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5B8CC-66DC-4445-ABC3-9BFE738720DB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6ADEF-D956-4C63-8DD7-3897834E0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89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JTFF – VF84-203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F14-pilot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</a:t>
            </a:r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0.5.6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6039301" y="4127339"/>
            <a:ext cx="425161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39301" y="427233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39301" y="447481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A/G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39301" y="4689295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9089916" y="5396847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FIRE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228029" y="5743378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10225296" y="231948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CAGE SEAM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0272921" y="190456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11020425" y="150880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0225296" y="115638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477792" y="1518560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7076292" y="173022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STORE RELEASE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10735866" y="5735639"/>
            <a:ext cx="8417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NWS ENGAGE/ AP REFERENCE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7073911" y="215072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PREVIOUS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HIGH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7073911" y="272955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NEXT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LOW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7688274" y="242423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ILS CHANEL INCREASE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PLM BUTTON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464462" y="2440141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ILS CHANEL </a:t>
            </a:r>
            <a:r>
              <a:rPr lang="fr-FR" sz="500" b="1" dirty="0" smtClean="0">
                <a:solidFill>
                  <a:schemeClr val="tx1"/>
                </a:solidFill>
              </a:rPr>
              <a:t>DECREASE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TARGET DESIGNAT PAL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10409248" y="2768056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WEAPON SELECTOR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10409248" y="331215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GUNS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11020425" y="30401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SIDEWINDER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9797147" y="304649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SPARROW/PHOENIX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915500" y="4898629"/>
            <a:ext cx="553860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AUTO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497682" y="5301765"/>
            <a:ext cx="561260" cy="149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BOMB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1324489" y="5121811"/>
            <a:ext cx="540029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FWD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514350" y="5125052"/>
            <a:ext cx="497873" cy="1530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182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AFT</a:t>
            </a:r>
          </a:p>
        </p:txBody>
      </p:sp>
      <p:sp>
        <p:nvSpPr>
          <p:cNvPr id="51" name="Rectangle à coins arrondis 50"/>
          <p:cNvSpPr/>
          <p:nvPr/>
        </p:nvSpPr>
        <p:spPr>
          <a:xfrm>
            <a:off x="1167328" y="535187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JESTER MENU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525829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525829" y="6424470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52583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52583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52583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51919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51919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932847" y="641528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DLC AFT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935868" y="627303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DLC FORWARD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932847" y="564516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RETRACT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933549" y="54986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EXTEND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37610" y="578858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SPOILER BOTH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HOLD ON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2101875" y="4317238"/>
            <a:ext cx="593700" cy="1370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PREV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ALTITUDE HOLD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101875" y="4893274"/>
            <a:ext cx="593700" cy="1616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NEXT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ALTITDUE HOLD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2661469" y="461704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ON/OFF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182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3855846" y="31163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RESET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MASTER CAUTION RESET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290515" y="2531221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290514" y="2820564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638078" y="3338615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38078" y="3537102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1577976" y="3981671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1577976" y="4180158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7073911" y="357583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DESTINATION</a:t>
            </a:r>
          </a:p>
        </p:txBody>
      </p:sp>
      <p:sp>
        <p:nvSpPr>
          <p:cNvPr id="72" name="Rectangle à coins arrondis 71"/>
          <p:cNvSpPr/>
          <p:nvPr/>
        </p:nvSpPr>
        <p:spPr>
          <a:xfrm>
            <a:off x="6813999" y="4249019"/>
            <a:ext cx="5198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VEC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7685088" y="3847886"/>
            <a:ext cx="623887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AWL/PCD</a:t>
            </a:r>
          </a:p>
        </p:txBody>
      </p:sp>
      <p:sp>
        <p:nvSpPr>
          <p:cNvPr id="74" name="Rectangle à coins arrondis 73"/>
          <p:cNvSpPr/>
          <p:nvPr/>
        </p:nvSpPr>
        <p:spPr>
          <a:xfrm>
            <a:off x="6608419" y="3854248"/>
            <a:ext cx="612101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TACAN</a:t>
            </a:r>
          </a:p>
        </p:txBody>
      </p:sp>
      <p:sp>
        <p:nvSpPr>
          <p:cNvPr id="75" name="Rectangle à coins arrondis 74"/>
          <p:cNvSpPr/>
          <p:nvPr/>
        </p:nvSpPr>
        <p:spPr>
          <a:xfrm>
            <a:off x="7465015" y="4164838"/>
            <a:ext cx="6397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MAN</a:t>
            </a:r>
          </a:p>
        </p:txBody>
      </p:sp>
      <p:sp>
        <p:nvSpPr>
          <p:cNvPr id="76" name="Rectangle à coins arrondis 75"/>
          <p:cNvSpPr/>
          <p:nvPr/>
        </p:nvSpPr>
        <p:spPr>
          <a:xfrm>
            <a:off x="3062112" y="4264354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TOGGLE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4603350" y="3771411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4603350" y="359705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VECTOR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4603350" y="341481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VEC/PCD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932847" y="59352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SPOILER </a:t>
            </a:r>
            <a:r>
              <a:rPr lang="fr-FR" sz="400" b="1" dirty="0" smtClean="0">
                <a:solidFill>
                  <a:schemeClr val="tx1"/>
                </a:solidFill>
              </a:rPr>
              <a:t>OFF</a:t>
            </a:r>
            <a:endParaRPr lang="fr-FR" sz="400" b="1" dirty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HOLD OFF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938123" y="6069488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SPOILER </a:t>
            </a:r>
            <a:r>
              <a:rPr lang="fr-FR" sz="400" b="1" dirty="0" smtClean="0">
                <a:solidFill>
                  <a:schemeClr val="tx1"/>
                </a:solidFill>
              </a:rPr>
              <a:t>BK</a:t>
            </a:r>
            <a:endParaRPr lang="fr-FR" sz="400" b="1" dirty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TERRAIN HOLD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565325" y="460103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159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4937138" y="579338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LIGHTS ON</a:t>
            </a:r>
          </a:p>
        </p:txBody>
      </p:sp>
      <p:sp>
        <p:nvSpPr>
          <p:cNvPr id="109" name="Rectangle à coins arrondis 108"/>
          <p:cNvSpPr/>
          <p:nvPr/>
        </p:nvSpPr>
        <p:spPr>
          <a:xfrm>
            <a:off x="4932375" y="597173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LIGHTS OFF</a:t>
            </a:r>
          </a:p>
        </p:txBody>
      </p:sp>
      <p:sp>
        <p:nvSpPr>
          <p:cNvPr id="111" name="Rectangle à coins arrondis 110"/>
          <p:cNvSpPr/>
          <p:nvPr/>
        </p:nvSpPr>
        <p:spPr>
          <a:xfrm>
            <a:off x="4322766" y="4978729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VDI mode </a:t>
            </a:r>
            <a:r>
              <a:rPr lang="fr-FR" sz="500" b="1" dirty="0" err="1" smtClean="0">
                <a:solidFill>
                  <a:schemeClr val="tx1"/>
                </a:solidFill>
              </a:rPr>
              <a:t>Norm</a:t>
            </a:r>
            <a:r>
              <a:rPr lang="fr-FR" sz="500" b="1" dirty="0" smtClean="0">
                <a:solidFill>
                  <a:schemeClr val="tx1"/>
                </a:solidFill>
              </a:rPr>
              <a:t>/TV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AUTO </a:t>
            </a:r>
            <a:r>
              <a:rPr lang="fr-FR" sz="500" b="1" dirty="0" smtClean="0">
                <a:solidFill>
                  <a:srgbClr val="FF0000"/>
                </a:solidFill>
              </a:rPr>
              <a:t>THROTTLE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2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3" name="Rectangle à coins arrondis 112"/>
          <p:cNvSpPr/>
          <p:nvPr/>
        </p:nvSpPr>
        <p:spPr>
          <a:xfrm>
            <a:off x="1524516" y="6275127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TOGGLE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4" name="Rectangle à coins arrondis 113"/>
          <p:cNvSpPr/>
          <p:nvPr/>
        </p:nvSpPr>
        <p:spPr>
          <a:xfrm>
            <a:off x="1524516" y="641849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TOGGLE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3459957" y="71304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ON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3032156" y="71304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3027236" y="90979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8" name="Rectangle à coins arrondis 117"/>
          <p:cNvSpPr/>
          <p:nvPr/>
        </p:nvSpPr>
        <p:spPr>
          <a:xfrm>
            <a:off x="3459957" y="90687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OFF</a:t>
            </a:r>
          </a:p>
        </p:txBody>
      </p:sp>
      <p:sp>
        <p:nvSpPr>
          <p:cNvPr id="119" name="Rectangle à coins arrondis 118"/>
          <p:cNvSpPr/>
          <p:nvPr/>
        </p:nvSpPr>
        <p:spPr>
          <a:xfrm>
            <a:off x="2290763" y="713047"/>
            <a:ext cx="66913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BYPASS FIELD</a:t>
            </a:r>
          </a:p>
        </p:txBody>
      </p:sp>
      <p:sp>
        <p:nvSpPr>
          <p:cNvPr id="120" name="Rectangle à coins arrondis 119"/>
          <p:cNvSpPr/>
          <p:nvPr/>
        </p:nvSpPr>
        <p:spPr>
          <a:xfrm>
            <a:off x="2290763" y="915258"/>
            <a:ext cx="66913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HOOK BYPASS </a:t>
            </a:r>
            <a:r>
              <a:rPr lang="fr-FR" sz="500" b="1" dirty="0" smtClean="0">
                <a:solidFill>
                  <a:schemeClr val="tx1"/>
                </a:solidFill>
              </a:rPr>
              <a:t>CARRIER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1" name="Rectangle à coins arrondis 111"/>
          <p:cNvSpPr/>
          <p:nvPr/>
        </p:nvSpPr>
        <p:spPr>
          <a:xfrm>
            <a:off x="4603350" y="212669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2" name="Rectangle à coins arrondis 111"/>
          <p:cNvSpPr/>
          <p:nvPr/>
        </p:nvSpPr>
        <p:spPr>
          <a:xfrm>
            <a:off x="4603350" y="227280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" name="Rectangle à coins arrondis 111"/>
          <p:cNvSpPr/>
          <p:nvPr/>
        </p:nvSpPr>
        <p:spPr>
          <a:xfrm>
            <a:off x="4601775" y="162660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AN/ARA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4" name="Rectangle à coins arrondis 111"/>
          <p:cNvSpPr/>
          <p:nvPr/>
        </p:nvSpPr>
        <p:spPr>
          <a:xfrm>
            <a:off x="4601775" y="177271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AN/ARA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CS World : Le F-14A/B Tomcat disponible en précommand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96" y="168172"/>
            <a:ext cx="1859153" cy="11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245</Words>
  <Application>Microsoft Office PowerPoint</Application>
  <PresentationFormat>Grand écran</PresentationFormat>
  <Paragraphs>116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58</cp:revision>
  <dcterms:created xsi:type="dcterms:W3CDTF">2019-04-13T10:20:53Z</dcterms:created>
  <dcterms:modified xsi:type="dcterms:W3CDTF">2020-05-19T15:17:44Z</dcterms:modified>
</cp:coreProperties>
</file>