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B8CC-66DC-4445-ABC3-9BFE738720DB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6ADEF-D956-4C63-8DD7-3897834E0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8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JTFF – VF84-203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F14-pilot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0.5.6-snapshot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089916" y="539684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228029" y="57433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CAGE SEAM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076292" y="173022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STORE RELEASE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0735866" y="5735639"/>
            <a:ext cx="8417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ENGAGE/ AP REFERENCE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PREVIOUS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HIGH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NEXT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LOW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ILS CHANEL INCREASE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PLM BUTTON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ILS CHANEL </a:t>
            </a:r>
            <a:r>
              <a:rPr lang="fr-FR" sz="500" b="1" dirty="0" smtClean="0">
                <a:solidFill>
                  <a:schemeClr val="tx1"/>
                </a:solidFill>
              </a:rPr>
              <a:t>DECREASE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TARGET DESIGNAT PAL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WEAPON SELECTOR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GUNS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SIDEWINDER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SPARROW/PHOENIX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AUTO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BOMB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FWD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514350" y="5125052"/>
            <a:ext cx="497873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182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AFT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1167328" y="535187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JESTER MENU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52583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2583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2583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1919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1919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32847" y="641528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AFT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35868" y="627303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FORWARD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SPOILER BOTH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ALTITUDE HOLD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ALTITDUE HOLD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182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MASTER CAUTION RESET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90515" y="2531221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0514" y="2820564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MAN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3062112" y="4264354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TOGGLE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4603350" y="3771411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603350" y="359705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603350" y="341481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VEC/PCD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OFF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BK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TERRAIN HOLD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159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4937138" y="579338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ON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4932375" y="597173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OFF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VDI mode </a:t>
            </a:r>
            <a:r>
              <a:rPr lang="fr-FR" sz="500" b="1" dirty="0" err="1" smtClean="0">
                <a:solidFill>
                  <a:schemeClr val="tx1"/>
                </a:solidFill>
              </a:rPr>
              <a:t>Norm</a:t>
            </a:r>
            <a:r>
              <a:rPr lang="fr-FR" sz="500" b="1" dirty="0" smtClean="0">
                <a:solidFill>
                  <a:schemeClr val="tx1"/>
                </a:solidFill>
              </a:rPr>
              <a:t>/TV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AUTO </a:t>
            </a:r>
            <a:r>
              <a:rPr lang="fr-FR" sz="500" b="1" dirty="0" smtClean="0">
                <a:solidFill>
                  <a:srgbClr val="FF0000"/>
                </a:solidFill>
              </a:rPr>
              <a:t>THROTTLE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1524516" y="641849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ON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8" name="Rectangle à coins arrondis 117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2290763" y="713047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BYPASS FIELD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2290763" y="915258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HOOK BYPASS </a:t>
            </a:r>
            <a:r>
              <a:rPr lang="fr-FR" sz="500" b="1" dirty="0" smtClean="0">
                <a:solidFill>
                  <a:schemeClr val="tx1"/>
                </a:solidFill>
              </a:rPr>
              <a:t>CARRIER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601775" y="16266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601775" y="17727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 World : Le F-14A/B Tomcat disponible en précommand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96" y="168172"/>
            <a:ext cx="1859153" cy="11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245</Words>
  <Application>Microsoft Office PowerPoint</Application>
  <PresentationFormat>Grand écran</PresentationFormat>
  <Paragraphs>116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57</cp:revision>
  <dcterms:created xsi:type="dcterms:W3CDTF">2019-04-13T10:20:53Z</dcterms:created>
  <dcterms:modified xsi:type="dcterms:W3CDTF">2020-05-14T09:36:01Z</dcterms:modified>
</cp:coreProperties>
</file>