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21" autoAdjust="0"/>
  </p:normalViewPr>
  <p:slideViewPr>
    <p:cSldViewPr snapToGrid="0">
      <p:cViewPr>
        <p:scale>
          <a:sx n="200" d="100"/>
          <a:sy n="200" d="100"/>
        </p:scale>
        <p:origin x="-126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B8CC-66DC-4445-ABC3-9BFE738720DB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6ADEF-D956-4C63-8DD7-3897834E04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8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95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10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2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0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7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937F-CA40-4427-8BD6-CB5A6C86C2DF}" type="datetimeFigureOut">
              <a:rPr lang="fr-FR" smtClean="0"/>
              <a:t>21/11/2020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804-9D40-454C-9A4F-2366AB85F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0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10888663" y="6053932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solidFill>
                  <a:srgbClr val="FF0000"/>
                </a:solidFill>
              </a:rPr>
              <a:t>mode 2</a:t>
            </a:r>
            <a:endParaRPr lang="fr-FR" sz="1000" b="1" dirty="0">
              <a:solidFill>
                <a:srgbClr val="FF0000"/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5251672" y="3406270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51672" y="357665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5251672" y="375101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6" name="Rectangle à coins arrondis 95"/>
          <p:cNvSpPr/>
          <p:nvPr/>
        </p:nvSpPr>
        <p:spPr>
          <a:xfrm>
            <a:off x="5085809" y="2125979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5085809" y="2271194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5085809" y="1980764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5090570" y="162303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5090570" y="176824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5090570" y="147781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Push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757237" y="2699041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757237" y="2844256"/>
            <a:ext cx="254985" cy="10501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DN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757237" y="2553826"/>
            <a:ext cx="25498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0" name="Rectangle à coins arrondis 109"/>
          <p:cNvSpPr/>
          <p:nvPr/>
        </p:nvSpPr>
        <p:spPr>
          <a:xfrm>
            <a:off x="3523095" y="93863"/>
            <a:ext cx="1413006" cy="52023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JTFF – VF84-203 Gemini</a:t>
            </a: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DCS F14-pilot </a:t>
            </a:r>
            <a:r>
              <a:rPr lang="fr-FR" sz="10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mappings</a:t>
            </a:r>
            <a:endParaRPr lang="fr-FR" sz="1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1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0.5.9-snapshot</a:t>
            </a:r>
          </a:p>
        </p:txBody>
      </p:sp>
      <p:sp>
        <p:nvSpPr>
          <p:cNvPr id="88" name="Rectangle à coins arrondis 87"/>
          <p:cNvSpPr/>
          <p:nvPr/>
        </p:nvSpPr>
        <p:spPr>
          <a:xfrm>
            <a:off x="6039301" y="4127339"/>
            <a:ext cx="425161" cy="1136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039301" y="4272336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---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039301" y="4474819"/>
            <a:ext cx="569118" cy="152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A/G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A/G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6039301" y="4689295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Normal mode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Normal mode 2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9089916" y="5396847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FIRE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228029" y="5743378"/>
            <a:ext cx="56911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0225296" y="231948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CAGE SEAM</a:t>
            </a:r>
          </a:p>
          <a:p>
            <a:pPr algn="ctr"/>
            <a:r>
              <a:rPr lang="fr-FR" sz="500" b="1" dirty="0" err="1" smtClean="0">
                <a:solidFill>
                  <a:srgbClr val="FF0000"/>
                </a:solidFill>
              </a:rPr>
              <a:t>Toggle</a:t>
            </a:r>
            <a:r>
              <a:rPr lang="fr-FR" sz="500" b="1" dirty="0" smtClean="0">
                <a:solidFill>
                  <a:srgbClr val="FF0000"/>
                </a:solidFill>
              </a:rPr>
              <a:t> AFCS Pitch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10272921" y="190456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11020425" y="150880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RIGHT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10225296" y="115638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477792" y="1518560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TRIM LEFT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076292" y="173022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STORE RELEASE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HCU Full Action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10735866" y="5735639"/>
            <a:ext cx="84177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NWS ENGAGE/ AP REFERENCE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7073911" y="2150724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PREVIOUS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HIGH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7073911" y="2729558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DISPLAY MODE NEXT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VSL LOW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688274" y="2424233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ILS CHANEL INCREASE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PLM BUTTON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464462" y="2440141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ILS CHANEL </a:t>
            </a:r>
            <a:r>
              <a:rPr lang="fr-FR" sz="500" b="1" dirty="0" smtClean="0">
                <a:solidFill>
                  <a:schemeClr val="tx1"/>
                </a:solidFill>
              </a:rPr>
              <a:t>DECREASE</a:t>
            </a:r>
            <a:endParaRPr lang="fr-FR" sz="500" b="1" dirty="0">
              <a:solidFill>
                <a:schemeClr val="tx1"/>
              </a:solidFill>
            </a:endParaRP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TARGET DESIGNAT PAL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10409248" y="2768056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Lantirn</a:t>
            </a:r>
            <a:r>
              <a:rPr lang="fr-FR" sz="500" b="1" dirty="0" smtClean="0">
                <a:solidFill>
                  <a:schemeClr val="tx1"/>
                </a:solidFill>
              </a:rPr>
              <a:t> </a:t>
            </a:r>
            <a:r>
              <a:rPr lang="fr-FR" sz="500" b="1" dirty="0" err="1" smtClean="0">
                <a:solidFill>
                  <a:schemeClr val="tx1"/>
                </a:solidFill>
              </a:rPr>
              <a:t>slew</a:t>
            </a:r>
            <a:r>
              <a:rPr lang="fr-FR" sz="500" b="1" dirty="0" smtClean="0">
                <a:solidFill>
                  <a:schemeClr val="tx1"/>
                </a:solidFill>
              </a:rPr>
              <a:t> UP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WEAPON SELECTOR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10409248" y="331215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>
                <a:solidFill>
                  <a:schemeClr val="tx1"/>
                </a:solidFill>
              </a:rPr>
              <a:t>Lantirn</a:t>
            </a:r>
            <a:r>
              <a:rPr lang="fr-FR" sz="500" b="1" dirty="0">
                <a:solidFill>
                  <a:schemeClr val="tx1"/>
                </a:solidFill>
              </a:rPr>
              <a:t> </a:t>
            </a:r>
            <a:r>
              <a:rPr lang="fr-FR" sz="500" b="1" dirty="0" err="1">
                <a:solidFill>
                  <a:schemeClr val="tx1"/>
                </a:solidFill>
              </a:rPr>
              <a:t>slew</a:t>
            </a:r>
            <a:r>
              <a:rPr lang="fr-FR" sz="500" b="1" dirty="0">
                <a:solidFill>
                  <a:schemeClr val="tx1"/>
                </a:solidFill>
              </a:rPr>
              <a:t> </a:t>
            </a:r>
            <a:r>
              <a:rPr lang="fr-FR" sz="500" b="1" dirty="0" smtClean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GUNS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11020425" y="30401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>
                <a:solidFill>
                  <a:schemeClr val="tx1"/>
                </a:solidFill>
              </a:rPr>
              <a:t>Lantirn</a:t>
            </a:r>
            <a:r>
              <a:rPr lang="fr-FR" sz="500" b="1" dirty="0">
                <a:solidFill>
                  <a:schemeClr val="tx1"/>
                </a:solidFill>
              </a:rPr>
              <a:t> </a:t>
            </a:r>
            <a:r>
              <a:rPr lang="fr-FR" sz="500" b="1" dirty="0" err="1">
                <a:solidFill>
                  <a:schemeClr val="tx1"/>
                </a:solidFill>
              </a:rPr>
              <a:t>slew</a:t>
            </a:r>
            <a:r>
              <a:rPr lang="fr-FR" sz="500" b="1" dirty="0">
                <a:solidFill>
                  <a:schemeClr val="tx1"/>
                </a:solidFill>
              </a:rPr>
              <a:t> </a:t>
            </a:r>
            <a:r>
              <a:rPr lang="fr-FR" sz="500" b="1" dirty="0" smtClean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SIDEWINDER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797147" y="304649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>
                <a:solidFill>
                  <a:schemeClr val="tx1"/>
                </a:solidFill>
              </a:rPr>
              <a:t>Lantirn</a:t>
            </a:r>
            <a:r>
              <a:rPr lang="fr-FR" sz="500" b="1" dirty="0">
                <a:solidFill>
                  <a:schemeClr val="tx1"/>
                </a:solidFill>
              </a:rPr>
              <a:t> </a:t>
            </a:r>
            <a:r>
              <a:rPr lang="fr-FR" sz="500" b="1" dirty="0" err="1">
                <a:solidFill>
                  <a:schemeClr val="tx1"/>
                </a:solidFill>
              </a:rPr>
              <a:t>slew</a:t>
            </a:r>
            <a:r>
              <a:rPr lang="fr-FR" sz="500" b="1" dirty="0">
                <a:solidFill>
                  <a:schemeClr val="tx1"/>
                </a:solidFill>
              </a:rPr>
              <a:t> </a:t>
            </a:r>
            <a:r>
              <a:rPr lang="fr-FR" sz="500" b="1" dirty="0" smtClean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SPARROW/PHOENIX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15500" y="4898629"/>
            <a:ext cx="553860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1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AUTO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497682" y="5301765"/>
            <a:ext cx="561260" cy="1494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SRS 2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BOMB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1324489" y="5121811"/>
            <a:ext cx="540029" cy="1563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ICS PTT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FWD</a:t>
            </a:r>
          </a:p>
        </p:txBody>
      </p:sp>
      <p:sp>
        <p:nvSpPr>
          <p:cNvPr id="50" name="Rectangle à coins arrondis 49"/>
          <p:cNvSpPr/>
          <p:nvPr/>
        </p:nvSpPr>
        <p:spPr>
          <a:xfrm>
            <a:off x="514350" y="5125052"/>
            <a:ext cx="497873" cy="15305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COMM MENU 182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WING SWEEP AFT</a:t>
            </a:r>
          </a:p>
        </p:txBody>
      </p:sp>
      <p:sp>
        <p:nvSpPr>
          <p:cNvPr id="51" name="Rectangle à coins arrondis 50"/>
          <p:cNvSpPr/>
          <p:nvPr/>
        </p:nvSpPr>
        <p:spPr>
          <a:xfrm>
            <a:off x="1167328" y="535187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JESTER MENU</a:t>
            </a:r>
            <a:endParaRPr lang="fr-FR" sz="500" b="1" dirty="0" smtClean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525829" y="6269831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525829" y="6424470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525830" y="593380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center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525830" y="607901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525830" y="5788587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519198" y="5495652"/>
            <a:ext cx="331726" cy="10719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err="1" smtClean="0">
                <a:solidFill>
                  <a:schemeClr val="tx1"/>
                </a:solidFill>
              </a:rPr>
              <a:t>forward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519198" y="5640867"/>
            <a:ext cx="331726" cy="965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back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32847" y="641528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DLC AFT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35868" y="6273034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DLC FORWARD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32847" y="564516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RETRACT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33549" y="549863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SPEED BRAKE EXTEND</a:t>
            </a:r>
            <a:endParaRPr lang="fr-FR" sz="400" b="1" dirty="0">
              <a:solidFill>
                <a:schemeClr val="tx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37610" y="5788587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 smtClean="0">
                <a:solidFill>
                  <a:schemeClr val="tx1"/>
                </a:solidFill>
              </a:rPr>
              <a:t>SPOILER BOTH</a:t>
            </a: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ON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2101875" y="4317238"/>
            <a:ext cx="593700" cy="1370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PREV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ALTITUDE HOLD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2101875" y="4893274"/>
            <a:ext cx="593700" cy="16165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NEXT PAGE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ALTITDUE HOLD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8" name="Rectangle à coins arrondis 77"/>
          <p:cNvSpPr/>
          <p:nvPr/>
        </p:nvSpPr>
        <p:spPr>
          <a:xfrm>
            <a:off x="2661469" y="461704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KNEEBRD ON/OFF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182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3855846" y="3116305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RESET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MASTER CAUTION RESET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90515" y="2531221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90514" y="2820564"/>
            <a:ext cx="37997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FLAPS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38078" y="3338615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38078" y="3537102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GEARS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1577976" y="3981671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1577976" y="4180158"/>
            <a:ext cx="40597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7073911" y="3575837"/>
            <a:ext cx="747504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DESTINATION</a:t>
            </a:r>
          </a:p>
        </p:txBody>
      </p:sp>
      <p:sp>
        <p:nvSpPr>
          <p:cNvPr id="72" name="Rectangle à coins arrondis 71"/>
          <p:cNvSpPr/>
          <p:nvPr/>
        </p:nvSpPr>
        <p:spPr>
          <a:xfrm>
            <a:off x="6813999" y="4249019"/>
            <a:ext cx="519823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VEC</a:t>
            </a:r>
          </a:p>
        </p:txBody>
      </p:sp>
      <p:sp>
        <p:nvSpPr>
          <p:cNvPr id="73" name="Rectangle à coins arrondis 72"/>
          <p:cNvSpPr/>
          <p:nvPr/>
        </p:nvSpPr>
        <p:spPr>
          <a:xfrm>
            <a:off x="7685088" y="3847886"/>
            <a:ext cx="623887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AWL/PCD</a:t>
            </a:r>
          </a:p>
        </p:txBody>
      </p:sp>
      <p:sp>
        <p:nvSpPr>
          <p:cNvPr id="74" name="Rectangle à coins arrondis 73"/>
          <p:cNvSpPr/>
          <p:nvPr/>
        </p:nvSpPr>
        <p:spPr>
          <a:xfrm>
            <a:off x="6608419" y="3854248"/>
            <a:ext cx="612101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TACAN</a:t>
            </a:r>
          </a:p>
        </p:txBody>
      </p:sp>
      <p:sp>
        <p:nvSpPr>
          <p:cNvPr id="75" name="Rectangle à coins arrondis 74"/>
          <p:cNvSpPr/>
          <p:nvPr/>
        </p:nvSpPr>
        <p:spPr>
          <a:xfrm>
            <a:off x="7465015" y="4164838"/>
            <a:ext cx="639762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STEER CMD MAN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3062112" y="4264354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TOGGLE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4603350" y="3771411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ACL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4603350" y="359705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VECTOR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95" name="Rectangle à coins arrondis 94"/>
          <p:cNvSpPr/>
          <p:nvPr/>
        </p:nvSpPr>
        <p:spPr>
          <a:xfrm>
            <a:off x="4603350" y="3414815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AUTOPILOT VEC/PCD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2" name="Rectangle à coins arrondis 101"/>
          <p:cNvSpPr/>
          <p:nvPr/>
        </p:nvSpPr>
        <p:spPr>
          <a:xfrm>
            <a:off x="932847" y="5935226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OFF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HEADING HOLD OFF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938123" y="6069488"/>
            <a:ext cx="53655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400" b="1" dirty="0">
                <a:solidFill>
                  <a:schemeClr val="tx1"/>
                </a:solidFill>
              </a:rPr>
              <a:t>SPOILER </a:t>
            </a:r>
            <a:r>
              <a:rPr lang="fr-FR" sz="400" b="1" dirty="0" smtClean="0">
                <a:solidFill>
                  <a:schemeClr val="tx1"/>
                </a:solidFill>
              </a:rPr>
              <a:t>BK</a:t>
            </a:r>
            <a:endParaRPr lang="fr-FR" sz="400" b="1" dirty="0">
              <a:solidFill>
                <a:schemeClr val="tx1"/>
              </a:solidFill>
            </a:endParaRPr>
          </a:p>
          <a:p>
            <a:pPr algn="ctr"/>
            <a:r>
              <a:rPr lang="fr-FR" sz="400" b="1" dirty="0" smtClean="0">
                <a:solidFill>
                  <a:srgbClr val="FF0000"/>
                </a:solidFill>
              </a:rPr>
              <a:t>TERRAIN HOLD</a:t>
            </a:r>
            <a:endParaRPr lang="fr-FR" sz="400" b="1" dirty="0">
              <a:solidFill>
                <a:srgbClr val="FF0000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1565325" y="4601039"/>
            <a:ext cx="536550" cy="150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159 COMM MENU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08" name="Rectangle à coins arrondis 107"/>
          <p:cNvSpPr/>
          <p:nvPr/>
        </p:nvSpPr>
        <p:spPr>
          <a:xfrm>
            <a:off x="4937138" y="579338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ON</a:t>
            </a:r>
          </a:p>
        </p:txBody>
      </p:sp>
      <p:sp>
        <p:nvSpPr>
          <p:cNvPr id="109" name="Rectangle à coins arrondis 108"/>
          <p:cNvSpPr/>
          <p:nvPr/>
        </p:nvSpPr>
        <p:spPr>
          <a:xfrm>
            <a:off x="4932375" y="597173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LIGHTS OFF</a:t>
            </a:r>
          </a:p>
        </p:txBody>
      </p:sp>
      <p:sp>
        <p:nvSpPr>
          <p:cNvPr id="111" name="Rectangle à coins arrondis 110"/>
          <p:cNvSpPr/>
          <p:nvPr/>
        </p:nvSpPr>
        <p:spPr>
          <a:xfrm>
            <a:off x="4322766" y="4978729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VDI mode </a:t>
            </a:r>
            <a:r>
              <a:rPr lang="fr-FR" sz="500" b="1" dirty="0" err="1" smtClean="0">
                <a:solidFill>
                  <a:schemeClr val="tx1"/>
                </a:solidFill>
              </a:rPr>
              <a:t>Norm</a:t>
            </a:r>
            <a:r>
              <a:rPr lang="fr-FR" sz="500" b="1" dirty="0" smtClean="0">
                <a:solidFill>
                  <a:schemeClr val="tx1"/>
                </a:solidFill>
              </a:rPr>
              <a:t>/TV</a:t>
            </a:r>
          </a:p>
          <a:p>
            <a:pPr algn="ctr"/>
            <a:r>
              <a:rPr lang="fr-FR" sz="500" b="1" dirty="0">
                <a:solidFill>
                  <a:srgbClr val="FF0000"/>
                </a:solidFill>
              </a:rPr>
              <a:t>AUTO </a:t>
            </a:r>
            <a:r>
              <a:rPr lang="fr-FR" sz="500" b="1" dirty="0" smtClean="0">
                <a:solidFill>
                  <a:srgbClr val="FF0000"/>
                </a:solidFill>
              </a:rPr>
              <a:t>THROTTLE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2" name="Rectangle à coins arrondis 111"/>
          <p:cNvSpPr/>
          <p:nvPr/>
        </p:nvSpPr>
        <p:spPr>
          <a:xfrm>
            <a:off x="4622622" y="2698502"/>
            <a:ext cx="593700" cy="1057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DLC Axis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3" name="Rectangle à coins arrondis 112"/>
          <p:cNvSpPr/>
          <p:nvPr/>
        </p:nvSpPr>
        <p:spPr>
          <a:xfrm>
            <a:off x="1524516" y="6275127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DLC TOGGLE</a:t>
            </a:r>
          </a:p>
        </p:txBody>
      </p:sp>
      <p:sp>
        <p:nvSpPr>
          <p:cNvPr id="114" name="Rectangle à coins arrondis 113"/>
          <p:cNvSpPr/>
          <p:nvPr/>
        </p:nvSpPr>
        <p:spPr>
          <a:xfrm>
            <a:off x="1524516" y="6418499"/>
            <a:ext cx="410648" cy="99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rgbClr val="FF0000"/>
                </a:solidFill>
              </a:rPr>
              <a:t>DLC TOGGLE</a:t>
            </a:r>
          </a:p>
        </p:txBody>
      </p:sp>
      <p:sp>
        <p:nvSpPr>
          <p:cNvPr id="115" name="Rectangle à coins arrondis 114"/>
          <p:cNvSpPr/>
          <p:nvPr/>
        </p:nvSpPr>
        <p:spPr>
          <a:xfrm>
            <a:off x="3459957" y="713047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ON</a:t>
            </a:r>
          </a:p>
        </p:txBody>
      </p:sp>
      <p:sp>
        <p:nvSpPr>
          <p:cNvPr id="116" name="Rectangle à coins arrondis 115"/>
          <p:cNvSpPr/>
          <p:nvPr/>
        </p:nvSpPr>
        <p:spPr>
          <a:xfrm>
            <a:off x="3032156" y="713047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7" name="Rectangle à coins arrondis 116"/>
          <p:cNvSpPr/>
          <p:nvPr/>
        </p:nvSpPr>
        <p:spPr>
          <a:xfrm>
            <a:off x="3027236" y="909793"/>
            <a:ext cx="331726" cy="146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18" name="Rectangle à coins arrondis 117"/>
          <p:cNvSpPr/>
          <p:nvPr/>
        </p:nvSpPr>
        <p:spPr>
          <a:xfrm>
            <a:off x="3459957" y="906875"/>
            <a:ext cx="561168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MASTER ARM OFF</a:t>
            </a:r>
          </a:p>
        </p:txBody>
      </p:sp>
      <p:sp>
        <p:nvSpPr>
          <p:cNvPr id="119" name="Rectangle à coins arrondis 118"/>
          <p:cNvSpPr/>
          <p:nvPr/>
        </p:nvSpPr>
        <p:spPr>
          <a:xfrm>
            <a:off x="2290763" y="713047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HOOK BYPASS FIELD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2290763" y="915258"/>
            <a:ext cx="669130" cy="1524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HOOK BYPASS </a:t>
            </a:r>
            <a:r>
              <a:rPr lang="fr-FR" sz="500" b="1" dirty="0" smtClean="0">
                <a:solidFill>
                  <a:schemeClr val="tx1"/>
                </a:solidFill>
              </a:rPr>
              <a:t>CARRIER</a:t>
            </a:r>
            <a:endParaRPr lang="fr-FR" sz="500" b="1" dirty="0">
              <a:solidFill>
                <a:schemeClr val="tx1"/>
              </a:solidFill>
            </a:endParaRPr>
          </a:p>
        </p:txBody>
      </p:sp>
      <p:sp>
        <p:nvSpPr>
          <p:cNvPr id="121" name="Rectangle à coins arrondis 111"/>
          <p:cNvSpPr/>
          <p:nvPr/>
        </p:nvSpPr>
        <p:spPr>
          <a:xfrm>
            <a:off x="4603350" y="212669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2" name="Rectangle à coins arrondis 111"/>
          <p:cNvSpPr/>
          <p:nvPr/>
        </p:nvSpPr>
        <p:spPr>
          <a:xfrm>
            <a:off x="4603350" y="2272800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DCS World : Le F-14A/B Tomcat disponible en précommand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896" y="168172"/>
            <a:ext cx="2140142" cy="11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à coins arrondis 111"/>
          <p:cNvSpPr/>
          <p:nvPr/>
        </p:nvSpPr>
        <p:spPr>
          <a:xfrm>
            <a:off x="4607309" y="1979303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ACM JETT.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6" name="Rectangle à coins arrondis 111"/>
          <p:cNvSpPr/>
          <p:nvPr/>
        </p:nvSpPr>
        <p:spPr>
          <a:xfrm>
            <a:off x="4609208" y="161550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>
                <a:solidFill>
                  <a:schemeClr val="tx1"/>
                </a:solidFill>
              </a:rPr>
              <a:t>Taxi lights </a:t>
            </a:r>
            <a:r>
              <a:rPr lang="fr-FR" sz="500" b="1" dirty="0" smtClean="0">
                <a:solidFill>
                  <a:schemeClr val="tx1"/>
                </a:solidFill>
              </a:rPr>
              <a:t>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7" name="Rectangle à coins arrondis 111"/>
          <p:cNvSpPr/>
          <p:nvPr/>
        </p:nvSpPr>
        <p:spPr>
          <a:xfrm>
            <a:off x="4609208" y="1761612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Taxi lights 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3" name="Rectangle à coins arrondis 111"/>
          <p:cNvSpPr/>
          <p:nvPr/>
        </p:nvSpPr>
        <p:spPr>
          <a:xfrm>
            <a:off x="4298550" y="2397459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ILS </a:t>
            </a:r>
            <a:r>
              <a:rPr lang="fr-FR" sz="500" b="1" dirty="0" smtClean="0">
                <a:solidFill>
                  <a:schemeClr val="tx1"/>
                </a:solidFill>
              </a:rPr>
              <a:t>ON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4" name="Rectangle à coins arrondis 111"/>
          <p:cNvSpPr/>
          <p:nvPr/>
        </p:nvSpPr>
        <p:spPr>
          <a:xfrm>
            <a:off x="4298550" y="2543569"/>
            <a:ext cx="416122" cy="106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ILS </a:t>
            </a:r>
            <a:r>
              <a:rPr lang="fr-FR" sz="500" b="1" dirty="0" smtClean="0">
                <a:solidFill>
                  <a:schemeClr val="tx1"/>
                </a:solidFill>
              </a:rPr>
              <a:t>OFF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8" name="Rectangle à coins arrondis 127"/>
          <p:cNvSpPr/>
          <p:nvPr/>
        </p:nvSpPr>
        <p:spPr>
          <a:xfrm>
            <a:off x="4767099" y="2399756"/>
            <a:ext cx="331726" cy="10418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up</a:t>
            </a:r>
            <a:endParaRPr lang="fr-FR" sz="500" b="1" dirty="0">
              <a:solidFill>
                <a:srgbClr val="FF0000"/>
              </a:solidFill>
            </a:endParaRPr>
          </a:p>
        </p:txBody>
      </p:sp>
      <p:sp>
        <p:nvSpPr>
          <p:cNvPr id="129" name="Rectangle à coins arrondis 128"/>
          <p:cNvSpPr/>
          <p:nvPr/>
        </p:nvSpPr>
        <p:spPr>
          <a:xfrm>
            <a:off x="4766512" y="2543730"/>
            <a:ext cx="331726" cy="1063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FR" sz="500" b="1" dirty="0" smtClean="0">
                <a:solidFill>
                  <a:schemeClr val="tx1"/>
                </a:solidFill>
              </a:rPr>
              <a:t>down</a:t>
            </a:r>
            <a:endParaRPr lang="fr-FR" sz="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270</Words>
  <Application>Microsoft Office PowerPoint</Application>
  <PresentationFormat>Grand écran</PresentationFormat>
  <Paragraphs>123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LONGO</dc:creator>
  <cp:lastModifiedBy>Sébastien LONGO</cp:lastModifiedBy>
  <cp:revision>66</cp:revision>
  <dcterms:created xsi:type="dcterms:W3CDTF">2019-04-13T10:20:53Z</dcterms:created>
  <dcterms:modified xsi:type="dcterms:W3CDTF">2020-11-21T11:39:40Z</dcterms:modified>
</cp:coreProperties>
</file>