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 varScale="1">
        <p:scale>
          <a:sx n="102" d="100"/>
          <a:sy n="102" d="100"/>
        </p:scale>
        <p:origin x="83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4881563" y="6149182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A/G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881563" y="59777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881563" y="5806282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8415338" y="5399088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half</a:t>
            </a:r>
            <a:r>
              <a:rPr lang="fr-FR" sz="500" b="1" dirty="0" smtClean="0">
                <a:solidFill>
                  <a:schemeClr val="tx1"/>
                </a:solidFill>
              </a:rPr>
              <a:t> action</a:t>
            </a:r>
          </a:p>
          <a:p>
            <a:pPr algn="ctr"/>
            <a:r>
              <a:rPr lang="fr-FR" sz="500" b="1" dirty="0" err="1" smtClean="0">
                <a:solidFill>
                  <a:srgbClr val="FF0000"/>
                </a:solidFill>
              </a:rPr>
              <a:t>Lantirn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undesignate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086851" y="5399088"/>
            <a:ext cx="62864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</a:t>
            </a:r>
            <a:r>
              <a:rPr lang="fr-FR" sz="500" b="1" dirty="0" err="1" smtClean="0">
                <a:solidFill>
                  <a:schemeClr val="tx1"/>
                </a:solidFill>
              </a:rPr>
              <a:t>half</a:t>
            </a:r>
            <a:r>
              <a:rPr lang="fr-FR" sz="500" b="1" dirty="0" smtClean="0">
                <a:solidFill>
                  <a:schemeClr val="tx1"/>
                </a:solidFill>
              </a:rPr>
              <a:t> action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STT lock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8617746" y="5768182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full action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9277353" y="576818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full action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7439500" y="1721283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A2A </a:t>
            </a:r>
            <a:r>
              <a:rPr lang="fr-FR" sz="500" b="1" dirty="0" err="1" smtClean="0">
                <a:solidFill>
                  <a:schemeClr val="tx1"/>
                </a:solidFill>
              </a:rPr>
              <a:t>launch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1219633" y="5733259"/>
            <a:ext cx="476295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Laser </a:t>
            </a:r>
            <a:r>
              <a:rPr lang="fr-FR" sz="500" b="1" dirty="0" err="1" smtClean="0">
                <a:solidFill>
                  <a:schemeClr val="tx1"/>
                </a:solidFill>
              </a:rPr>
              <a:t>latch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10717961" y="5733259"/>
            <a:ext cx="47629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IFF </a:t>
            </a:r>
            <a:r>
              <a:rPr lang="fr-FR" sz="500" b="1" dirty="0" err="1" smtClean="0">
                <a:solidFill>
                  <a:schemeClr val="tx1"/>
                </a:solidFill>
              </a:rPr>
              <a:t>interogation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11063766" y="3007518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DDD mode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11074900" y="2788437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slew</a:t>
            </a:r>
            <a:r>
              <a:rPr lang="fr-FR" sz="500" b="1" dirty="0" smtClean="0">
                <a:solidFill>
                  <a:schemeClr val="tx1"/>
                </a:solidFill>
              </a:rPr>
              <a:t>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10431604" y="2755895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TCS mode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10490363" y="3366296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TID mode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9822253" y="3005927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RDR mode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11063766" y="3182941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slew</a:t>
            </a:r>
            <a:r>
              <a:rPr lang="fr-FR" sz="500" b="1" dirty="0" smtClean="0">
                <a:solidFill>
                  <a:schemeClr val="tx1"/>
                </a:solidFill>
              </a:rPr>
              <a:t>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0490363" y="3552835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slew</a:t>
            </a:r>
            <a:r>
              <a:rPr lang="fr-FR" sz="500" b="1" dirty="0" smtClean="0">
                <a:solidFill>
                  <a:schemeClr val="tx1"/>
                </a:solidFill>
              </a:rPr>
              <a:t>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9819578" y="3179759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slew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0218424" y="2285981"/>
            <a:ext cx="792476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Next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launch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10218424" y="2465370"/>
            <a:ext cx="79247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toggle</a:t>
            </a:r>
            <a:r>
              <a:rPr lang="fr-FR" sz="500" b="1" dirty="0" smtClean="0">
                <a:solidFill>
                  <a:schemeClr val="tx1"/>
                </a:solidFill>
              </a:rPr>
              <a:t> WHOT/BHOT</a:t>
            </a:r>
          </a:p>
          <a:p>
            <a:pPr algn="ctr"/>
            <a:r>
              <a:rPr lang="fr-FR" sz="500" b="1" dirty="0" err="1" smtClean="0">
                <a:solidFill>
                  <a:srgbClr val="FF0000"/>
                </a:solidFill>
              </a:rPr>
              <a:t>Lantirn</a:t>
            </a:r>
            <a:r>
              <a:rPr lang="fr-FR" sz="500" b="1" dirty="0" smtClean="0">
                <a:solidFill>
                  <a:srgbClr val="FF0000"/>
                </a:solidFill>
              </a:rPr>
              <a:t> S4 </a:t>
            </a:r>
            <a:r>
              <a:rPr lang="fr-FR" sz="500" b="1" dirty="0" err="1" smtClean="0">
                <a:solidFill>
                  <a:srgbClr val="FF0000"/>
                </a:solidFill>
              </a:rPr>
              <a:t>press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10300337" y="1144583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S4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10995335" y="1513283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S4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10300336" y="1878843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S4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9589775" y="1513283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S4 </a:t>
            </a:r>
            <a:r>
              <a:rPr lang="fr-FR" sz="500" b="1" dirty="0" err="1" smtClean="0">
                <a:solidFill>
                  <a:schemeClr val="tx1"/>
                </a:solidFill>
              </a:rPr>
              <a:t>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7751742" y="2389170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</a:t>
            </a:r>
            <a:r>
              <a:rPr lang="fr-FR" sz="500" b="1" dirty="0" err="1" smtClean="0">
                <a:solidFill>
                  <a:schemeClr val="tx1"/>
                </a:solidFill>
              </a:rPr>
              <a:t>azimtuh</a:t>
            </a:r>
            <a:r>
              <a:rPr lang="fr-FR" sz="500" b="1" dirty="0" smtClean="0">
                <a:solidFill>
                  <a:schemeClr val="tx1"/>
                </a:solidFill>
              </a:rPr>
              <a:t>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scan </a:t>
            </a:r>
            <a:r>
              <a:rPr lang="fr-FR" sz="500" b="1" dirty="0" err="1" smtClean="0">
                <a:solidFill>
                  <a:srgbClr val="FF0000"/>
                </a:solidFill>
              </a:rPr>
              <a:t>wider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531364" y="2156997"/>
            <a:ext cx="657627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point </a:t>
            </a:r>
            <a:r>
              <a:rPr lang="fr-FR" sz="500" b="1" dirty="0" err="1" smtClean="0">
                <a:solidFill>
                  <a:schemeClr val="tx1"/>
                </a:solidFill>
              </a:rPr>
              <a:t>track</a:t>
            </a:r>
            <a:r>
              <a:rPr lang="fr-FR" sz="500" b="1" dirty="0" smtClean="0">
                <a:solidFill>
                  <a:schemeClr val="tx1"/>
                </a:solidFill>
              </a:rPr>
              <a:t> mode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7202923" y="2134353"/>
            <a:ext cx="658356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</a:t>
            </a:r>
            <a:r>
              <a:rPr lang="fr-FR" sz="500" b="1" dirty="0" err="1" smtClean="0">
                <a:solidFill>
                  <a:schemeClr val="tx1"/>
                </a:solidFill>
              </a:rPr>
              <a:t>elev</a:t>
            </a:r>
            <a:r>
              <a:rPr lang="fr-FR" sz="500" b="1" dirty="0" smtClean="0">
                <a:solidFill>
                  <a:schemeClr val="tx1"/>
                </a:solidFill>
              </a:rPr>
              <a:t>.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 err="1" smtClean="0">
                <a:solidFill>
                  <a:srgbClr val="FF0000"/>
                </a:solidFill>
              </a:rPr>
              <a:t>elevBar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increase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7202923" y="2749517"/>
            <a:ext cx="658356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</a:t>
            </a:r>
            <a:r>
              <a:rPr lang="fr-FR" sz="500" b="1" dirty="0" err="1" smtClean="0">
                <a:solidFill>
                  <a:schemeClr val="tx1"/>
                </a:solidFill>
              </a:rPr>
              <a:t>elev</a:t>
            </a:r>
            <a:r>
              <a:rPr lang="fr-FR" sz="500" b="1" dirty="0" smtClean="0">
                <a:solidFill>
                  <a:schemeClr val="tx1"/>
                </a:solidFill>
              </a:rPr>
              <a:t>.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 err="1" smtClean="0">
                <a:solidFill>
                  <a:srgbClr val="FF0000"/>
                </a:solidFill>
              </a:rPr>
              <a:t>elevBar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decrease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6510229" y="2393929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</a:t>
            </a:r>
            <a:r>
              <a:rPr lang="fr-FR" sz="500" b="1" dirty="0" err="1" smtClean="0">
                <a:solidFill>
                  <a:schemeClr val="tx1"/>
                </a:solidFill>
              </a:rPr>
              <a:t>azimtuh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left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scan </a:t>
            </a:r>
            <a:r>
              <a:rPr lang="fr-FR" sz="500" b="1" dirty="0" err="1" smtClean="0">
                <a:solidFill>
                  <a:srgbClr val="FF0000"/>
                </a:solidFill>
              </a:rPr>
              <a:t>narrower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7751742" y="2567761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QWP+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7202924" y="2929727"/>
            <a:ext cx="65835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area </a:t>
            </a:r>
            <a:r>
              <a:rPr lang="fr-FR" sz="500" b="1" dirty="0" err="1" smtClean="0">
                <a:solidFill>
                  <a:schemeClr val="tx1"/>
                </a:solidFill>
              </a:rPr>
              <a:t>track</a:t>
            </a:r>
            <a:r>
              <a:rPr lang="fr-FR" sz="500" b="1" dirty="0" smtClean="0">
                <a:solidFill>
                  <a:schemeClr val="tx1"/>
                </a:solidFill>
              </a:rPr>
              <a:t> mode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6507554" y="2567761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QWP+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965506" y="4898629"/>
            <a:ext cx="425161" cy="15630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697074" y="4846641"/>
            <a:ext cx="65835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LNT Laser </a:t>
            </a:r>
            <a:r>
              <a:rPr lang="fr-FR" sz="500" b="1" dirty="0" err="1" smtClean="0">
                <a:solidFill>
                  <a:schemeClr val="tx1"/>
                </a:solidFill>
              </a:rPr>
              <a:t>Latch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1001737" y="5783713"/>
            <a:ext cx="492063" cy="1195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LTN NAV/AA mode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55" name="Rectangle à coins arrondis 54"/>
          <p:cNvSpPr/>
          <p:nvPr/>
        </p:nvSpPr>
        <p:spPr>
          <a:xfrm>
            <a:off x="1001737" y="6073866"/>
            <a:ext cx="492063" cy="1115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LTN A/G mode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1513810" y="6274977"/>
            <a:ext cx="492063" cy="10204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LTN FOV </a:t>
            </a:r>
            <a:r>
              <a:rPr lang="fr-FR" sz="400" b="1" dirty="0" err="1" smtClean="0">
                <a:solidFill>
                  <a:schemeClr val="tx1"/>
                </a:solidFill>
              </a:rPr>
              <a:t>Toggle</a:t>
            </a:r>
            <a:endParaRPr lang="fr-FR" sz="4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Switch TCS/FLIR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1513810" y="6417017"/>
            <a:ext cx="492063" cy="946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LTN Laser Focus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1137634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1137634" y="6415046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633780" y="5301765"/>
            <a:ext cx="425161" cy="14945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1324490" y="5121811"/>
            <a:ext cx="425161" cy="15630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587062" y="5125052"/>
            <a:ext cx="425161" cy="15305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68" name="Rectangle à coins arrondis 67"/>
          <p:cNvSpPr/>
          <p:nvPr/>
        </p:nvSpPr>
        <p:spPr>
          <a:xfrm>
            <a:off x="1001738" y="5493916"/>
            <a:ext cx="492063" cy="1057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LTN FOV </a:t>
            </a:r>
            <a:r>
              <a:rPr lang="fr-FR" sz="400" b="1" dirty="0" err="1" smtClean="0">
                <a:solidFill>
                  <a:schemeClr val="tx1"/>
                </a:solidFill>
              </a:rPr>
              <a:t>Toggle</a:t>
            </a:r>
            <a:endParaRPr lang="fr-FR" sz="4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Switch TCS/FLIR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1001737" y="5636348"/>
            <a:ext cx="492063" cy="1046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LTN Laser Focus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63378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63378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63378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62714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62714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101875" y="43485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Kneebrd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prev</a:t>
            </a:r>
            <a:r>
              <a:rPr lang="fr-FR" sz="500" b="1" dirty="0" smtClean="0">
                <a:solidFill>
                  <a:schemeClr val="tx1"/>
                </a:solidFill>
              </a:rPr>
              <a:t> page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2101875" y="489327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Kneebrd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next</a:t>
            </a:r>
            <a:r>
              <a:rPr lang="fr-FR" sz="500" b="1" dirty="0" smtClean="0">
                <a:solidFill>
                  <a:schemeClr val="tx1"/>
                </a:solidFill>
              </a:rPr>
              <a:t> page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2661469" y="4617049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Kneebrd</a:t>
            </a:r>
            <a:r>
              <a:rPr lang="fr-FR" sz="500" b="1" dirty="0" smtClean="0">
                <a:solidFill>
                  <a:schemeClr val="tx1"/>
                </a:solidFill>
              </a:rPr>
              <a:t> ON/OFF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3486149" y="4987669"/>
            <a:ext cx="434975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Zoom on Y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4552385" y="3408113"/>
            <a:ext cx="65835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power POD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4552385" y="3579563"/>
            <a:ext cx="65835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power IMU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4552385" y="3751013"/>
            <a:ext cx="65835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Power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4542176" y="2113642"/>
            <a:ext cx="492063" cy="1195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Laser ARM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4542176" y="2261632"/>
            <a:ext cx="492063" cy="1115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Laser SAFE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41698" y="255453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TID range 100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141698" y="270474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TID range 50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9" name="Rectangle à coins arrondis 108"/>
          <p:cNvSpPr/>
          <p:nvPr/>
        </p:nvSpPr>
        <p:spPr>
          <a:xfrm>
            <a:off x="141698" y="2843505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TID range 25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2" name="Image 1" descr="DCS: F-14 - Pre-Order / Gameplay Reveal Trailer - PR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28" y="5399949"/>
            <a:ext cx="2142285" cy="1222232"/>
          </a:xfrm>
          <a:prstGeom prst="rect">
            <a:avLst/>
          </a:prstGeom>
        </p:spPr>
      </p:pic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59th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F14B – RIO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</a:t>
            </a:r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0.5.0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223</Words>
  <Application>Microsoft Office PowerPoint</Application>
  <PresentationFormat>Grand écran</PresentationFormat>
  <Paragraphs>92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20</cp:revision>
  <dcterms:created xsi:type="dcterms:W3CDTF">2019-04-13T10:20:53Z</dcterms:created>
  <dcterms:modified xsi:type="dcterms:W3CDTF">2019-04-14T09:00:27Z</dcterms:modified>
</cp:coreProperties>
</file>