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</p:sldIdLst>
  <p:sldSz cx="12192000" cy="6858000"/>
  <p:notesSz cx="6794500" cy="99250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21" autoAdjust="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6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5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10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29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6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32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1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937F-CA40-4427-8BD6-CB5A6C86C2DF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0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10888663" y="605393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mode 2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633780" y="593380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633780" y="607901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74" name="Rectangle à coins arrondis 73"/>
          <p:cNvSpPr/>
          <p:nvPr/>
        </p:nvSpPr>
        <p:spPr>
          <a:xfrm>
            <a:off x="633780" y="578858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5" name="Rectangle à coins arrondis 74"/>
          <p:cNvSpPr/>
          <p:nvPr/>
        </p:nvSpPr>
        <p:spPr>
          <a:xfrm>
            <a:off x="627148" y="549565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627148" y="564086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5251672" y="3406270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5" name="Rectangle à coins arrondis 84"/>
          <p:cNvSpPr/>
          <p:nvPr/>
        </p:nvSpPr>
        <p:spPr>
          <a:xfrm>
            <a:off x="5251672" y="357665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6" name="Rectangle à coins arrondis 85"/>
          <p:cNvSpPr/>
          <p:nvPr/>
        </p:nvSpPr>
        <p:spPr>
          <a:xfrm>
            <a:off x="5251672" y="375101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5457284" y="2125979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7" name="Rectangle à coins arrondis 96"/>
          <p:cNvSpPr/>
          <p:nvPr/>
        </p:nvSpPr>
        <p:spPr>
          <a:xfrm>
            <a:off x="5457284" y="2271194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98" name="Rectangle à coins arrondis 97"/>
          <p:cNvSpPr/>
          <p:nvPr/>
        </p:nvSpPr>
        <p:spPr>
          <a:xfrm>
            <a:off x="5457284" y="1980764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5462045" y="162303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0" name="Rectangle à coins arrondis 99"/>
          <p:cNvSpPr/>
          <p:nvPr/>
        </p:nvSpPr>
        <p:spPr>
          <a:xfrm>
            <a:off x="5462045" y="176824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5462045" y="147781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4" name="Rectangle à coins arrondis 103"/>
          <p:cNvSpPr/>
          <p:nvPr/>
        </p:nvSpPr>
        <p:spPr>
          <a:xfrm>
            <a:off x="757237" y="2699041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757237" y="2844256"/>
            <a:ext cx="254985" cy="1050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757237" y="2553826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0" name="Rectangle à coins arrondis 109"/>
          <p:cNvSpPr/>
          <p:nvPr/>
        </p:nvSpPr>
        <p:spPr>
          <a:xfrm>
            <a:off x="3523095" y="93863"/>
            <a:ext cx="1413006" cy="52023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31st Gemini</a:t>
            </a: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DCS F16 </a:t>
            </a:r>
            <a:r>
              <a:rPr lang="fr-FR" sz="10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mappings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 </a:t>
            </a:r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0.3.0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6007895" y="4127339"/>
            <a:ext cx="456568" cy="11369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007894" y="4272336"/>
            <a:ext cx="600525" cy="152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007894" y="4474819"/>
            <a:ext cx="600525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LONG PRESS MODE 1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LONG PRESS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6007894" y="4689295"/>
            <a:ext cx="60052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Normal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Normal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DCS: F-16 trailer delayed slightly – Stormbir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433" y="172511"/>
            <a:ext cx="1862286" cy="110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à coins arrondis 30"/>
          <p:cNvSpPr/>
          <p:nvPr/>
        </p:nvSpPr>
        <p:spPr>
          <a:xfrm>
            <a:off x="3032156" y="71304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027236" y="90979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7201351" y="1730223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WPN REL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UNCAGE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10272921" y="190456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UP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DED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1020425" y="150880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DED SEQ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10225296" y="115638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DOWN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DED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9477792" y="1518560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LEFT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DED RTN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638078" y="3338615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638078" y="3537102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102394" y="2852319"/>
            <a:ext cx="615156" cy="969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r>
              <a:rPr lang="fr-FR" sz="500" b="1" dirty="0">
                <a:solidFill>
                  <a:schemeClr val="tx1"/>
                </a:solidFill>
              </a:rPr>
              <a:t>A/P ROLL – </a:t>
            </a:r>
            <a:r>
              <a:rPr lang="fr-FR" sz="500" b="1" dirty="0" smtClean="0">
                <a:solidFill>
                  <a:schemeClr val="tx1"/>
                </a:solidFill>
              </a:rPr>
              <a:t>STRG SEL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10225296" y="231948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NWS A/R DISC MSL STEP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PADLE DEPRESS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7073911" y="215072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TMS - UP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Zoom 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7073911" y="272955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TMS - </a:t>
            </a:r>
            <a:r>
              <a:rPr lang="fr-FR" sz="500" b="1" dirty="0" smtClean="0">
                <a:solidFill>
                  <a:schemeClr val="tx1"/>
                </a:solidFill>
              </a:rPr>
              <a:t>DOWN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Zoom +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7688274" y="242423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TMS - </a:t>
            </a:r>
            <a:r>
              <a:rPr lang="fr-FR" sz="500" b="1" dirty="0" smtClean="0">
                <a:solidFill>
                  <a:schemeClr val="tx1"/>
                </a:solidFill>
              </a:rPr>
              <a:t>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6464462" y="2440141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TMS - </a:t>
            </a:r>
            <a:r>
              <a:rPr lang="fr-FR" sz="500" b="1" dirty="0" smtClean="0">
                <a:solidFill>
                  <a:schemeClr val="tx1"/>
                </a:solidFill>
              </a:rPr>
              <a:t>LEFT</a:t>
            </a:r>
            <a:endParaRPr lang="fr-FR" sz="500" b="1" dirty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8722519" y="5402082"/>
            <a:ext cx="875459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GUN TRIGGER First </a:t>
            </a:r>
            <a:r>
              <a:rPr lang="fr-FR" sz="500" b="1" dirty="0" err="1" smtClean="0">
                <a:solidFill>
                  <a:schemeClr val="tx1"/>
                </a:solidFill>
              </a:rPr>
              <a:t>Detent</a:t>
            </a:r>
            <a:endParaRPr lang="fr-FR" sz="500" b="1" dirty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AFTERBURNER DETENT ON/OFF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8953500" y="5765982"/>
            <a:ext cx="82307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GUN TRIGGER </a:t>
            </a:r>
            <a:r>
              <a:rPr lang="fr-FR" sz="500" b="1" dirty="0" smtClean="0">
                <a:solidFill>
                  <a:schemeClr val="tx1"/>
                </a:solidFill>
              </a:rPr>
              <a:t>Second </a:t>
            </a:r>
            <a:r>
              <a:rPr lang="fr-FR" sz="500" b="1" dirty="0" err="1" smtClean="0">
                <a:solidFill>
                  <a:schemeClr val="tx1"/>
                </a:solidFill>
              </a:rPr>
              <a:t>Detent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53" name="Rectangle à coins arrondis 52"/>
          <p:cNvSpPr/>
          <p:nvPr/>
        </p:nvSpPr>
        <p:spPr>
          <a:xfrm>
            <a:off x="10409248" y="2768056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DMS - UP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CURSOR - UP</a:t>
            </a:r>
          </a:p>
        </p:txBody>
      </p:sp>
      <p:sp>
        <p:nvSpPr>
          <p:cNvPr id="54" name="Rectangle à coins arrondis 53"/>
          <p:cNvSpPr/>
          <p:nvPr/>
        </p:nvSpPr>
        <p:spPr>
          <a:xfrm>
            <a:off x="10409248" y="331215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DMS - DOWN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</a:t>
            </a:r>
            <a:r>
              <a:rPr lang="fr-FR" sz="500" b="1" dirty="0">
                <a:solidFill>
                  <a:srgbClr val="FF0000"/>
                </a:solidFill>
              </a:rPr>
              <a:t>CURSOR - </a:t>
            </a:r>
            <a:r>
              <a:rPr lang="fr-FR" sz="500" b="1" dirty="0" smtClean="0">
                <a:solidFill>
                  <a:srgbClr val="FF0000"/>
                </a:solidFill>
              </a:rPr>
              <a:t>DOWN</a:t>
            </a:r>
          </a:p>
        </p:txBody>
      </p:sp>
      <p:sp>
        <p:nvSpPr>
          <p:cNvPr id="55" name="Rectangle à coins arrondis 54"/>
          <p:cNvSpPr/>
          <p:nvPr/>
        </p:nvSpPr>
        <p:spPr>
          <a:xfrm>
            <a:off x="11020425" y="30401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DMS </a:t>
            </a:r>
            <a:r>
              <a:rPr lang="fr-FR" sz="500" b="1" dirty="0" smtClean="0">
                <a:solidFill>
                  <a:schemeClr val="tx1"/>
                </a:solidFill>
              </a:rPr>
              <a:t>– 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</a:t>
            </a:r>
            <a:r>
              <a:rPr lang="fr-FR" sz="500" b="1" dirty="0">
                <a:solidFill>
                  <a:srgbClr val="FF0000"/>
                </a:solidFill>
              </a:rPr>
              <a:t>CURSOR - </a:t>
            </a:r>
            <a:r>
              <a:rPr lang="fr-FR" sz="500" b="1" dirty="0" smtClean="0">
                <a:solidFill>
                  <a:srgbClr val="FF0000"/>
                </a:solidFill>
              </a:rPr>
              <a:t>RIGHT</a:t>
            </a:r>
          </a:p>
        </p:txBody>
      </p:sp>
      <p:sp>
        <p:nvSpPr>
          <p:cNvPr id="56" name="Rectangle à coins arrondis 55"/>
          <p:cNvSpPr/>
          <p:nvPr/>
        </p:nvSpPr>
        <p:spPr>
          <a:xfrm>
            <a:off x="9797147" y="304649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DMS - LEFT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</a:t>
            </a:r>
            <a:r>
              <a:rPr lang="fr-FR" sz="500" b="1" dirty="0">
                <a:solidFill>
                  <a:srgbClr val="FF0000"/>
                </a:solidFill>
              </a:rPr>
              <a:t>CURSOR - </a:t>
            </a:r>
            <a:r>
              <a:rPr lang="fr-FR" sz="500" b="1" dirty="0" smtClean="0">
                <a:solidFill>
                  <a:srgbClr val="FF0000"/>
                </a:solidFill>
              </a:rPr>
              <a:t>LEFT</a:t>
            </a:r>
          </a:p>
        </p:txBody>
      </p:sp>
      <p:sp>
        <p:nvSpPr>
          <p:cNvPr id="57" name="Rectangle à coins arrondis 56"/>
          <p:cNvSpPr/>
          <p:nvPr/>
        </p:nvSpPr>
        <p:spPr>
          <a:xfrm>
            <a:off x="102394" y="2704159"/>
            <a:ext cx="615156" cy="969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r>
              <a:rPr lang="fr-FR" sz="500" b="1" dirty="0" smtClean="0">
                <a:solidFill>
                  <a:schemeClr val="tx1"/>
                </a:solidFill>
              </a:rPr>
              <a:t>A/P ROLL – ATT HOLD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102394" y="2555999"/>
            <a:ext cx="615156" cy="969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r>
              <a:rPr lang="fr-FR" sz="500" b="1" dirty="0">
                <a:solidFill>
                  <a:schemeClr val="tx1"/>
                </a:solidFill>
              </a:rPr>
              <a:t>A/P ROLL – </a:t>
            </a:r>
            <a:r>
              <a:rPr lang="fr-FR" sz="500" b="1" dirty="0" smtClean="0">
                <a:solidFill>
                  <a:schemeClr val="tx1"/>
                </a:solidFill>
              </a:rPr>
              <a:t>HDG SEL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2775591" y="429183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AIR REFUEL – OPEN/CLOSE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START2</a:t>
            </a:r>
          </a:p>
        </p:txBody>
      </p:sp>
      <p:sp>
        <p:nvSpPr>
          <p:cNvPr id="60" name="Rectangle à coins arrondis 59"/>
          <p:cNvSpPr/>
          <p:nvPr/>
        </p:nvSpPr>
        <p:spPr>
          <a:xfrm>
            <a:off x="4512467" y="3403352"/>
            <a:ext cx="68972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A/P PITCH - ALT HOLD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4512466" y="3756280"/>
            <a:ext cx="69394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A/P PITCH - ATT HOLD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4512468" y="3574802"/>
            <a:ext cx="6918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A/P PITCH - A/P OFF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5" name="Rectangle à coins arrondis 111"/>
          <p:cNvSpPr/>
          <p:nvPr/>
        </p:nvSpPr>
        <p:spPr>
          <a:xfrm>
            <a:off x="4412317" y="2440141"/>
            <a:ext cx="523784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PROBE HEAT/OFF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4904699" y="5834997"/>
            <a:ext cx="69394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LIGHTS MASTER ALL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4904699" y="6009353"/>
            <a:ext cx="69394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LIGHTS MASTER OFF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4904698" y="6192610"/>
            <a:ext cx="69394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LIGHTS MASTER A-C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915500" y="4898629"/>
            <a:ext cx="553860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1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ENABLE DEPRESS</a:t>
            </a:r>
          </a:p>
        </p:txBody>
      </p:sp>
      <p:sp>
        <p:nvSpPr>
          <p:cNvPr id="70" name="Rectangle à coins arrondis 69"/>
          <p:cNvSpPr/>
          <p:nvPr/>
        </p:nvSpPr>
        <p:spPr>
          <a:xfrm>
            <a:off x="497682" y="5301765"/>
            <a:ext cx="561260" cy="1494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2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NVG ON/OFF</a:t>
            </a:r>
          </a:p>
        </p:txBody>
      </p:sp>
      <p:sp>
        <p:nvSpPr>
          <p:cNvPr id="71" name="Rectangle à coins arrondis 70"/>
          <p:cNvSpPr/>
          <p:nvPr/>
        </p:nvSpPr>
        <p:spPr>
          <a:xfrm>
            <a:off x="1324489" y="5121811"/>
            <a:ext cx="540029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COMM MENU UHF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NVG +</a:t>
            </a:r>
          </a:p>
        </p:txBody>
      </p:sp>
      <p:sp>
        <p:nvSpPr>
          <p:cNvPr id="77" name="Rectangle à coins arrondis 76"/>
          <p:cNvSpPr/>
          <p:nvPr/>
        </p:nvSpPr>
        <p:spPr>
          <a:xfrm>
            <a:off x="473076" y="5125052"/>
            <a:ext cx="539148" cy="15305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COMM MENU </a:t>
            </a:r>
            <a:r>
              <a:rPr lang="fr-FR" sz="500" b="1" dirty="0">
                <a:solidFill>
                  <a:schemeClr val="tx1"/>
                </a:solidFill>
              </a:rPr>
              <a:t>V</a:t>
            </a:r>
            <a:r>
              <a:rPr lang="fr-FR" sz="500" b="1" dirty="0" smtClean="0">
                <a:solidFill>
                  <a:schemeClr val="tx1"/>
                </a:solidFill>
              </a:rPr>
              <a:t>HF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NVG </a:t>
            </a:r>
            <a:r>
              <a:rPr lang="fr-FR" sz="500" b="1" dirty="0" smtClean="0">
                <a:solidFill>
                  <a:srgbClr val="FF0000"/>
                </a:solidFill>
              </a:rPr>
              <a:t>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1167328" y="5339973"/>
            <a:ext cx="482878" cy="14377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ENABLE DEPRESS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</a:p>
        </p:txBody>
      </p:sp>
      <p:sp>
        <p:nvSpPr>
          <p:cNvPr id="79" name="Rectangle à coins arrondis 78"/>
          <p:cNvSpPr/>
          <p:nvPr/>
        </p:nvSpPr>
        <p:spPr>
          <a:xfrm>
            <a:off x="932810" y="641987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rgbClr val="FF0000"/>
                </a:solidFill>
              </a:rPr>
              <a:t>MAN RNG - </a:t>
            </a:r>
            <a:r>
              <a:rPr lang="fr-FR" sz="400" b="1" dirty="0" smtClean="0">
                <a:solidFill>
                  <a:srgbClr val="FF0000"/>
                </a:solidFill>
              </a:rPr>
              <a:t>CCW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932810" y="626902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rgbClr val="FF0000"/>
                </a:solidFill>
              </a:rPr>
              <a:t>MAN RNG - </a:t>
            </a:r>
            <a:r>
              <a:rPr lang="fr-FR" sz="400" b="1" dirty="0" smtClean="0">
                <a:solidFill>
                  <a:srgbClr val="FF0000"/>
                </a:solidFill>
              </a:rPr>
              <a:t>CW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81" name="Rectangle à coins arrondis 80"/>
          <p:cNvSpPr/>
          <p:nvPr/>
        </p:nvSpPr>
        <p:spPr>
          <a:xfrm>
            <a:off x="932847" y="564516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EXTEND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933549" y="549863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RETRACT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937610" y="578858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MSL OVERRIDE</a:t>
            </a:r>
          </a:p>
        </p:txBody>
      </p:sp>
      <p:sp>
        <p:nvSpPr>
          <p:cNvPr id="87" name="Rectangle à coins arrondis 86"/>
          <p:cNvSpPr/>
          <p:nvPr/>
        </p:nvSpPr>
        <p:spPr>
          <a:xfrm>
            <a:off x="2101875" y="4317238"/>
            <a:ext cx="593700" cy="1370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PREV PAGE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TRANSMIT IFF IN</a:t>
            </a:r>
          </a:p>
        </p:txBody>
      </p:sp>
      <p:sp>
        <p:nvSpPr>
          <p:cNvPr id="92" name="Rectangle à coins arrondis 91"/>
          <p:cNvSpPr/>
          <p:nvPr/>
        </p:nvSpPr>
        <p:spPr>
          <a:xfrm>
            <a:off x="2101875" y="4893274"/>
            <a:ext cx="593700" cy="16165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NEXT PAGE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TRANSMIT IFF OUT</a:t>
            </a:r>
          </a:p>
        </p:txBody>
      </p:sp>
      <p:sp>
        <p:nvSpPr>
          <p:cNvPr id="93" name="Rectangle à coins arrondis 92"/>
          <p:cNvSpPr/>
          <p:nvPr/>
        </p:nvSpPr>
        <p:spPr>
          <a:xfrm>
            <a:off x="2661469" y="461704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ON/OFF</a:t>
            </a:r>
          </a:p>
          <a:p>
            <a:pPr algn="ctr"/>
            <a:r>
              <a:rPr lang="fr-FR" sz="500" b="1">
                <a:solidFill>
                  <a:srgbClr val="FF0000"/>
                </a:solidFill>
              </a:rPr>
              <a:t>HDG KNOB </a:t>
            </a:r>
            <a:r>
              <a:rPr lang="fr-FR" sz="500" b="1" smtClean="0">
                <a:solidFill>
                  <a:srgbClr val="FF0000"/>
                </a:solidFill>
              </a:rPr>
              <a:t>CW</a:t>
            </a:r>
            <a:endParaRPr lang="fr-FR" sz="500" b="1">
              <a:solidFill>
                <a:srgbClr val="FF0000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932847" y="593522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NEUTRAL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95" name="Rectangle à coins arrondis 94"/>
          <p:cNvSpPr/>
          <p:nvPr/>
        </p:nvSpPr>
        <p:spPr>
          <a:xfrm>
            <a:off x="938123" y="6069488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DOGFIGHT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102" name="Rectangle à coins arrondis 101"/>
          <p:cNvSpPr/>
          <p:nvPr/>
        </p:nvSpPr>
        <p:spPr>
          <a:xfrm>
            <a:off x="1565325" y="460103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HDG KNOB CCW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3" name="Rectangle à coins arrondis 102"/>
          <p:cNvSpPr/>
          <p:nvPr/>
        </p:nvSpPr>
        <p:spPr>
          <a:xfrm>
            <a:off x="1524516" y="6275127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FWD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1524516" y="6418499"/>
            <a:ext cx="653534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CHAFF/FLARE DISPENSE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08" name="Rectangle à coins arrondis 107"/>
          <p:cNvSpPr/>
          <p:nvPr/>
        </p:nvSpPr>
        <p:spPr>
          <a:xfrm>
            <a:off x="525829" y="6269831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9" name="Rectangle à coins arrondis 108"/>
          <p:cNvSpPr/>
          <p:nvPr/>
        </p:nvSpPr>
        <p:spPr>
          <a:xfrm>
            <a:off x="525829" y="6424470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11" name="Rectangle à coins arrondis 110"/>
          <p:cNvSpPr/>
          <p:nvPr/>
        </p:nvSpPr>
        <p:spPr>
          <a:xfrm>
            <a:off x="4322766" y="4978729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LASER ARM/OFF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3855846" y="31163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CAUTION RESET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BIT Switch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3" name="Rectangle à coins arrondis 112"/>
          <p:cNvSpPr/>
          <p:nvPr/>
        </p:nvSpPr>
        <p:spPr>
          <a:xfrm>
            <a:off x="7073911" y="357583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FWD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Flood lights +</a:t>
            </a:r>
          </a:p>
        </p:txBody>
      </p:sp>
      <p:sp>
        <p:nvSpPr>
          <p:cNvPr id="114" name="Rectangle à coins arrondis 113"/>
          <p:cNvSpPr/>
          <p:nvPr/>
        </p:nvSpPr>
        <p:spPr>
          <a:xfrm>
            <a:off x="6813999" y="4249019"/>
            <a:ext cx="51982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AFT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Flood lights </a:t>
            </a:r>
            <a:r>
              <a:rPr lang="fr-FR" sz="500" b="1" dirty="0" smtClean="0">
                <a:solidFill>
                  <a:srgbClr val="FF0000"/>
                </a:solidFill>
              </a:rPr>
              <a:t>-</a:t>
            </a:r>
            <a:endParaRPr lang="fr-FR" sz="500" b="1" dirty="0" smtClean="0">
              <a:solidFill>
                <a:schemeClr val="tx1"/>
              </a:solidFill>
            </a:endParaRPr>
          </a:p>
        </p:txBody>
      </p:sp>
      <p:sp>
        <p:nvSpPr>
          <p:cNvPr id="115" name="Rectangle à coins arrondis 114"/>
          <p:cNvSpPr/>
          <p:nvPr/>
        </p:nvSpPr>
        <p:spPr>
          <a:xfrm>
            <a:off x="7685088" y="3847886"/>
            <a:ext cx="623887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Panel lights +</a:t>
            </a:r>
          </a:p>
        </p:txBody>
      </p:sp>
      <p:sp>
        <p:nvSpPr>
          <p:cNvPr id="116" name="Rectangle à coins arrondis 115"/>
          <p:cNvSpPr/>
          <p:nvPr/>
        </p:nvSpPr>
        <p:spPr>
          <a:xfrm>
            <a:off x="6608419" y="3854248"/>
            <a:ext cx="612101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LEFT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Panel lights </a:t>
            </a:r>
            <a:r>
              <a:rPr lang="fr-FR" sz="500" b="1" dirty="0" smtClean="0">
                <a:solidFill>
                  <a:srgbClr val="FF0000"/>
                </a:solidFill>
              </a:rPr>
              <a:t>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7" name="Rectangle à coins arrondis 116"/>
          <p:cNvSpPr/>
          <p:nvPr/>
        </p:nvSpPr>
        <p:spPr>
          <a:xfrm>
            <a:off x="7465015" y="4164838"/>
            <a:ext cx="6397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</a:p>
        </p:txBody>
      </p:sp>
      <p:sp>
        <p:nvSpPr>
          <p:cNvPr id="118" name="Rectangle à coins arrondis 117"/>
          <p:cNvSpPr/>
          <p:nvPr/>
        </p:nvSpPr>
        <p:spPr>
          <a:xfrm>
            <a:off x="10761686" y="5737448"/>
            <a:ext cx="82307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EXPEND/FOV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19" name="Rectangle à coins arrondis 111"/>
          <p:cNvSpPr/>
          <p:nvPr/>
        </p:nvSpPr>
        <p:spPr>
          <a:xfrm>
            <a:off x="4622622" y="2698502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RDR ELEVATION Axis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0" name="Rectangle à coins arrondis 111"/>
          <p:cNvSpPr/>
          <p:nvPr/>
        </p:nvSpPr>
        <p:spPr>
          <a:xfrm>
            <a:off x="4479130" y="2126690"/>
            <a:ext cx="959106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chemeClr val="tx1"/>
                </a:solidFill>
              </a:rPr>
              <a:t>HDPT-FCR-RDRALT</a:t>
            </a:r>
          </a:p>
          <a:p>
            <a:pPr algn="ctr"/>
            <a:r>
              <a:rPr lang="fr-FR" sz="400" b="1" dirty="0">
                <a:solidFill>
                  <a:schemeClr val="tx1"/>
                </a:solidFill>
              </a:rPr>
              <a:t>ON</a:t>
            </a:r>
          </a:p>
        </p:txBody>
      </p:sp>
      <p:sp>
        <p:nvSpPr>
          <p:cNvPr id="121" name="Rectangle à coins arrondis 111"/>
          <p:cNvSpPr/>
          <p:nvPr/>
        </p:nvSpPr>
        <p:spPr>
          <a:xfrm>
            <a:off x="4479130" y="2272800"/>
            <a:ext cx="959106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chemeClr val="tx1"/>
                </a:solidFill>
              </a:rPr>
              <a:t>HDPT-FCR-RDRALT</a:t>
            </a:r>
          </a:p>
          <a:p>
            <a:pPr algn="ctr"/>
            <a:r>
              <a:rPr lang="fr-FR" sz="400" b="1" dirty="0">
                <a:solidFill>
                  <a:schemeClr val="tx1"/>
                </a:solidFill>
              </a:rPr>
              <a:t>OFF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122" name="Rectangle à coins arrondis 111"/>
          <p:cNvSpPr/>
          <p:nvPr/>
        </p:nvSpPr>
        <p:spPr>
          <a:xfrm>
            <a:off x="4479130" y="1626602"/>
            <a:ext cx="959106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chemeClr val="tx1"/>
                </a:solidFill>
              </a:rPr>
              <a:t>MMC-STSTA-MFD-UFC-GPS-DL-MIDS</a:t>
            </a:r>
          </a:p>
          <a:p>
            <a:pPr algn="ctr"/>
            <a:r>
              <a:rPr lang="fr-FR" sz="400" b="1" dirty="0">
                <a:solidFill>
                  <a:schemeClr val="tx1"/>
                </a:solidFill>
              </a:rPr>
              <a:t>ON</a:t>
            </a:r>
          </a:p>
        </p:txBody>
      </p:sp>
      <p:sp>
        <p:nvSpPr>
          <p:cNvPr id="123" name="Rectangle à coins arrondis 111"/>
          <p:cNvSpPr/>
          <p:nvPr/>
        </p:nvSpPr>
        <p:spPr>
          <a:xfrm>
            <a:off x="4479130" y="1772712"/>
            <a:ext cx="959106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chemeClr val="tx1"/>
                </a:solidFill>
              </a:rPr>
              <a:t>MMC-STSTA-MFD-UFC-GPS-DL-MIDS</a:t>
            </a:r>
          </a:p>
          <a:p>
            <a:pPr algn="ctr"/>
            <a:r>
              <a:rPr lang="fr-FR" sz="400" b="1" dirty="0">
                <a:solidFill>
                  <a:schemeClr val="tx1"/>
                </a:solidFill>
              </a:rPr>
              <a:t>OFF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124" name="Rectangle à coins arrondis 111"/>
          <p:cNvSpPr/>
          <p:nvPr/>
        </p:nvSpPr>
        <p:spPr>
          <a:xfrm>
            <a:off x="4479130" y="1474862"/>
            <a:ext cx="959105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A/G Mode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25" name="Rectangle à coins arrondis 111"/>
          <p:cNvSpPr/>
          <p:nvPr/>
        </p:nvSpPr>
        <p:spPr>
          <a:xfrm>
            <a:off x="4479130" y="1979683"/>
            <a:ext cx="959106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A/A Mode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26" name="Rectangle à coins arrondis 125"/>
          <p:cNvSpPr/>
          <p:nvPr/>
        </p:nvSpPr>
        <p:spPr>
          <a:xfrm>
            <a:off x="3459957" y="713047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CAT 1</a:t>
            </a:r>
            <a:endParaRPr lang="fr-FR" sz="500" b="1" dirty="0" smtClean="0">
              <a:solidFill>
                <a:schemeClr val="tx1"/>
              </a:solidFill>
            </a:endParaRPr>
          </a:p>
        </p:txBody>
      </p:sp>
      <p:sp>
        <p:nvSpPr>
          <p:cNvPr id="127" name="Rectangle à coins arrondis 126"/>
          <p:cNvSpPr/>
          <p:nvPr/>
        </p:nvSpPr>
        <p:spPr>
          <a:xfrm>
            <a:off x="3459957" y="906875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smtClean="0">
                <a:solidFill>
                  <a:schemeClr val="tx1"/>
                </a:solidFill>
              </a:rPr>
              <a:t>CAT 3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8" name="Rectangle à coins arrondis 127"/>
          <p:cNvSpPr/>
          <p:nvPr/>
        </p:nvSpPr>
        <p:spPr>
          <a:xfrm>
            <a:off x="2393635" y="713047"/>
            <a:ext cx="56625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  <a:endParaRPr lang="fr-FR" sz="500" b="1" dirty="0" smtClean="0">
              <a:solidFill>
                <a:schemeClr val="tx1"/>
              </a:solidFill>
            </a:endParaRPr>
          </a:p>
        </p:txBody>
      </p:sp>
      <p:sp>
        <p:nvSpPr>
          <p:cNvPr id="129" name="Rectangle à coins arrondis 128"/>
          <p:cNvSpPr/>
          <p:nvPr/>
        </p:nvSpPr>
        <p:spPr>
          <a:xfrm>
            <a:off x="2393635" y="915258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30" name="Rectangle à coins arrondis 129"/>
          <p:cNvSpPr/>
          <p:nvPr/>
        </p:nvSpPr>
        <p:spPr>
          <a:xfrm>
            <a:off x="1577976" y="3981671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RF NORM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1" name="Rectangle à coins arrondis 130"/>
          <p:cNvSpPr/>
          <p:nvPr/>
        </p:nvSpPr>
        <p:spPr>
          <a:xfrm>
            <a:off x="1577976" y="4180158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RF QUIET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2" name="Rectangle à coins arrondis 131"/>
          <p:cNvSpPr/>
          <p:nvPr/>
        </p:nvSpPr>
        <p:spPr>
          <a:xfrm>
            <a:off x="6345351" y="2615656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HMCS KNOB </a:t>
            </a:r>
            <a:r>
              <a:rPr lang="fr-FR" sz="500" b="1" dirty="0" smtClean="0">
                <a:solidFill>
                  <a:srgbClr val="FF0000"/>
                </a:solidFill>
              </a:rPr>
              <a:t>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3" name="Rectangle à coins arrondis 132"/>
          <p:cNvSpPr/>
          <p:nvPr/>
        </p:nvSpPr>
        <p:spPr>
          <a:xfrm>
            <a:off x="7875449" y="2598985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HMCS KNOB +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4919472" y="4978729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 OFF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FREE</a:t>
            </a:r>
            <a:endParaRPr lang="fr-FR" sz="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BA519E3143F46AB8865AAE99E1BB1" ma:contentTypeVersion="11" ma:contentTypeDescription="Crée un document." ma:contentTypeScope="" ma:versionID="2f2998795989e536505ccea9b836f258">
  <xsd:schema xmlns:xsd="http://www.w3.org/2001/XMLSchema" xmlns:xs="http://www.w3.org/2001/XMLSchema" xmlns:p="http://schemas.microsoft.com/office/2006/metadata/properties" xmlns:ns3="772924e2-c6aa-46a4-8697-4f5231dbe16b" xmlns:ns4="570994ca-78c5-4253-8637-6791641f6401" targetNamespace="http://schemas.microsoft.com/office/2006/metadata/properties" ma:root="true" ma:fieldsID="91314586046bd90ec4b408b110282d15" ns3:_="" ns4:_="">
    <xsd:import namespace="772924e2-c6aa-46a4-8697-4f5231dbe16b"/>
    <xsd:import namespace="570994ca-78c5-4253-8637-6791641f640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2924e2-c6aa-46a4-8697-4f5231dbe16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0994ca-78c5-4253-8637-6791641f6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BECF06-B889-4194-BBE4-A70F646502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2924e2-c6aa-46a4-8697-4f5231dbe16b"/>
    <ds:schemaRef ds:uri="570994ca-78c5-4253-8637-6791641f64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13C132-94FE-46E5-9EC9-B0647DE63F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127F6C-923B-4559-9B6F-C7096123A1A8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570994ca-78c5-4253-8637-6791641f6401"/>
    <ds:schemaRef ds:uri="http://purl.org/dc/dcmitype/"/>
    <ds:schemaRef ds:uri="772924e2-c6aa-46a4-8697-4f5231dbe16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318</Words>
  <Application>Microsoft Office PowerPoint</Application>
  <PresentationFormat>Grand écran</PresentationFormat>
  <Paragraphs>143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LONGO</dc:creator>
  <cp:lastModifiedBy>Sébastien LONGO</cp:lastModifiedBy>
  <cp:revision>50</cp:revision>
  <cp:lastPrinted>2020-05-13T10:43:04Z</cp:lastPrinted>
  <dcterms:created xsi:type="dcterms:W3CDTF">2019-04-13T10:20:53Z</dcterms:created>
  <dcterms:modified xsi:type="dcterms:W3CDTF">2020-05-17T22:09:57Z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0x010100CA3BA519E3143F46AB8865AAE99E1BB1</vt:lpwstr>
  </property>
</Properties>
</file>