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400" d="100"/>
          <a:sy n="400" d="100"/>
        </p:scale>
        <p:origin x="-954" y="-78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0.2.0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2394" y="285231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STRG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102394" y="270415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A/P ROLL – ATT HOLD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02394" y="255599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HDG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IN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OUT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>
                <a:solidFill>
                  <a:srgbClr val="FF0000"/>
                </a:solidFill>
              </a:rPr>
              <a:t>HDG </a:t>
            </a:r>
            <a:r>
              <a:rPr lang="fr-FR" sz="500" b="1">
                <a:solidFill>
                  <a:srgbClr val="FF0000"/>
                </a:solidFill>
              </a:rPr>
              <a:t>KNOB </a:t>
            </a:r>
            <a:r>
              <a:rPr lang="fr-FR" sz="500" b="1" smtClean="0">
                <a:solidFill>
                  <a:srgbClr val="FF0000"/>
                </a:solidFill>
              </a:rPr>
              <a:t>CW</a:t>
            </a:r>
            <a:endParaRPr lang="fr-FR" sz="500" b="1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HDG KNOB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CAUTION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10358" y="147486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601775" y="1979683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A/A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1935164" y="713047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>
                <a:solidFill>
                  <a:schemeClr val="tx1"/>
                </a:solidFill>
              </a:rPr>
              <a:t>O</a:t>
            </a:r>
            <a:r>
              <a:rPr lang="fr-FR" sz="500" b="1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9" name="Rectangle à coins arrondis 128"/>
          <p:cNvSpPr/>
          <p:nvPr/>
        </p:nvSpPr>
        <p:spPr>
          <a:xfrm>
            <a:off x="1935164" y="915258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27F6C-923B-4559-9B6F-C7096123A1A8}">
  <ds:schemaRefs>
    <ds:schemaRef ds:uri="http://purl.org/dc/terms/"/>
    <ds:schemaRef ds:uri="http://schemas.openxmlformats.org/package/2006/metadata/core-properties"/>
    <ds:schemaRef ds:uri="570994ca-78c5-4253-8637-6791641f640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72924e2-c6aa-46a4-8697-4f5231dbe1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316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48</cp:revision>
  <cp:lastPrinted>2020-05-13T10:43:04Z</cp:lastPrinted>
  <dcterms:created xsi:type="dcterms:W3CDTF">2019-04-13T10:20:53Z</dcterms:created>
  <dcterms:modified xsi:type="dcterms:W3CDTF">2020-05-14T13:38:38Z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