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21" autoAdjust="0"/>
  </p:normalViewPr>
  <p:slideViewPr>
    <p:cSldViewPr snapToGrid="0">
      <p:cViewPr>
        <p:scale>
          <a:sx n="200" d="100"/>
          <a:sy n="200" d="100"/>
        </p:scale>
        <p:origin x="144" y="-20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31st </a:t>
            </a:r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</a:t>
            </a:r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F16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0.1.0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07895" y="4127339"/>
            <a:ext cx="456568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07894" y="4272336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07894" y="4474819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LONG PRESS MODE 1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LONG PRESS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07894" y="4689295"/>
            <a:ext cx="60052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: F-16 trailer delayed slightly – Stormbi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33" y="172511"/>
            <a:ext cx="1862286" cy="11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à coins arrondis 30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01351" y="173022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WPN REL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UNCAGE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</a:t>
            </a:r>
            <a:r>
              <a:rPr lang="fr-FR" sz="500" b="1" dirty="0" smtClean="0">
                <a:solidFill>
                  <a:schemeClr val="tx1"/>
                </a:solidFill>
              </a:rPr>
              <a:t>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SEQ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RTN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71450" y="2852319"/>
            <a:ext cx="546100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MAIN PWR -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A/R DISC MSL STEP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PADLE DEPRESS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TMS - UP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8722519" y="5402082"/>
            <a:ext cx="87545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GUN TRIGGER First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AFTERBURNER DETENT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8953500" y="5765982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GUN TRIGGER </a:t>
            </a:r>
            <a:r>
              <a:rPr lang="fr-FR" sz="500" b="1" dirty="0" smtClean="0">
                <a:solidFill>
                  <a:schemeClr val="tx1"/>
                </a:solidFill>
              </a:rPr>
              <a:t>Second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CURSOR - UP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DOWN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</a:t>
            </a:r>
            <a:r>
              <a:rPr lang="fr-FR" sz="500" b="1" dirty="0" smtClean="0">
                <a:solidFill>
                  <a:schemeClr val="tx1"/>
                </a:solidFill>
              </a:rPr>
              <a:t>–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LEFT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171450" y="2704159"/>
            <a:ext cx="546100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MAIN PWR - BATT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171450" y="2555999"/>
            <a:ext cx="546100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MAIN PWR - PWR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75591" y="429183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AIR REFUEL – OPEN/CLOSE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512467" y="3403352"/>
            <a:ext cx="6897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ALT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512466" y="375628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ATT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12468" y="3574802"/>
            <a:ext cx="6918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A/P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111"/>
          <p:cNvSpPr/>
          <p:nvPr/>
        </p:nvSpPr>
        <p:spPr>
          <a:xfrm>
            <a:off x="4412317" y="2440141"/>
            <a:ext cx="523784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PROBE HEAT/OFF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904699" y="5834997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ALL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904699" y="6009353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4904698" y="619261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A-C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ENABLE DEPRESS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ON/OFF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UHF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+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73076" y="5125052"/>
            <a:ext cx="539148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</a:t>
            </a:r>
            <a:r>
              <a:rPr lang="fr-FR" sz="500" b="1" dirty="0">
                <a:solidFill>
                  <a:schemeClr val="tx1"/>
                </a:solidFill>
              </a:rPr>
              <a:t>V</a:t>
            </a:r>
            <a:r>
              <a:rPr lang="fr-FR" sz="500" b="1" dirty="0" smtClean="0">
                <a:solidFill>
                  <a:schemeClr val="tx1"/>
                </a:solidFill>
              </a:rPr>
              <a:t>HF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NVG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167328" y="5339973"/>
            <a:ext cx="482878" cy="1437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ENABLE DEPRESS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932810" y="641987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932810" y="62690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</a:t>
            </a:r>
            <a:r>
              <a:rPr lang="fr-FR" sz="400" b="1" dirty="0" smtClean="0">
                <a:solidFill>
                  <a:schemeClr val="tx1"/>
                </a:solidFill>
              </a:rPr>
              <a:t>EXTEND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</a:t>
            </a:r>
            <a:r>
              <a:rPr lang="fr-FR" sz="400" b="1" dirty="0" smtClean="0">
                <a:solidFill>
                  <a:schemeClr val="tx1"/>
                </a:solidFill>
              </a:rPr>
              <a:t>RETRACT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MSL OVERRIDE</a:t>
            </a:r>
            <a:endParaRPr lang="fr-FR" sz="4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ANT ELEV - </a:t>
            </a:r>
            <a:r>
              <a:rPr lang="fr-FR" sz="500" b="1" dirty="0" smtClean="0">
                <a:solidFill>
                  <a:srgbClr val="FF0000"/>
                </a:solidFill>
              </a:rPr>
              <a:t>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ANT ELEV - CCW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</a:t>
            </a:r>
            <a:r>
              <a:rPr lang="fr-FR" sz="500" b="1" dirty="0" smtClean="0">
                <a:solidFill>
                  <a:schemeClr val="tx1"/>
                </a:solidFill>
              </a:rPr>
              <a:t>ON/OFF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CMS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NEUTRAL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DOGFIGHT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CMS LEFT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24516" y="6418499"/>
            <a:ext cx="653534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CHAFF/FLARE DISPENSE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LASER ARM/OFF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</a:t>
            </a:r>
            <a:r>
              <a:rPr lang="fr-FR" sz="500" b="1" dirty="0" smtClean="0">
                <a:solidFill>
                  <a:schemeClr val="tx1"/>
                </a:solidFill>
              </a:rPr>
              <a:t>CAUTION RESET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BIT Switch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Flood lights +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AFT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Flood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Panel lights +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LEFT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Panel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10761686" y="5737448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EXPEND/FOV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ELEVATION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0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10358" y="147486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5" name="Rectangle à coins arrondis 111"/>
          <p:cNvSpPr/>
          <p:nvPr/>
        </p:nvSpPr>
        <p:spPr>
          <a:xfrm>
            <a:off x="4601775" y="1979683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A/A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ON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27" name="Rectangle à coins arrondis 126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1935164" y="713047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>
                <a:solidFill>
                  <a:schemeClr val="tx1"/>
                </a:solidFill>
              </a:rPr>
              <a:t>O</a:t>
            </a:r>
            <a:r>
              <a:rPr lang="fr-FR" sz="500" b="1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9" name="Rectangle à coins arrondis 128"/>
          <p:cNvSpPr/>
          <p:nvPr/>
        </p:nvSpPr>
        <p:spPr>
          <a:xfrm>
            <a:off x="1935164" y="915258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NORM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QUIET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START2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345351" y="261565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HMCS KNOB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7875449" y="259898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HMCS KNOB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4919472" y="497872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FREE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BA519E3143F46AB8865AAE99E1BB1" ma:contentTypeVersion="11" ma:contentTypeDescription="Crée un document." ma:contentTypeScope="" ma:versionID="2f2998795989e536505ccea9b836f258">
  <xsd:schema xmlns:xsd="http://www.w3.org/2001/XMLSchema" xmlns:xs="http://www.w3.org/2001/XMLSchema" xmlns:p="http://schemas.microsoft.com/office/2006/metadata/properties" xmlns:ns3="772924e2-c6aa-46a4-8697-4f5231dbe16b" xmlns:ns4="570994ca-78c5-4253-8637-6791641f6401" targetNamespace="http://schemas.microsoft.com/office/2006/metadata/properties" ma:root="true" ma:fieldsID="91314586046bd90ec4b408b110282d15" ns3:_="" ns4:_="">
    <xsd:import namespace="772924e2-c6aa-46a4-8697-4f5231dbe16b"/>
    <xsd:import namespace="570994ca-78c5-4253-8637-6791641f64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924e2-c6aa-46a4-8697-4f5231dbe1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994ca-78c5-4253-8637-6791641f6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BECF06-B889-4194-BBE4-A70F64650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924e2-c6aa-46a4-8697-4f5231dbe16b"/>
    <ds:schemaRef ds:uri="570994ca-78c5-4253-8637-6791641f6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3C132-94FE-46E5-9EC9-B0647DE63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27F6C-923B-4559-9B6F-C7096123A1A8}">
  <ds:schemaRefs>
    <ds:schemaRef ds:uri="http://purl.org/dc/terms/"/>
    <ds:schemaRef ds:uri="http://www.w3.org/XML/1998/namespace"/>
    <ds:schemaRef ds:uri="http://schemas.microsoft.com/office/2006/documentManagement/types"/>
    <ds:schemaRef ds:uri="570994ca-78c5-4253-8637-6791641f640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72924e2-c6aa-46a4-8697-4f5231dbe16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313</Words>
  <Application>Microsoft Office PowerPoint</Application>
  <PresentationFormat>Grand écran</PresentationFormat>
  <Paragraphs>143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43</cp:revision>
  <cp:lastPrinted>2020-05-13T10:43:04Z</cp:lastPrinted>
  <dcterms:created xsi:type="dcterms:W3CDTF">2019-04-13T10:20:53Z</dcterms:created>
  <dcterms:modified xsi:type="dcterms:W3CDTF">2020-05-14T08:55:24Z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0x010100CA3BA519E3143F46AB8865AAE99E1BB1</vt:lpwstr>
  </property>
</Properties>
</file>