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794500" cy="99250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3378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3378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63378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62714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62714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457284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457284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457284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462045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462045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462045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31st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F16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0.4,0-snapshot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07895" y="4127339"/>
            <a:ext cx="456568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07894" y="4272336"/>
            <a:ext cx="600525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07894" y="4474819"/>
            <a:ext cx="600525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LONG PRESS MODE 1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LONG PRESS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07894" y="4689295"/>
            <a:ext cx="60052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CS: F-16 trailer delayed slightly – Stormbir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33" y="172511"/>
            <a:ext cx="1862286" cy="11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à coins arrondis 30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201351" y="173022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WPN REL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UNCAGE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SEQ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RTN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02394" y="2852319"/>
            <a:ext cx="615156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>
                <a:solidFill>
                  <a:schemeClr val="tx1"/>
                </a:solidFill>
              </a:rPr>
              <a:t>A/P ROLL – </a:t>
            </a:r>
            <a:r>
              <a:rPr lang="fr-FR" sz="500" b="1" dirty="0" smtClean="0">
                <a:solidFill>
                  <a:schemeClr val="tx1"/>
                </a:solidFill>
              </a:rPr>
              <a:t>STRG SEL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A/R DISC MSL STEP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PADLE DEPRESS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TMS -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LEFT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8722519" y="5402082"/>
            <a:ext cx="87545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GUN TRIGGER First </a:t>
            </a:r>
            <a:r>
              <a:rPr lang="fr-FR" sz="500" b="1" dirty="0" err="1" smtClean="0">
                <a:solidFill>
                  <a:schemeClr val="tx1"/>
                </a:solidFill>
              </a:rPr>
              <a:t>Detent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AFTERBURNER DETENT ON/OFF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8953500" y="5765982"/>
            <a:ext cx="8230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GUN TRIGGER </a:t>
            </a:r>
            <a:r>
              <a:rPr lang="fr-FR" sz="500" b="1" dirty="0" smtClean="0">
                <a:solidFill>
                  <a:schemeClr val="tx1"/>
                </a:solidFill>
              </a:rPr>
              <a:t>Second </a:t>
            </a:r>
            <a:r>
              <a:rPr lang="fr-FR" sz="500" b="1" dirty="0" err="1" smtClean="0">
                <a:solidFill>
                  <a:schemeClr val="tx1"/>
                </a:solidFill>
              </a:rPr>
              <a:t>Detent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CURSOR - UP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DOWN</a:t>
            </a:r>
          </a:p>
        </p:txBody>
      </p:sp>
      <p:sp>
        <p:nvSpPr>
          <p:cNvPr id="55" name="Rectangle à coins arrondis 5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</a:t>
            </a:r>
            <a:r>
              <a:rPr lang="fr-FR" sz="500" b="1" dirty="0" smtClean="0">
                <a:solidFill>
                  <a:schemeClr val="tx1"/>
                </a:solidFill>
              </a:rPr>
              <a:t>–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RIGHT</a:t>
            </a:r>
          </a:p>
        </p:txBody>
      </p:sp>
      <p:sp>
        <p:nvSpPr>
          <p:cNvPr id="56" name="Rectangle à coins arrondis 5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57" name="Rectangle à coins arrondis 56"/>
          <p:cNvSpPr/>
          <p:nvPr/>
        </p:nvSpPr>
        <p:spPr>
          <a:xfrm>
            <a:off x="102394" y="2704159"/>
            <a:ext cx="615156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A/P ROLL – ATT HOLD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102394" y="2555999"/>
            <a:ext cx="615156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>
                <a:solidFill>
                  <a:schemeClr val="tx1"/>
                </a:solidFill>
              </a:rPr>
              <a:t>A/P ROLL – </a:t>
            </a:r>
            <a:r>
              <a:rPr lang="fr-FR" sz="500" b="1" dirty="0" smtClean="0">
                <a:solidFill>
                  <a:schemeClr val="tx1"/>
                </a:solidFill>
              </a:rPr>
              <a:t>HDG SEL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2775591" y="429183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AIR REFUEL – OPEN/CLOSE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START2</a:t>
            </a:r>
          </a:p>
        </p:txBody>
      </p:sp>
      <p:sp>
        <p:nvSpPr>
          <p:cNvPr id="60" name="Rectangle à coins arrondis 59"/>
          <p:cNvSpPr/>
          <p:nvPr/>
        </p:nvSpPr>
        <p:spPr>
          <a:xfrm>
            <a:off x="4512467" y="3403352"/>
            <a:ext cx="6897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ALT HOLD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4512466" y="3756280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ATT HOLD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4512468" y="3574802"/>
            <a:ext cx="6918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A/P 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111"/>
          <p:cNvSpPr/>
          <p:nvPr/>
        </p:nvSpPr>
        <p:spPr>
          <a:xfrm>
            <a:off x="4412317" y="2440141"/>
            <a:ext cx="523784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PROBE HEAT/OFF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4904699" y="5834997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ALL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4904699" y="6009353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4904698" y="6192610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A-C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ENABLE DEPRESS</a:t>
            </a:r>
          </a:p>
        </p:txBody>
      </p:sp>
      <p:sp>
        <p:nvSpPr>
          <p:cNvPr id="70" name="Rectangle à coins arrondis 69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NVG ON/OFF</a:t>
            </a:r>
          </a:p>
        </p:txBody>
      </p:sp>
      <p:sp>
        <p:nvSpPr>
          <p:cNvPr id="71" name="Rectangle à coins arrondis 70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UHF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NVG +</a:t>
            </a:r>
          </a:p>
        </p:txBody>
      </p:sp>
      <p:sp>
        <p:nvSpPr>
          <p:cNvPr id="77" name="Rectangle à coins arrondis 76"/>
          <p:cNvSpPr/>
          <p:nvPr/>
        </p:nvSpPr>
        <p:spPr>
          <a:xfrm>
            <a:off x="473076" y="5125052"/>
            <a:ext cx="539148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</a:t>
            </a:r>
            <a:r>
              <a:rPr lang="fr-FR" sz="500" b="1" dirty="0">
                <a:solidFill>
                  <a:schemeClr val="tx1"/>
                </a:solidFill>
              </a:rPr>
              <a:t>V</a:t>
            </a:r>
            <a:r>
              <a:rPr lang="fr-FR" sz="500" b="1" dirty="0" smtClean="0">
                <a:solidFill>
                  <a:schemeClr val="tx1"/>
                </a:solidFill>
              </a:rPr>
              <a:t>HF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NVG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1167328" y="5339973"/>
            <a:ext cx="482878" cy="1437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ENABLE DEPRESS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79" name="Rectangle à coins arrondis 78"/>
          <p:cNvSpPr/>
          <p:nvPr/>
        </p:nvSpPr>
        <p:spPr>
          <a:xfrm>
            <a:off x="932810" y="641987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rgbClr val="FF0000"/>
                </a:solidFill>
              </a:rPr>
              <a:t>MAN RNG - </a:t>
            </a:r>
            <a:r>
              <a:rPr lang="fr-FR" sz="400" b="1" dirty="0" smtClean="0">
                <a:solidFill>
                  <a:srgbClr val="FF0000"/>
                </a:solidFill>
              </a:rPr>
              <a:t>CCW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932810" y="62690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rgbClr val="FF0000"/>
                </a:solidFill>
              </a:rPr>
              <a:t>MAN RNG - </a:t>
            </a:r>
            <a:r>
              <a:rPr lang="fr-FR" sz="400" b="1" dirty="0" smtClean="0">
                <a:solidFill>
                  <a:srgbClr val="FF0000"/>
                </a:solidFill>
              </a:rPr>
              <a:t>CW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MSL OVERRIDE</a:t>
            </a:r>
          </a:p>
        </p:txBody>
      </p:sp>
      <p:sp>
        <p:nvSpPr>
          <p:cNvPr id="87" name="Rectangle à coins arrondis 86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TRANSMIT IFF IN</a:t>
            </a:r>
          </a:p>
        </p:txBody>
      </p:sp>
      <p:sp>
        <p:nvSpPr>
          <p:cNvPr id="92" name="Rectangle à coins arrondis 91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TRANSMIT IFF OUT</a:t>
            </a:r>
          </a:p>
        </p:txBody>
      </p:sp>
      <p:sp>
        <p:nvSpPr>
          <p:cNvPr id="93" name="Rectangle à coins arrondis 92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>
                <a:solidFill>
                  <a:srgbClr val="FF0000"/>
                </a:solidFill>
              </a:rPr>
              <a:t>HDG KNOB </a:t>
            </a:r>
            <a:r>
              <a:rPr lang="fr-FR" sz="500" b="1" smtClean="0">
                <a:solidFill>
                  <a:srgbClr val="FF0000"/>
                </a:solidFill>
              </a:rPr>
              <a:t>CW</a:t>
            </a:r>
            <a:endParaRPr lang="fr-FR" sz="500" b="1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NEUTRAL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DOGFIGHT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HDG KNOB CCW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FWD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24516" y="6418499"/>
            <a:ext cx="653534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CHAFF/FLARE DISPENSE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LASER ARM/OFF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CAUTION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BIT Switch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FWD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Flood lights +</a:t>
            </a:r>
          </a:p>
        </p:txBody>
      </p:sp>
      <p:sp>
        <p:nvSpPr>
          <p:cNvPr id="114" name="Rectangle à coins arrondis 113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AFT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Flood lights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Panel lights +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LEFT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Panel lights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10761686" y="5737448"/>
            <a:ext cx="8230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EXPEND/FOV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9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ELEVATION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0" name="Rectangle à coins arrondis 111"/>
          <p:cNvSpPr/>
          <p:nvPr/>
        </p:nvSpPr>
        <p:spPr>
          <a:xfrm>
            <a:off x="4479130" y="2126690"/>
            <a:ext cx="959106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HDPT-FCR-RDRALT</a:t>
            </a:r>
          </a:p>
          <a:p>
            <a:pPr algn="ctr"/>
            <a:r>
              <a:rPr lang="fr-FR" sz="400" b="1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21" name="Rectangle à coins arrondis 111"/>
          <p:cNvSpPr/>
          <p:nvPr/>
        </p:nvSpPr>
        <p:spPr>
          <a:xfrm>
            <a:off x="4479130" y="2272800"/>
            <a:ext cx="959106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HDPT-FCR-RDRALT</a:t>
            </a:r>
          </a:p>
          <a:p>
            <a:pPr algn="ctr"/>
            <a:r>
              <a:rPr lang="fr-FR" sz="400" b="1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122" name="Rectangle à coins arrondis 111"/>
          <p:cNvSpPr/>
          <p:nvPr/>
        </p:nvSpPr>
        <p:spPr>
          <a:xfrm>
            <a:off x="4479130" y="1626602"/>
            <a:ext cx="959106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MMC-STSTA-MFD-UFC-GPS-DL-MIDS</a:t>
            </a:r>
          </a:p>
          <a:p>
            <a:pPr algn="ctr"/>
            <a:r>
              <a:rPr lang="fr-FR" sz="400" b="1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23" name="Rectangle à coins arrondis 111"/>
          <p:cNvSpPr/>
          <p:nvPr/>
        </p:nvSpPr>
        <p:spPr>
          <a:xfrm>
            <a:off x="4479130" y="1772712"/>
            <a:ext cx="959106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MMC-STSTA-MFD-UFC-GPS-DL-MIDS</a:t>
            </a:r>
          </a:p>
          <a:p>
            <a:pPr algn="ctr"/>
            <a:r>
              <a:rPr lang="fr-FR" sz="400" b="1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124" name="Rectangle à coins arrondis 111"/>
          <p:cNvSpPr/>
          <p:nvPr/>
        </p:nvSpPr>
        <p:spPr>
          <a:xfrm>
            <a:off x="4479130" y="1474862"/>
            <a:ext cx="959105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A/G Mode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25" name="Rectangle à coins arrondis 111"/>
          <p:cNvSpPr/>
          <p:nvPr/>
        </p:nvSpPr>
        <p:spPr>
          <a:xfrm>
            <a:off x="4479130" y="1979683"/>
            <a:ext cx="959106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A/A Mode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CAT 1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smtClean="0">
                <a:solidFill>
                  <a:schemeClr val="tx1"/>
                </a:solidFill>
              </a:rPr>
              <a:t>CAT 3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8" name="Rectangle à coins arrondis 127"/>
          <p:cNvSpPr/>
          <p:nvPr/>
        </p:nvSpPr>
        <p:spPr>
          <a:xfrm>
            <a:off x="2393635" y="713047"/>
            <a:ext cx="56625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129" name="Rectangle à coins arrondis 128"/>
          <p:cNvSpPr/>
          <p:nvPr/>
        </p:nvSpPr>
        <p:spPr>
          <a:xfrm>
            <a:off x="2393635" y="915258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0" name="Rectangle à coins arrondis 129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RF NORM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RF QUIET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345351" y="261565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HMCS KNOB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3" name="Rectangle à coins arrondis 132"/>
          <p:cNvSpPr/>
          <p:nvPr/>
        </p:nvSpPr>
        <p:spPr>
          <a:xfrm>
            <a:off x="7875449" y="2598985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HMCS KNOB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4919472" y="497872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FREE</a:t>
            </a:r>
            <a:endParaRPr lang="fr-FR" sz="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BA519E3143F46AB8865AAE99E1BB1" ma:contentTypeVersion="11" ma:contentTypeDescription="Crée un document." ma:contentTypeScope="" ma:versionID="2f2998795989e536505ccea9b836f258">
  <xsd:schema xmlns:xsd="http://www.w3.org/2001/XMLSchema" xmlns:xs="http://www.w3.org/2001/XMLSchema" xmlns:p="http://schemas.microsoft.com/office/2006/metadata/properties" xmlns:ns3="772924e2-c6aa-46a4-8697-4f5231dbe16b" xmlns:ns4="570994ca-78c5-4253-8637-6791641f6401" targetNamespace="http://schemas.microsoft.com/office/2006/metadata/properties" ma:root="true" ma:fieldsID="91314586046bd90ec4b408b110282d15" ns3:_="" ns4:_="">
    <xsd:import namespace="772924e2-c6aa-46a4-8697-4f5231dbe16b"/>
    <xsd:import namespace="570994ca-78c5-4253-8637-6791641f64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924e2-c6aa-46a4-8697-4f5231dbe1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994ca-78c5-4253-8637-6791641f6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127F6C-923B-4559-9B6F-C7096123A1A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70994ca-78c5-4253-8637-6791641f6401"/>
    <ds:schemaRef ds:uri="http://purl.org/dc/dcmitype/"/>
    <ds:schemaRef ds:uri="http://schemas.microsoft.com/office/infopath/2007/PartnerControls"/>
    <ds:schemaRef ds:uri="772924e2-c6aa-46a4-8697-4f5231dbe16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13C132-94FE-46E5-9EC9-B0647DE63F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BECF06-B889-4194-BBE4-A70F646502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924e2-c6aa-46a4-8697-4f5231dbe16b"/>
    <ds:schemaRef ds:uri="570994ca-78c5-4253-8637-6791641f6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318</Words>
  <Application>Microsoft Office PowerPoint</Application>
  <PresentationFormat>Grand écran</PresentationFormat>
  <Paragraphs>143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51</cp:revision>
  <cp:lastPrinted>2020-05-13T10:43:04Z</cp:lastPrinted>
  <dcterms:created xsi:type="dcterms:W3CDTF">2019-04-13T10:20:53Z</dcterms:created>
  <dcterms:modified xsi:type="dcterms:W3CDTF">2020-05-17T22:25:10Z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0x010100CA3BA519E3143F46AB8865AAE99E1BB1</vt:lpwstr>
  </property>
</Properties>
</file>