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99" d="100"/>
          <a:sy n="99" d="100"/>
        </p:scale>
        <p:origin x="10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4881563" y="61491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81563" y="59777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81563" y="58062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137634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1137634" y="6415046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xxxxxxx</a:t>
            </a:r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yyyy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20</cp:revision>
  <dcterms:created xsi:type="dcterms:W3CDTF">2019-04-13T10:20:53Z</dcterms:created>
  <dcterms:modified xsi:type="dcterms:W3CDTF">2019-04-13T12:58:47Z</dcterms:modified>
</cp:coreProperties>
</file>