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1" autoAdjust="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937F-CA40-4427-8BD6-CB5A6C86C2DF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4881563" y="6149182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A/G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A/G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881563" y="59777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881563" y="5806282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10888663" y="60539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mode 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1137634" y="6269831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4" name="Rectangle à coins arrondis 63"/>
          <p:cNvSpPr/>
          <p:nvPr/>
        </p:nvSpPr>
        <p:spPr>
          <a:xfrm>
            <a:off x="1137634" y="6415046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633780" y="5933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633780" y="6079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633780" y="578858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627148" y="549565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627148" y="564086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251672" y="3406270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51672" y="357665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5251672" y="375101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085809" y="212597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085809" y="2271194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5085809" y="1980764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5090570" y="162303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5090570" y="176824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5090570" y="147781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757237" y="2699041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757237" y="2844256"/>
            <a:ext cx="254985" cy="1050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757237" y="2553826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0" name="Rectangle à coins arrondis 109"/>
          <p:cNvSpPr/>
          <p:nvPr/>
        </p:nvSpPr>
        <p:spPr>
          <a:xfrm>
            <a:off x="3523095" y="93863"/>
            <a:ext cx="1413006" cy="52023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59th Gemini</a:t>
            </a: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F/A 18C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mappings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1.9.3</a:t>
            </a:r>
          </a:p>
        </p:txBody>
      </p:sp>
      <p:sp>
        <p:nvSpPr>
          <p:cNvPr id="88" name="Rectangle à coins arrondis 87"/>
          <p:cNvSpPr/>
          <p:nvPr/>
        </p:nvSpPr>
        <p:spPr>
          <a:xfrm>
            <a:off x="6039301" y="4127339"/>
            <a:ext cx="425161" cy="11369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039301" y="4272336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039301" y="4474819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A/G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A/G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6039301" y="4689295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pic>
        <p:nvPicPr>
          <p:cNvPr id="2" name="Image 1" descr="DCS Hornet video, World 2.5 update and helicopter sal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40" y="5416185"/>
            <a:ext cx="2221538" cy="124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57</Words>
  <Application>Microsoft Office PowerPoint</Application>
  <PresentationFormat>Grand écran</PresentationFormat>
  <Paragraphs>36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LONGO</dc:creator>
  <cp:lastModifiedBy>Sébastien LONGO</cp:lastModifiedBy>
  <cp:revision>23</cp:revision>
  <dcterms:created xsi:type="dcterms:W3CDTF">2019-04-13T10:20:53Z</dcterms:created>
  <dcterms:modified xsi:type="dcterms:W3CDTF">2019-04-14T09:02:52Z</dcterms:modified>
</cp:coreProperties>
</file>