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100" d="100"/>
          <a:sy n="100" d="100"/>
        </p:scale>
        <p:origin x="8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393286" y="6271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393286" y="6417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88507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388507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388507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381875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381875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506149" y="210848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4506149" y="227946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4499541" y="192889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4507698" y="1558180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4507698" y="1748302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4507698" y="1368058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1139162" y="298087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1139162" y="3126091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1139162" y="283566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F/A 18C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1.9.3</a:t>
            </a:r>
          </a:p>
        </p:txBody>
      </p:sp>
      <p:sp>
        <p:nvSpPr>
          <p:cNvPr id="88" name="Rectangle à coins arrondis 87"/>
          <p:cNvSpPr/>
          <p:nvPr/>
        </p:nvSpPr>
        <p:spPr>
          <a:xfrm>
            <a:off x="6841963" y="684680"/>
            <a:ext cx="738797" cy="14690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External</a:t>
            </a:r>
            <a:r>
              <a:rPr lang="fr-FR" sz="500" b="1" dirty="0" smtClean="0">
                <a:solidFill>
                  <a:schemeClr val="tx1"/>
                </a:solidFill>
              </a:rPr>
              <a:t> binding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841964" y="892860"/>
            <a:ext cx="738797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Long </a:t>
            </a:r>
            <a:r>
              <a:rPr lang="fr-FR" sz="500" b="1" dirty="0" err="1" smtClean="0">
                <a:solidFill>
                  <a:schemeClr val="tx1"/>
                </a:solidFill>
              </a:rPr>
              <a:t>press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Long </a:t>
            </a:r>
            <a:r>
              <a:rPr lang="fr-FR" sz="500" b="1" dirty="0" err="1" smtClean="0">
                <a:solidFill>
                  <a:srgbClr val="FF0000"/>
                </a:solidFill>
              </a:rPr>
              <a:t>press</a:t>
            </a:r>
            <a:r>
              <a:rPr lang="fr-FR" sz="500" b="1" dirty="0" smtClean="0">
                <a:solidFill>
                  <a:srgbClr val="FF0000"/>
                </a:solidFill>
              </a:rPr>
              <a:t> + S4 (mode 2)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841964" y="1107336"/>
            <a:ext cx="73879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short </a:t>
            </a:r>
            <a:r>
              <a:rPr lang="fr-FR" sz="500" b="1" dirty="0" err="1" smtClean="0">
                <a:solidFill>
                  <a:schemeClr val="tx1"/>
                </a:solidFill>
              </a:rPr>
              <a:t>press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Short </a:t>
            </a:r>
            <a:r>
              <a:rPr lang="fr-FR" sz="500" b="1" dirty="0" err="1" smtClean="0">
                <a:solidFill>
                  <a:srgbClr val="FF0000"/>
                </a:solidFill>
              </a:rPr>
              <a:t>press</a:t>
            </a:r>
            <a:r>
              <a:rPr lang="fr-FR" sz="500" b="1" dirty="0" smtClean="0">
                <a:solidFill>
                  <a:srgbClr val="FF0000"/>
                </a:solidFill>
              </a:rPr>
              <a:t> + S4 (mode 2)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2" name="Image 1" descr="DCS Hornet video, World 2.5 update and helicopter sa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0" y="5416185"/>
            <a:ext cx="2221538" cy="1249616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10319545" y="112597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NOSE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319545" y="1881959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NOSE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1010108" y="150880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681371" y="150790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181057" y="173022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CAGE/UNCAGE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181057" y="216309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SENSOR FWD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181057" y="2695196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SENSOR AFT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624005" y="2380391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SENSOR LEFT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SWITCH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722379" y="2384299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SENSOR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SWITCH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6529044" y="255967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HMD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6589369" y="2130631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SENSOR SELECT DEPRESS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7790311" y="2565693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HMD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7120400" y="3597530"/>
            <a:ext cx="68374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FLOOD-CHART LIGHT +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FORMATION LIGHTS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589369" y="4228857"/>
            <a:ext cx="75328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FLOOD-CHART LIGHT 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FORMATION LIGHTS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448425" y="3859159"/>
            <a:ext cx="7943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CONSOLE PANEL LIGHTS +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POSITION LIGHTS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7690144" y="3867684"/>
            <a:ext cx="77440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CONSOLE PANEL LIGHTS 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POSITION LIGHTS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214028" y="2304191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RAID/FLIR FOV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10816813" y="2328763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CARRIER STARTUP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REFUEL &amp; RELOAD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7528373" y="4361451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PAUSE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7580761" y="42014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ATC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10498587" y="279638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TDC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AMRAAM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10498587" y="332848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TDC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9941535" y="301368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TDC LEFT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AIM7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1039909" y="3017591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TDC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AIM9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846574" y="3192967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PARKING BRAKE SWITCH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11079610" y="2752634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PARKING BRAKE SWITCH STOW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11107841" y="319898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PARKING BRAKE SWITCH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10538723" y="3506461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PARKING BRAKE SWITCH PULL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10725549" y="573143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NWS/UNLOCK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TAKE OFF TRIM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258699" y="576598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9112253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FINGER LIFT (BOTH)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4921525" y="58195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EXTERIOR LIGHTS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921525" y="598739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EXTERIOR LIGHTS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4921525" y="6161604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5519737" y="5819578"/>
            <a:ext cx="25427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LED 5 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690968" y="5869664"/>
            <a:ext cx="47211" cy="54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4682553" y="4864211"/>
            <a:ext cx="83718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TDC DOWN ACTION (LOCK)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EJECT (HOLD BUTTON)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4881563" y="4982493"/>
            <a:ext cx="49899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rgbClr val="00B050"/>
                </a:solidFill>
              </a:rPr>
              <a:t>BACKLIGHT BLINK</a:t>
            </a:r>
            <a:endParaRPr lang="fr-FR" sz="500" b="1" dirty="0">
              <a:solidFill>
                <a:srgbClr val="00B05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3486149" y="4987669"/>
            <a:ext cx="434975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Zoom on Y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965506" y="4898629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SRS 1 PTT</a:t>
            </a:r>
            <a:endParaRPr lang="fr-FR" sz="400" b="1" dirty="0" smtClean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797721" y="5783713"/>
            <a:ext cx="696080" cy="1195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STROBE BRIGHT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LANDING LIGHT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797721" y="6073866"/>
            <a:ext cx="696080" cy="11159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STROBE DIM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LANDING LIGHTS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1513810" y="6274977"/>
            <a:ext cx="492063" cy="1020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RECCE MARK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ALE 47 POWER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13810" y="6417017"/>
            <a:ext cx="492063" cy="946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NWS/AP/GLIMIT OFF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TORCH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633780" y="5301765"/>
            <a:ext cx="425161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NVG ON/OFF</a:t>
            </a:r>
            <a:endParaRPr lang="fr-FR" sz="400" b="1" dirty="0" smtClean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324490" y="5121811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COMM 1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NVG -</a:t>
            </a:r>
            <a:endParaRPr lang="fr-FR" sz="400" b="1" dirty="0" smtClean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587062" y="5125052"/>
            <a:ext cx="425161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COMM2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NVG +</a:t>
            </a:r>
            <a:endParaRPr lang="fr-FR" sz="400" b="1" dirty="0" smtClean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797720" y="5493916"/>
            <a:ext cx="696082" cy="10576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RETRACT AIRBRAKE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JETTISON CTR/LIN/RIN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797721" y="5636348"/>
            <a:ext cx="696080" cy="1046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DEPLOY AIRBRAKE (HOLD)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AP/NWS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132906" y="5354519"/>
            <a:ext cx="479440" cy="1037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FOLLOW LAUNCHED</a:t>
            </a:r>
          </a:p>
        </p:txBody>
      </p:sp>
      <p:sp>
        <p:nvSpPr>
          <p:cNvPr id="113" name="Rectangle à coins arrondis 112"/>
          <p:cNvSpPr/>
          <p:nvPr/>
        </p:nvSpPr>
        <p:spPr>
          <a:xfrm>
            <a:off x="797721" y="5926153"/>
            <a:ext cx="696080" cy="1195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STROBE OFF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---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797720" y="6273366"/>
            <a:ext cx="690359" cy="11159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CHAFF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MODE AA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797721" y="6408525"/>
            <a:ext cx="686622" cy="11159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FLARE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MODE AG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479241" y="2836822"/>
            <a:ext cx="569118" cy="106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AUTO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479241" y="2982037"/>
            <a:ext cx="569118" cy="106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HALF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479241" y="3131651"/>
            <a:ext cx="569118" cy="106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FULL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757237" y="3620714"/>
            <a:ext cx="569118" cy="1366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 UP/DOWN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1" name="Rectangle à coins arrondis 120"/>
          <p:cNvSpPr/>
          <p:nvPr/>
        </p:nvSpPr>
        <p:spPr>
          <a:xfrm>
            <a:off x="1390667" y="4089787"/>
            <a:ext cx="569118" cy="1429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TAIL HOOK UP/DOWN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21"/>
          <p:cNvSpPr/>
          <p:nvPr/>
        </p:nvSpPr>
        <p:spPr>
          <a:xfrm>
            <a:off x="3660479" y="4091613"/>
            <a:ext cx="851195" cy="1372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LAUNCH BAR UP/DOWN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SWITCH PULL/STOW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4511673" y="3411929"/>
            <a:ext cx="698551" cy="1372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CANOPY OPEN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VOICE TEST TAPE A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3660478" y="4252866"/>
            <a:ext cx="85119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STARTER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STARTER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4507533" y="3583468"/>
            <a:ext cx="698551" cy="1372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CANOPY HOLD/OFF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4507533" y="3757388"/>
            <a:ext cx="698551" cy="1372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CANOPY CLOSE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VOICE TEST TAPE B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7" name="Rectangle à coins arrondis 126"/>
          <p:cNvSpPr/>
          <p:nvPr/>
        </p:nvSpPr>
        <p:spPr>
          <a:xfrm>
            <a:off x="4636207" y="2941168"/>
            <a:ext cx="814474" cy="1372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RESET MASTER WARNING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EMMERGENCY JETTISON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4636207" y="2675231"/>
            <a:ext cx="814474" cy="1372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RADAR ELEVATION AXIS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4298842" y="2423678"/>
            <a:ext cx="501758" cy="1372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APU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4866646" y="1338920"/>
            <a:ext cx="824322" cy="1572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FCS BIT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WINGS SWITCH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4866646" y="1532066"/>
            <a:ext cx="824322" cy="1601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BATTERY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4866646" y="1715777"/>
            <a:ext cx="824322" cy="1641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BATTERY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4869748" y="1913689"/>
            <a:ext cx="821220" cy="13833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FCS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SWITCH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4" name="Rectangle à coins arrondis 133"/>
          <p:cNvSpPr/>
          <p:nvPr/>
        </p:nvSpPr>
        <p:spPr>
          <a:xfrm>
            <a:off x="4869748" y="2084526"/>
            <a:ext cx="821220" cy="14099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LEFT-RIGHT MDI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DAY – OXYGEN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4869748" y="2256404"/>
            <a:ext cx="821220" cy="1447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LEFT-RIGHT MDI OFF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OXYGEN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5731233" y="1533237"/>
            <a:ext cx="25427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LED 1 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5902464" y="1583323"/>
            <a:ext cx="47211" cy="54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à coins arrondis 137"/>
          <p:cNvSpPr/>
          <p:nvPr/>
        </p:nvSpPr>
        <p:spPr>
          <a:xfrm>
            <a:off x="336854" y="1577823"/>
            <a:ext cx="539389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r"/>
            <a:r>
              <a:rPr lang="fr-FR" sz="500" b="1" dirty="0" smtClean="0">
                <a:solidFill>
                  <a:schemeClr val="tx1"/>
                </a:solidFill>
              </a:rPr>
              <a:t>BATTERY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9" name="Rectangle à coins arrondis 138"/>
          <p:cNvSpPr/>
          <p:nvPr/>
        </p:nvSpPr>
        <p:spPr>
          <a:xfrm>
            <a:off x="332400" y="2163972"/>
            <a:ext cx="539389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r"/>
            <a:r>
              <a:rPr lang="fr-FR" sz="500" b="1" dirty="0" smtClean="0">
                <a:solidFill>
                  <a:schemeClr val="tx1"/>
                </a:solidFill>
              </a:rPr>
              <a:t>EXTERIOR LIGHTS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40" name="Rectangle à coins arrondis 139"/>
          <p:cNvSpPr/>
          <p:nvPr/>
        </p:nvSpPr>
        <p:spPr>
          <a:xfrm>
            <a:off x="3180721" y="984995"/>
            <a:ext cx="591179" cy="1572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FUEL PROBE EXTEND/RETRACT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41" name="Rectangle à coins arrondis 140"/>
          <p:cNvSpPr/>
          <p:nvPr/>
        </p:nvSpPr>
        <p:spPr>
          <a:xfrm>
            <a:off x="2538412" y="984995"/>
            <a:ext cx="542705" cy="1572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DISPOSER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42" name="Rectangle à coins arrondis 141"/>
          <p:cNvSpPr/>
          <p:nvPr/>
        </p:nvSpPr>
        <p:spPr>
          <a:xfrm>
            <a:off x="2136931" y="2712983"/>
            <a:ext cx="49899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rgbClr val="00B050"/>
                </a:solidFill>
              </a:rPr>
              <a:t>BACKLIGHT</a:t>
            </a:r>
            <a:endParaRPr lang="fr-FR" sz="500" b="1" dirty="0">
              <a:solidFill>
                <a:srgbClr val="00B050"/>
              </a:solidFill>
            </a:endParaRPr>
          </a:p>
        </p:txBody>
      </p:sp>
      <p:sp>
        <p:nvSpPr>
          <p:cNvPr id="143" name="Rectangle à coins arrondis 142"/>
          <p:cNvSpPr/>
          <p:nvPr/>
        </p:nvSpPr>
        <p:spPr>
          <a:xfrm>
            <a:off x="2916153" y="2709017"/>
            <a:ext cx="49899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rgbClr val="00B050"/>
                </a:solidFill>
              </a:rPr>
              <a:t>BACKLIGHT</a:t>
            </a:r>
            <a:endParaRPr lang="fr-FR" sz="500" b="1" dirty="0">
              <a:solidFill>
                <a:srgbClr val="00B050"/>
              </a:solidFill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179566" y="2970185"/>
            <a:ext cx="25427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LED 3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45" name="Ellipse 144"/>
          <p:cNvSpPr/>
          <p:nvPr/>
        </p:nvSpPr>
        <p:spPr>
          <a:xfrm>
            <a:off x="350797" y="3020271"/>
            <a:ext cx="47211" cy="54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Rectangle à coins arrondis 145"/>
          <p:cNvSpPr/>
          <p:nvPr/>
        </p:nvSpPr>
        <p:spPr>
          <a:xfrm>
            <a:off x="1127405" y="4091598"/>
            <a:ext cx="25427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LED 4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47" name="Ellipse 146"/>
          <p:cNvSpPr/>
          <p:nvPr/>
        </p:nvSpPr>
        <p:spPr>
          <a:xfrm>
            <a:off x="1298636" y="4141684"/>
            <a:ext cx="47211" cy="54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Rectangle à coins arrondis 147"/>
          <p:cNvSpPr/>
          <p:nvPr/>
        </p:nvSpPr>
        <p:spPr>
          <a:xfrm>
            <a:off x="457375" y="3604987"/>
            <a:ext cx="25427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LED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49" name="Ellipse 148"/>
          <p:cNvSpPr/>
          <p:nvPr/>
        </p:nvSpPr>
        <p:spPr>
          <a:xfrm>
            <a:off x="628606" y="3655073"/>
            <a:ext cx="47211" cy="54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Rectangle à coins arrondis 149"/>
          <p:cNvSpPr/>
          <p:nvPr/>
        </p:nvSpPr>
        <p:spPr>
          <a:xfrm>
            <a:off x="343707" y="1721857"/>
            <a:ext cx="539389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r"/>
            <a:r>
              <a:rPr lang="fr-FR" sz="500" b="1" dirty="0" smtClean="0">
                <a:solidFill>
                  <a:schemeClr val="tx1"/>
                </a:solidFill>
              </a:rPr>
              <a:t>GEAR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51" name="Rectangle à coins arrondis 150"/>
          <p:cNvSpPr/>
          <p:nvPr/>
        </p:nvSpPr>
        <p:spPr>
          <a:xfrm>
            <a:off x="343707" y="1870231"/>
            <a:ext cx="539389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r"/>
            <a:r>
              <a:rPr lang="fr-FR" sz="500" b="1" dirty="0" smtClean="0">
                <a:solidFill>
                  <a:schemeClr val="tx1"/>
                </a:solidFill>
              </a:rPr>
              <a:t>FLAPS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52" name="Rectangle à coins arrondis 151"/>
          <p:cNvSpPr/>
          <p:nvPr/>
        </p:nvSpPr>
        <p:spPr>
          <a:xfrm>
            <a:off x="343707" y="2023733"/>
            <a:ext cx="539389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r"/>
            <a:r>
              <a:rPr lang="fr-FR" sz="500" b="1" dirty="0" smtClean="0">
                <a:solidFill>
                  <a:schemeClr val="tx1"/>
                </a:solidFill>
              </a:rPr>
              <a:t>TAIL HOOK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179566" y="3112851"/>
            <a:ext cx="254274" cy="152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LED 3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54" name="Ellipse 153"/>
          <p:cNvSpPr/>
          <p:nvPr/>
        </p:nvSpPr>
        <p:spPr>
          <a:xfrm>
            <a:off x="350797" y="3162937"/>
            <a:ext cx="47211" cy="54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347</Words>
  <Application>Microsoft Office PowerPoint</Application>
  <PresentationFormat>Grand écran</PresentationFormat>
  <Paragraphs>157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40</cp:revision>
  <dcterms:created xsi:type="dcterms:W3CDTF">2019-04-13T10:20:53Z</dcterms:created>
  <dcterms:modified xsi:type="dcterms:W3CDTF">2019-04-14T10:28:00Z</dcterms:modified>
</cp:coreProperties>
</file>