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1" r:id="rId6"/>
    <p:sldId id="267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4F"/>
    <a:srgbClr val="FFC331"/>
    <a:srgbClr val="F9CE00"/>
    <a:srgbClr val="FFCCCC"/>
    <a:srgbClr val="00818A"/>
    <a:srgbClr val="CC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0" autoAdjust="0"/>
  </p:normalViewPr>
  <p:slideViewPr>
    <p:cSldViewPr snapToGrid="0">
      <p:cViewPr varScale="1">
        <p:scale>
          <a:sx n="81" d="100"/>
          <a:sy n="81" d="100"/>
        </p:scale>
        <p:origin x="9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28DB-6E9D-4F58-AF63-E0A994E0E836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F2D0-AA41-4ABC-8553-51F901A71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0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6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1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816BA-921D-8EF7-5AA0-91141210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50A85-6B42-89A0-C69F-DA8D082F5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070C6-B2BF-2BDF-3DA4-500BBA9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D51E65-21BB-87BB-0071-6F18F9F0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290F9-B66B-14BA-EF09-ABCAC49B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AEF7-5C28-DDCC-71A9-1203390F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496DC-2F18-C341-D1EA-2D947D15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4C323-59D3-4D11-17B8-7816D38F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F6532-5A04-B7A4-A348-13877AF3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A1544-C108-47ED-EF38-2662546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6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50B3D2-6F8E-7429-8DF3-A1A2D6CBC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C8493D-9A8F-2EE4-1BD3-64F4C111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4A99C-5B65-A5C9-9171-6A9EE1CE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24DE0-01E7-3C5A-9373-AC1DFC5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6680C-CC44-E651-92D0-38768C4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97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7920-3FF3-2835-3937-DAC93942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2B587-06F8-FC4B-EB6A-7A423F98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9BC89-7EAC-FFFF-8021-DCA0DC45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3C6CD-3F06-CA55-5AE5-3D21A6ED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9372F-5963-AF32-4D61-F8470354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E151-531F-7BA0-916A-D75B5149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32517-DD70-F51E-E7AC-236B36F3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A9125-AFB9-85EB-703F-FA1D6AF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9020C-DB7D-E8BE-DFDA-58C2EF04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F7F06-5D4D-D449-918A-98F7C93F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9BD50-4DD6-06C9-31E9-372E7D3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20E75-5E45-10D5-66DF-7ED0A9CF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28307-7427-2884-5ECF-247B16D8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9680F-8165-5E1E-4FFC-B6111126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42C9F2-10F6-6A64-70C0-0C735BA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32CE2-BF13-141C-7806-17F7A531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1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B0C0-AA9F-0E41-EEE9-7B4658B9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EED6E8-F36B-276D-A615-694D4A13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60012-F863-D320-BDFE-7BA244ED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F51D1C-6AE9-2D29-4240-2B53475F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FC389A-FA6B-FF8E-5B9D-7805718F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AE6BD-F510-5CBC-46A9-D3333605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BF171C-4477-E2FA-1D0E-2831E300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2F416-EA10-5AD9-C3DD-E4F2519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8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06B22-DA62-A882-D828-1E9CCE5F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023303-B3C1-7F55-5CE2-D5AE23CC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860E0A-CA93-99BE-06A8-D2E8687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33BAB6-25E2-D059-98A2-36422B72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5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5DC465-9F8E-BD62-C24A-317192CA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5D5B55-7EB7-2BC4-D508-09901156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449283-E55C-4A78-5D3A-704FE5F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A5E55-B0DA-172A-9637-22F925FA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4A0C9-0771-4DE2-95AC-AD6E7955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90F90F-64BF-5BC3-4493-A3D2C695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CC0A3-818B-9C6A-1CED-CF07B1D1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360ED1-0048-8FF2-F1A8-DBEBDB6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05F553-8C57-8B29-94C9-78355424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7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5948B-EE8D-9CEC-177A-AC64E5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2B0755-FF24-F845-45E5-BF6E39E9D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E6CE4B-1DE1-A07D-B47A-5B2A1F43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C514F-A3AF-7DF3-1B51-F7336689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CCA73-0FE5-DE84-D6D8-786C7F09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F9EC48-A528-622B-B701-9672CC8E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CC5E51-1043-8919-0DE7-69959924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89F6C-EBB2-80BD-F69A-BECBF425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AE1E1-DF5C-547A-892E-F5FC7A244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46B4E-C8E4-3CF4-681F-9184123B9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3557A-3ADF-2C1C-839A-B16A49FA0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7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fournitures de bureau, écriture manuscrite, Article de bureau&#10;&#10;Description générée automatiquement">
            <a:extLst>
              <a:ext uri="{FF2B5EF4-FFF2-40B4-BE49-F238E27FC236}">
                <a16:creationId xmlns:a16="http://schemas.microsoft.com/office/drawing/2014/main" id="{E0B947DB-5AB5-A67F-EEB9-F422F81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" t="6652" r="312" b="8748"/>
          <a:stretch/>
        </p:blipFill>
        <p:spPr>
          <a:xfrm>
            <a:off x="-83126" y="0"/>
            <a:ext cx="122751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7DF36-F841-D7B2-8101-67C6D7B5F043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4EFF2-31C5-B3DE-F1FE-23BEEC2542DD}"/>
              </a:ext>
            </a:extLst>
          </p:cNvPr>
          <p:cNvSpPr/>
          <p:nvPr/>
        </p:nvSpPr>
        <p:spPr>
          <a:xfrm>
            <a:off x="3719777" y="2249263"/>
            <a:ext cx="4295244" cy="3023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EDD70-73E1-490F-CF5A-DC1866178BEE}"/>
              </a:ext>
            </a:extLst>
          </p:cNvPr>
          <p:cNvSpPr/>
          <p:nvPr/>
        </p:nvSpPr>
        <p:spPr>
          <a:xfrm>
            <a:off x="2134589" y="2700421"/>
            <a:ext cx="7523740" cy="213858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F6B051-5D04-5388-C2F3-1F8DD97ACB02}"/>
              </a:ext>
            </a:extLst>
          </p:cNvPr>
          <p:cNvGrpSpPr/>
          <p:nvPr/>
        </p:nvGrpSpPr>
        <p:grpSpPr>
          <a:xfrm>
            <a:off x="2204218" y="174669"/>
            <a:ext cx="2558014" cy="846371"/>
            <a:chOff x="3137783" y="170091"/>
            <a:chExt cx="2558014" cy="846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2AAF20-232C-0D44-072B-98DDB6630A0C}"/>
                </a:ext>
              </a:extLst>
            </p:cNvPr>
            <p:cNvSpPr/>
            <p:nvPr/>
          </p:nvSpPr>
          <p:spPr>
            <a:xfrm>
              <a:off x="3189950" y="170091"/>
              <a:ext cx="2453681" cy="821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" name="Image 8" descr="Une image contenant texte, signe, plein air&#10;&#10;Description générée automatiquement">
              <a:extLst>
                <a:ext uri="{FF2B5EF4-FFF2-40B4-BE49-F238E27FC236}">
                  <a16:creationId xmlns:a16="http://schemas.microsoft.com/office/drawing/2014/main" id="{DB31A632-355D-D195-9C60-7BBCF455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83" y="178712"/>
              <a:ext cx="2558014" cy="837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717F28A-CBC1-4AB9-8853-CA6F7A46EE9B}"/>
              </a:ext>
            </a:extLst>
          </p:cNvPr>
          <p:cNvGrpSpPr/>
          <p:nvPr/>
        </p:nvGrpSpPr>
        <p:grpSpPr>
          <a:xfrm>
            <a:off x="5099269" y="140500"/>
            <a:ext cx="4179993" cy="923330"/>
            <a:chOff x="4918294" y="136190"/>
            <a:chExt cx="4179993" cy="92333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1684741-5E25-2F93-F558-5B1FDFD8E87A}"/>
                </a:ext>
              </a:extLst>
            </p:cNvPr>
            <p:cNvGrpSpPr/>
            <p:nvPr/>
          </p:nvGrpSpPr>
          <p:grpSpPr>
            <a:xfrm>
              <a:off x="6634452" y="136190"/>
              <a:ext cx="2463835" cy="923330"/>
              <a:chOff x="5900449" y="124005"/>
              <a:chExt cx="2463835" cy="92333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60DD8B-7E16-C6B1-2517-FFB99D733D5C}"/>
                  </a:ext>
                </a:extLst>
              </p:cNvPr>
              <p:cNvSpPr txBox="1"/>
              <p:nvPr/>
            </p:nvSpPr>
            <p:spPr>
              <a:xfrm>
                <a:off x="6056512" y="124005"/>
                <a:ext cx="2307772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Martin Jérôme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Michelot Bertrand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Roig Lila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A7A8253F-188A-3133-DA30-D1B1C89B4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0449" y="161449"/>
                <a:ext cx="0" cy="830031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2D264DE-7F51-7D35-4BA2-5435691DF5F6}"/>
                </a:ext>
              </a:extLst>
            </p:cNvPr>
            <p:cNvSpPr txBox="1"/>
            <p:nvPr/>
          </p:nvSpPr>
          <p:spPr>
            <a:xfrm>
              <a:off x="4918294" y="243912"/>
              <a:ext cx="16639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Pôle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Data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&amp;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Décisionnel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9230A40-2494-DFD5-2882-D38BC4036123}"/>
              </a:ext>
            </a:extLst>
          </p:cNvPr>
          <p:cNvSpPr txBox="1"/>
          <p:nvPr/>
        </p:nvSpPr>
        <p:spPr>
          <a:xfrm>
            <a:off x="2134589" y="3515669"/>
            <a:ext cx="750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Détection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de la signature sur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plusieurs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types de documents PDF</a:t>
            </a:r>
            <a:endParaRPr lang="fr-FR" sz="32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EDCAC7-3E9E-3410-B13B-0C8BA90C88CA}"/>
              </a:ext>
            </a:extLst>
          </p:cNvPr>
          <p:cNvSpPr txBox="1"/>
          <p:nvPr/>
        </p:nvSpPr>
        <p:spPr>
          <a:xfrm>
            <a:off x="2152671" y="2778336"/>
            <a:ext cx="7505657" cy="6309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Projet</a:t>
            </a:r>
            <a:r>
              <a:rPr lang="en-US" sz="35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 PDF</a:t>
            </a:r>
          </a:p>
        </p:txBody>
      </p:sp>
    </p:spTree>
    <p:extLst>
      <p:ext uri="{BB962C8B-B14F-4D97-AF65-F5344CB8AC3E}">
        <p14:creationId xmlns:p14="http://schemas.microsoft.com/office/powerpoint/2010/main" val="119395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209FACE-FD98-C750-8651-261C24B3F916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7CA45F40-1A59-625D-11AB-8DFEF067271A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7" name="Triangle isocèle 6">
                <a:extLst>
                  <a:ext uri="{FF2B5EF4-FFF2-40B4-BE49-F238E27FC236}">
                    <a16:creationId xmlns:a16="http://schemas.microsoft.com/office/drawing/2014/main" id="{30B4B52A-1CBC-DDD1-E135-499D29DB254E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" name="Triangle isocèle 7">
                <a:extLst>
                  <a:ext uri="{FF2B5EF4-FFF2-40B4-BE49-F238E27FC236}">
                    <a16:creationId xmlns:a16="http://schemas.microsoft.com/office/drawing/2014/main" id="{E986F430-F0EA-A9DB-6A68-84B0F015E5DF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" name="Triangle isocèle 8">
                <a:extLst>
                  <a:ext uri="{FF2B5EF4-FFF2-40B4-BE49-F238E27FC236}">
                    <a16:creationId xmlns:a16="http://schemas.microsoft.com/office/drawing/2014/main" id="{14CE8142-D0BD-DC11-030C-AD3C39E237F6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0" name="Triangle isocèle 9">
                <a:extLst>
                  <a:ext uri="{FF2B5EF4-FFF2-40B4-BE49-F238E27FC236}">
                    <a16:creationId xmlns:a16="http://schemas.microsoft.com/office/drawing/2014/main" id="{11DCEC89-54F4-84FF-8B50-3D12F18D6609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1" name="Triangle isocèle 10">
                <a:extLst>
                  <a:ext uri="{FF2B5EF4-FFF2-40B4-BE49-F238E27FC236}">
                    <a16:creationId xmlns:a16="http://schemas.microsoft.com/office/drawing/2014/main" id="{54867602-A231-10BE-E581-E6C3BC37FD5A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2" name="Triangle isocèle 11">
                <a:extLst>
                  <a:ext uri="{FF2B5EF4-FFF2-40B4-BE49-F238E27FC236}">
                    <a16:creationId xmlns:a16="http://schemas.microsoft.com/office/drawing/2014/main" id="{B4FBADC7-D433-DC40-FBD5-6A0128955FB0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3" name="Triangle isocèle 12">
                <a:extLst>
                  <a:ext uri="{FF2B5EF4-FFF2-40B4-BE49-F238E27FC236}">
                    <a16:creationId xmlns:a16="http://schemas.microsoft.com/office/drawing/2014/main" id="{296992B0-6F56-020A-5D29-AE3F33ACE3DF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4" name="Triangle isocèle 13">
                <a:extLst>
                  <a:ext uri="{FF2B5EF4-FFF2-40B4-BE49-F238E27FC236}">
                    <a16:creationId xmlns:a16="http://schemas.microsoft.com/office/drawing/2014/main" id="{D8C79586-2441-D4FD-E32A-979A905C1B04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5" name="Triangle isocèle 14">
                <a:extLst>
                  <a:ext uri="{FF2B5EF4-FFF2-40B4-BE49-F238E27FC236}">
                    <a16:creationId xmlns:a16="http://schemas.microsoft.com/office/drawing/2014/main" id="{3E77A418-761E-4BCA-395D-726DC70D597F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8F54A0B5-2929-D48D-20AF-974BC9F39EE3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7" name="Triangle isocèle 16">
                <a:extLst>
                  <a:ext uri="{FF2B5EF4-FFF2-40B4-BE49-F238E27FC236}">
                    <a16:creationId xmlns:a16="http://schemas.microsoft.com/office/drawing/2014/main" id="{DB140274-E72B-141D-9F43-8CF06D9EF78D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8DC5D8F2-5EA9-FE2A-3904-9FF89C402789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" name="Triangle isocèle 18">
                <a:extLst>
                  <a:ext uri="{FF2B5EF4-FFF2-40B4-BE49-F238E27FC236}">
                    <a16:creationId xmlns:a16="http://schemas.microsoft.com/office/drawing/2014/main" id="{2AE9C812-1A95-11FF-CF8D-3F80D61B913B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" name="Triangle isocèle 19">
                <a:extLst>
                  <a:ext uri="{FF2B5EF4-FFF2-40B4-BE49-F238E27FC236}">
                    <a16:creationId xmlns:a16="http://schemas.microsoft.com/office/drawing/2014/main" id="{B4443B82-19AD-DA07-58B9-7B431988A3FF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" name="Triangle isocèle 20">
                <a:extLst>
                  <a:ext uri="{FF2B5EF4-FFF2-40B4-BE49-F238E27FC236}">
                    <a16:creationId xmlns:a16="http://schemas.microsoft.com/office/drawing/2014/main" id="{6EA0F406-0814-2E9A-C485-61A9F5E40DA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" name="Triangle isocèle 21">
                <a:extLst>
                  <a:ext uri="{FF2B5EF4-FFF2-40B4-BE49-F238E27FC236}">
                    <a16:creationId xmlns:a16="http://schemas.microsoft.com/office/drawing/2014/main" id="{0B39A3BB-BFD6-A3CB-8AF4-5FB0BF2071AD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14CBC32C-CF36-37B5-3B6D-3017B7504E1E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4" name="Triangle isocèle 23">
                <a:extLst>
                  <a:ext uri="{FF2B5EF4-FFF2-40B4-BE49-F238E27FC236}">
                    <a16:creationId xmlns:a16="http://schemas.microsoft.com/office/drawing/2014/main" id="{4FC3B172-7D0B-D9EB-5208-A72A45D0D14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5" name="Triangle isocèle 24">
                <a:extLst>
                  <a:ext uri="{FF2B5EF4-FFF2-40B4-BE49-F238E27FC236}">
                    <a16:creationId xmlns:a16="http://schemas.microsoft.com/office/drawing/2014/main" id="{74D2A58A-E74F-8B5F-83CE-6F6AF0BDE63B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6" name="Triangle isocèle 25">
                <a:extLst>
                  <a:ext uri="{FF2B5EF4-FFF2-40B4-BE49-F238E27FC236}">
                    <a16:creationId xmlns:a16="http://schemas.microsoft.com/office/drawing/2014/main" id="{ECCDEDAC-02B2-25F4-42DF-2B8B9922D37C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2945DA5-7512-1EC0-1CFA-E95754B0A900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8" name="Triangle isocèle 27">
                <a:extLst>
                  <a:ext uri="{FF2B5EF4-FFF2-40B4-BE49-F238E27FC236}">
                    <a16:creationId xmlns:a16="http://schemas.microsoft.com/office/drawing/2014/main" id="{2310CD98-3902-5E3F-D75A-7285388F3F38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9" name="Triangle isocèle 28">
                <a:extLst>
                  <a:ext uri="{FF2B5EF4-FFF2-40B4-BE49-F238E27FC236}">
                    <a16:creationId xmlns:a16="http://schemas.microsoft.com/office/drawing/2014/main" id="{8107BB20-3A1D-3635-013D-C5EA3A76202E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1186B8-F9FF-BC83-142D-7E9ED3F939F7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DA23861-0E32-2668-7F9E-6DD4C043891F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816059-C09C-0671-C7A3-FE70F39474E6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65356A83-8A98-936D-A1E0-FD44E443F93C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A0D3D67B-8EF0-8362-DD4C-749FFF919356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5" name="Triangle isocèle 34">
                <a:extLst>
                  <a:ext uri="{FF2B5EF4-FFF2-40B4-BE49-F238E27FC236}">
                    <a16:creationId xmlns:a16="http://schemas.microsoft.com/office/drawing/2014/main" id="{76E69E36-BF21-E0D7-C322-B547D385BA35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6" name="Triangle isocèle 35">
                <a:extLst>
                  <a:ext uri="{FF2B5EF4-FFF2-40B4-BE49-F238E27FC236}">
                    <a16:creationId xmlns:a16="http://schemas.microsoft.com/office/drawing/2014/main" id="{234D5F50-0352-FAC7-FD86-1ADF5FF49B77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EF1FE6E4-554B-8D5D-570B-C41CFE7758FB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8" name="Triangle isocèle 37">
                <a:extLst>
                  <a:ext uri="{FF2B5EF4-FFF2-40B4-BE49-F238E27FC236}">
                    <a16:creationId xmlns:a16="http://schemas.microsoft.com/office/drawing/2014/main" id="{E681F4B9-BEC2-1CDB-31BA-E67833588C96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3E9B4CA5-CEB4-7700-C5B9-7D75B05E25A3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0" name="Triangle isocèle 39">
                <a:extLst>
                  <a:ext uri="{FF2B5EF4-FFF2-40B4-BE49-F238E27FC236}">
                    <a16:creationId xmlns:a16="http://schemas.microsoft.com/office/drawing/2014/main" id="{E29FB06F-EA00-1697-2751-AF54E19137A7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0FC9E0D8-1DBB-3C6B-B3D3-87958064FC89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2" name="Triangle isocèle 41">
                <a:extLst>
                  <a:ext uri="{FF2B5EF4-FFF2-40B4-BE49-F238E27FC236}">
                    <a16:creationId xmlns:a16="http://schemas.microsoft.com/office/drawing/2014/main" id="{C247C268-5778-D6F6-BA65-B8A4E7A99C55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3FDD19E2-3DA0-780C-AE6B-47C78852F5A5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58F39F93-1D87-D114-213C-FDD2B9C04762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B895B20B-EE2B-0295-8D0B-3CB5B2907BA8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6" name="Triangle isocèle 45">
                <a:extLst>
                  <a:ext uri="{FF2B5EF4-FFF2-40B4-BE49-F238E27FC236}">
                    <a16:creationId xmlns:a16="http://schemas.microsoft.com/office/drawing/2014/main" id="{9D7D614B-1EB9-CE60-6F87-CE039776BF25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7" name="Triangle isocèle 46">
                <a:extLst>
                  <a:ext uri="{FF2B5EF4-FFF2-40B4-BE49-F238E27FC236}">
                    <a16:creationId xmlns:a16="http://schemas.microsoft.com/office/drawing/2014/main" id="{A9F1D6EB-DCB8-761C-B1FD-3F57A647A65A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E2AEECEC-961D-0D64-3D9B-439F6602C17B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9" name="Triangle isocèle 48">
                <a:extLst>
                  <a:ext uri="{FF2B5EF4-FFF2-40B4-BE49-F238E27FC236}">
                    <a16:creationId xmlns:a16="http://schemas.microsoft.com/office/drawing/2014/main" id="{C0CEB1D5-72BF-8F50-0160-96501747D118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0" name="Triangle isocèle 49">
                <a:extLst>
                  <a:ext uri="{FF2B5EF4-FFF2-40B4-BE49-F238E27FC236}">
                    <a16:creationId xmlns:a16="http://schemas.microsoft.com/office/drawing/2014/main" id="{359A3D94-9311-2DCE-EB92-87BC11E7303F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1" name="Triangle isocèle 50">
                <a:extLst>
                  <a:ext uri="{FF2B5EF4-FFF2-40B4-BE49-F238E27FC236}">
                    <a16:creationId xmlns:a16="http://schemas.microsoft.com/office/drawing/2014/main" id="{F2D885E6-8140-A1CD-9B21-C8C6C0E3B3CC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" name="Triangle isocèle 51">
                <a:extLst>
                  <a:ext uri="{FF2B5EF4-FFF2-40B4-BE49-F238E27FC236}">
                    <a16:creationId xmlns:a16="http://schemas.microsoft.com/office/drawing/2014/main" id="{E3165141-1152-1143-8134-472B50205C5B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3" name="Triangle isocèle 52">
                <a:extLst>
                  <a:ext uri="{FF2B5EF4-FFF2-40B4-BE49-F238E27FC236}">
                    <a16:creationId xmlns:a16="http://schemas.microsoft.com/office/drawing/2014/main" id="{316A126D-3017-3FA7-6D10-166012CF9594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4" name="Triangle isocèle 53">
                <a:extLst>
                  <a:ext uri="{FF2B5EF4-FFF2-40B4-BE49-F238E27FC236}">
                    <a16:creationId xmlns:a16="http://schemas.microsoft.com/office/drawing/2014/main" id="{22CAFB80-A4DA-A2AC-322F-0BD5FDF3A6FB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79133166-38B3-B0CA-B5D5-5968D0B33C61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6F4CF3-AD2D-6CED-0079-6428E91BAB3B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BDF6AA11-C894-A0E7-8507-B491CF8263AF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9774756-9B56-4907-0DFA-B8D5607D1F29}"/>
              </a:ext>
            </a:extLst>
          </p:cNvPr>
          <p:cNvGrpSpPr/>
          <p:nvPr/>
        </p:nvGrpSpPr>
        <p:grpSpPr>
          <a:xfrm>
            <a:off x="2435093" y="204960"/>
            <a:ext cx="9289934" cy="365271"/>
            <a:chOff x="2544478" y="145374"/>
            <a:chExt cx="9289934" cy="392667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FD283CB0-6E23-6AE0-22CE-9EB9D4089ADB}"/>
                </a:ext>
              </a:extLst>
            </p:cNvPr>
            <p:cNvGrpSpPr/>
            <p:nvPr/>
          </p:nvGrpSpPr>
          <p:grpSpPr>
            <a:xfrm>
              <a:off x="2682263" y="146332"/>
              <a:ext cx="9152149" cy="373572"/>
              <a:chOff x="2442420" y="746427"/>
              <a:chExt cx="9152149" cy="373572"/>
            </a:xfrm>
          </p:grpSpPr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DD912366-0DBE-9DBC-AC36-895E533D75F6}"/>
                  </a:ext>
                </a:extLst>
              </p:cNvPr>
              <p:cNvSpPr txBox="1"/>
              <p:nvPr/>
            </p:nvSpPr>
            <p:spPr>
              <a:xfrm>
                <a:off x="3600095" y="753709"/>
                <a:ext cx="7994474" cy="366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Détecter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présence d’une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signature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sur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plusieurs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types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documents PDF</a:t>
                </a:r>
                <a:endParaRPr lang="fr-FR" sz="20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D50A032-C1F2-F847-1931-ADDFFD358A31}"/>
                  </a:ext>
                </a:extLst>
              </p:cNvPr>
              <p:cNvSpPr/>
              <p:nvPr/>
            </p:nvSpPr>
            <p:spPr>
              <a:xfrm>
                <a:off x="2442420" y="746427"/>
                <a:ext cx="1169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Objectif </a:t>
                </a: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sz="1600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BC5D15-439E-1AA1-1C82-784E20028DFA}"/>
                </a:ext>
              </a:extLst>
            </p:cNvPr>
            <p:cNvSpPr/>
            <p:nvPr/>
          </p:nvSpPr>
          <p:spPr>
            <a:xfrm>
              <a:off x="2544478" y="145374"/>
              <a:ext cx="8791707" cy="39266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352F7751-046A-4C1C-AA36-6D91040C02F8}"/>
              </a:ext>
            </a:extLst>
          </p:cNvPr>
          <p:cNvSpPr txBox="1"/>
          <p:nvPr/>
        </p:nvSpPr>
        <p:spPr>
          <a:xfrm>
            <a:off x="1956795" y="774691"/>
            <a:ext cx="368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Plusieurs types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de documents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possibles :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F407593C-1B6C-97EA-4338-54A6DC6DEB98}"/>
              </a:ext>
            </a:extLst>
          </p:cNvPr>
          <p:cNvGrpSpPr/>
          <p:nvPr/>
        </p:nvGrpSpPr>
        <p:grpSpPr>
          <a:xfrm>
            <a:off x="102107" y="1362898"/>
            <a:ext cx="1824162" cy="2579631"/>
            <a:chOff x="6035955" y="558210"/>
            <a:chExt cx="1824162" cy="2579631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E5E034D5-11A8-686A-6DF6-76185765015D}"/>
                </a:ext>
              </a:extLst>
            </p:cNvPr>
            <p:cNvGrpSpPr/>
            <p:nvPr/>
          </p:nvGrpSpPr>
          <p:grpSpPr>
            <a:xfrm>
              <a:off x="6035955" y="558210"/>
              <a:ext cx="1824162" cy="2579631"/>
              <a:chOff x="6212332" y="574652"/>
              <a:chExt cx="1824162" cy="257963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3" name="Image 2" descr="Une image contenant texte, Appareils électroniques, capture d’écran, Police&#10;&#10;Description générée automatiquement">
                <a:extLst>
                  <a:ext uri="{FF2B5EF4-FFF2-40B4-BE49-F238E27FC236}">
                    <a16:creationId xmlns:a16="http://schemas.microsoft.com/office/drawing/2014/main" id="{4622CAC2-E60B-8800-91BE-A42131F37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2332" y="574652"/>
                <a:ext cx="1824162" cy="2578533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C4BE9-1194-7093-337E-93E18F6C7F20}"/>
                  </a:ext>
                </a:extLst>
              </p:cNvPr>
              <p:cNvSpPr/>
              <p:nvPr/>
            </p:nvSpPr>
            <p:spPr>
              <a:xfrm>
                <a:off x="6212332" y="584271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B2D4DDC3-2EF4-E471-8FA8-71E7A879068A}"/>
                </a:ext>
              </a:extLst>
            </p:cNvPr>
            <p:cNvSpPr txBox="1"/>
            <p:nvPr/>
          </p:nvSpPr>
          <p:spPr>
            <a:xfrm>
              <a:off x="6096000" y="2755775"/>
              <a:ext cx="5918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LEA</a:t>
              </a: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94455A1-9C05-FD46-A92A-6FB01C502C44}"/>
              </a:ext>
            </a:extLst>
          </p:cNvPr>
          <p:cNvGrpSpPr/>
          <p:nvPr/>
        </p:nvGrpSpPr>
        <p:grpSpPr>
          <a:xfrm>
            <a:off x="2114944" y="1370073"/>
            <a:ext cx="1825572" cy="2571358"/>
            <a:chOff x="8074192" y="565385"/>
            <a:chExt cx="1825572" cy="2571358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7A450B33-48B5-5B87-8E32-646D26C11942}"/>
                </a:ext>
              </a:extLst>
            </p:cNvPr>
            <p:cNvGrpSpPr/>
            <p:nvPr/>
          </p:nvGrpSpPr>
          <p:grpSpPr>
            <a:xfrm>
              <a:off x="8074192" y="565385"/>
              <a:ext cx="1825572" cy="2571358"/>
              <a:chOff x="7056360" y="753718"/>
              <a:chExt cx="1825572" cy="2571358"/>
            </a:xfrm>
          </p:grpSpPr>
          <p:pic>
            <p:nvPicPr>
              <p:cNvPr id="75" name="Image 74" descr="Une image contenant texte, lettre, document, capture d’écran&#10;&#10;Description générée automatiquement">
                <a:extLst>
                  <a:ext uri="{FF2B5EF4-FFF2-40B4-BE49-F238E27FC236}">
                    <a16:creationId xmlns:a16="http://schemas.microsoft.com/office/drawing/2014/main" id="{B584B336-D096-95B7-EDB4-C2D7456F2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6360" y="755064"/>
                <a:ext cx="1824162" cy="25700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B95876A-E70E-B584-87EB-E55F4306E2E8}"/>
                  </a:ext>
                </a:extLst>
              </p:cNvPr>
              <p:cNvSpPr/>
              <p:nvPr/>
            </p:nvSpPr>
            <p:spPr>
              <a:xfrm>
                <a:off x="7057770" y="753718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4B8602E7-8752-B638-5FDF-CADBBB054C0C}"/>
                </a:ext>
              </a:extLst>
            </p:cNvPr>
            <p:cNvSpPr txBox="1"/>
            <p:nvPr/>
          </p:nvSpPr>
          <p:spPr>
            <a:xfrm>
              <a:off x="8120872" y="2777966"/>
              <a:ext cx="4825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EAI</a:t>
              </a: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903FD98-35F4-C8F7-51ED-EECB8D6BAD71}"/>
              </a:ext>
            </a:extLst>
          </p:cNvPr>
          <p:cNvGrpSpPr/>
          <p:nvPr/>
        </p:nvGrpSpPr>
        <p:grpSpPr>
          <a:xfrm>
            <a:off x="4119833" y="1370650"/>
            <a:ext cx="1824162" cy="2572309"/>
            <a:chOff x="10117181" y="578662"/>
            <a:chExt cx="1824162" cy="2572309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EE14989D-5F26-5520-5E6C-54B585A81810}"/>
                </a:ext>
              </a:extLst>
            </p:cNvPr>
            <p:cNvGrpSpPr/>
            <p:nvPr/>
          </p:nvGrpSpPr>
          <p:grpSpPr>
            <a:xfrm>
              <a:off x="10117181" y="578662"/>
              <a:ext cx="1824162" cy="2572309"/>
              <a:chOff x="8968327" y="701180"/>
              <a:chExt cx="1824162" cy="2572309"/>
            </a:xfrm>
          </p:grpSpPr>
          <p:pic>
            <p:nvPicPr>
              <p:cNvPr id="77" name="Image 76" descr="Une image contenant texte, capture d’écran, lettre, papier&#10;&#10;Description générée automatiquement">
                <a:extLst>
                  <a:ext uri="{FF2B5EF4-FFF2-40B4-BE49-F238E27FC236}">
                    <a16:creationId xmlns:a16="http://schemas.microsoft.com/office/drawing/2014/main" id="{572687DC-F324-412F-25F8-5B6DAE357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0376" y="701180"/>
                <a:ext cx="1822113" cy="25700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E9225AC-0074-FD67-7600-EF7D5E7D28EF}"/>
                  </a:ext>
                </a:extLst>
              </p:cNvPr>
              <p:cNvSpPr/>
              <p:nvPr/>
            </p:nvSpPr>
            <p:spPr>
              <a:xfrm>
                <a:off x="8968327" y="703477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793F6B01-51FF-2B15-B156-0CF7D6815286}"/>
                </a:ext>
              </a:extLst>
            </p:cNvPr>
            <p:cNvSpPr txBox="1"/>
            <p:nvPr/>
          </p:nvSpPr>
          <p:spPr>
            <a:xfrm>
              <a:off x="10153732" y="2819180"/>
              <a:ext cx="4371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BS</a:t>
              </a:r>
            </a:p>
          </p:txBody>
        </p:sp>
      </p:grpSp>
      <p:pic>
        <p:nvPicPr>
          <p:cNvPr id="96" name="Image 9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6395547-734A-2525-FD23-BDF978C1DB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7"/>
          <a:stretch/>
        </p:blipFill>
        <p:spPr>
          <a:xfrm>
            <a:off x="-28691" y="4985401"/>
            <a:ext cx="708008" cy="597363"/>
          </a:xfrm>
          <a:prstGeom prst="rect">
            <a:avLst/>
          </a:prstGeom>
        </p:spPr>
      </p:pic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2E6C4D7-E0E1-455A-FBC7-285AEF64FA7B}"/>
              </a:ext>
            </a:extLst>
          </p:cNvPr>
          <p:cNvGrpSpPr/>
          <p:nvPr/>
        </p:nvGrpSpPr>
        <p:grpSpPr>
          <a:xfrm>
            <a:off x="605849" y="4613111"/>
            <a:ext cx="7248047" cy="1806891"/>
            <a:chOff x="313749" y="4300535"/>
            <a:chExt cx="7248047" cy="180689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5F9740-666A-79B7-F019-EE475C4BF92D}"/>
                </a:ext>
              </a:extLst>
            </p:cNvPr>
            <p:cNvSpPr/>
            <p:nvPr/>
          </p:nvSpPr>
          <p:spPr>
            <a:xfrm>
              <a:off x="354776" y="4300535"/>
              <a:ext cx="97532" cy="1806891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B35B9A4A-DDE9-022C-67FD-96098240AB35}"/>
                </a:ext>
              </a:extLst>
            </p:cNvPr>
            <p:cNvGrpSpPr/>
            <p:nvPr/>
          </p:nvGrpSpPr>
          <p:grpSpPr>
            <a:xfrm>
              <a:off x="313749" y="4300535"/>
              <a:ext cx="7248047" cy="307777"/>
              <a:chOff x="313749" y="4300535"/>
              <a:chExt cx="7248047" cy="307777"/>
            </a:xfrm>
          </p:grpSpPr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3CC01C6-E1D6-169A-DFD2-EBFA96FE0F7D}"/>
                  </a:ext>
                </a:extLst>
              </p:cNvPr>
              <p:cNvSpPr txBox="1"/>
              <p:nvPr/>
            </p:nvSpPr>
            <p:spPr>
              <a:xfrm>
                <a:off x="475699" y="4300535"/>
                <a:ext cx="7086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Plusieurs versions possibles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pour un même type de document</a:t>
                </a: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E62268-AFC2-4F8A-9FE4-05CCAFF7F9EB}"/>
                  </a:ext>
                </a:extLst>
              </p:cNvPr>
              <p:cNvSpPr/>
              <p:nvPr/>
            </p:nvSpPr>
            <p:spPr>
              <a:xfrm>
                <a:off x="313749" y="4382732"/>
                <a:ext cx="167837" cy="18134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1C653A1-66B1-847B-0A59-B8AB1FB0C427}"/>
              </a:ext>
            </a:extLst>
          </p:cNvPr>
          <p:cNvGrpSpPr/>
          <p:nvPr/>
        </p:nvGrpSpPr>
        <p:grpSpPr>
          <a:xfrm>
            <a:off x="599962" y="4959449"/>
            <a:ext cx="5972489" cy="307777"/>
            <a:chOff x="307862" y="4646873"/>
            <a:chExt cx="5972489" cy="307777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B51B21D6-DA8A-8731-F069-0F4BFBC4B11B}"/>
                </a:ext>
              </a:extLst>
            </p:cNvPr>
            <p:cNvSpPr txBox="1"/>
            <p:nvPr/>
          </p:nvSpPr>
          <p:spPr>
            <a:xfrm>
              <a:off x="475699" y="4646873"/>
              <a:ext cx="5804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Les documents peuvent ne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pas correspondre au type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indiqué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2EE6000-9FF4-AEFD-F893-8C4A585E1320}"/>
                </a:ext>
              </a:extLst>
            </p:cNvPr>
            <p:cNvSpPr/>
            <p:nvPr/>
          </p:nvSpPr>
          <p:spPr>
            <a:xfrm>
              <a:off x="307862" y="4713715"/>
              <a:ext cx="167837" cy="1740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53FC12FB-7BF0-693D-B4EB-0C3ED58BAC5B}"/>
              </a:ext>
            </a:extLst>
          </p:cNvPr>
          <p:cNvGrpSpPr/>
          <p:nvPr/>
        </p:nvGrpSpPr>
        <p:grpSpPr>
          <a:xfrm>
            <a:off x="599962" y="5327817"/>
            <a:ext cx="4657725" cy="307777"/>
            <a:chOff x="307862" y="5015241"/>
            <a:chExt cx="4657725" cy="307777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BF5441A1-1C59-B697-C00B-A36A2C69DCAC}"/>
                </a:ext>
              </a:extLst>
            </p:cNvPr>
            <p:cNvSpPr txBox="1"/>
            <p:nvPr/>
          </p:nvSpPr>
          <p:spPr>
            <a:xfrm>
              <a:off x="479874" y="5015241"/>
              <a:ext cx="4485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Un document PDF peut contenir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plusieurs pages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977D548-F9CB-6472-B7CD-D58CD2A7662E}"/>
                </a:ext>
              </a:extLst>
            </p:cNvPr>
            <p:cNvSpPr/>
            <p:nvPr/>
          </p:nvSpPr>
          <p:spPr>
            <a:xfrm>
              <a:off x="307862" y="507693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DF4C401-77D0-6CE6-F579-12DEF73D223D}"/>
              </a:ext>
            </a:extLst>
          </p:cNvPr>
          <p:cNvGrpSpPr/>
          <p:nvPr/>
        </p:nvGrpSpPr>
        <p:grpSpPr>
          <a:xfrm>
            <a:off x="7048934" y="4741147"/>
            <a:ext cx="3571736" cy="523220"/>
            <a:chOff x="6756834" y="4741147"/>
            <a:chExt cx="3571736" cy="523220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3AB4CC3E-6453-9A83-2204-C3B5580248D4}"/>
                </a:ext>
              </a:extLst>
            </p:cNvPr>
            <p:cNvSpPr txBox="1"/>
            <p:nvPr/>
          </p:nvSpPr>
          <p:spPr>
            <a:xfrm>
              <a:off x="7269500" y="4741147"/>
              <a:ext cx="3059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identifier s’il s’agit du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bon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document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?</a:t>
              </a:r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0197A9D2-305A-9F4D-E673-A59DAE165DC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4920888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A05F21CE-D64F-CFBA-8FB5-758A70F0B7FA}"/>
              </a:ext>
            </a:extLst>
          </p:cNvPr>
          <p:cNvGrpSpPr/>
          <p:nvPr/>
        </p:nvGrpSpPr>
        <p:grpSpPr>
          <a:xfrm>
            <a:off x="605848" y="5685680"/>
            <a:ext cx="6766312" cy="307777"/>
            <a:chOff x="313748" y="5373104"/>
            <a:chExt cx="6766312" cy="307777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DBD84E8-127E-154D-801E-DDCC8273DEFB}"/>
                </a:ext>
              </a:extLst>
            </p:cNvPr>
            <p:cNvSpPr txBox="1"/>
            <p:nvPr/>
          </p:nvSpPr>
          <p:spPr>
            <a:xfrm>
              <a:off x="475699" y="5373104"/>
              <a:ext cx="6604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La signature ne se trouve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pas toujours sur la même page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du document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F1283EE0-FA0E-DA2F-0C5C-D265603A5A61}"/>
                </a:ext>
              </a:extLst>
            </p:cNvPr>
            <p:cNvSpPr/>
            <p:nvPr/>
          </p:nvSpPr>
          <p:spPr>
            <a:xfrm>
              <a:off x="313748" y="544662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803E7DE7-5960-99E9-9E57-888105A6A391}"/>
              </a:ext>
            </a:extLst>
          </p:cNvPr>
          <p:cNvGrpSpPr/>
          <p:nvPr/>
        </p:nvGrpSpPr>
        <p:grpSpPr>
          <a:xfrm>
            <a:off x="604147" y="6061344"/>
            <a:ext cx="6482374" cy="523220"/>
            <a:chOff x="312047" y="5748768"/>
            <a:chExt cx="6482374" cy="523220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0800923-17AD-4B43-67CB-36C40B7D17D6}"/>
                </a:ext>
              </a:extLst>
            </p:cNvPr>
            <p:cNvSpPr txBox="1"/>
            <p:nvPr/>
          </p:nvSpPr>
          <p:spPr>
            <a:xfrm>
              <a:off x="475699" y="5748768"/>
              <a:ext cx="6318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Les documents peuvent être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mal scannés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(</a:t>
              </a:r>
              <a:r>
                <a:rPr lang="fr-FR" sz="14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rotationnés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, rognés, page blanche…)</a:t>
              </a: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93705D8-7372-A970-84E0-D65098C134FC}"/>
                </a:ext>
              </a:extLst>
            </p:cNvPr>
            <p:cNvSpPr/>
            <p:nvPr/>
          </p:nvSpPr>
          <p:spPr>
            <a:xfrm>
              <a:off x="312047" y="581631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BC91AE8E-E8CB-5537-35F5-510672CCF146}"/>
              </a:ext>
            </a:extLst>
          </p:cNvPr>
          <p:cNvGrpSpPr/>
          <p:nvPr/>
        </p:nvGrpSpPr>
        <p:grpSpPr>
          <a:xfrm>
            <a:off x="7048934" y="5382672"/>
            <a:ext cx="3687408" cy="523220"/>
            <a:chOff x="6756834" y="5382672"/>
            <a:chExt cx="3687408" cy="523220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0F8CFE5F-05DA-A0C9-3D4E-2837DB68B195}"/>
                </a:ext>
              </a:extLst>
            </p:cNvPr>
            <p:cNvSpPr txBox="1"/>
            <p:nvPr/>
          </p:nvSpPr>
          <p:spPr>
            <a:xfrm>
              <a:off x="7257025" y="5382672"/>
              <a:ext cx="3187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identifier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la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page contenant la signature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388A94F-EF15-742F-1DC1-40817E3EF3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5607847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6BD93F8D-886E-646D-D11A-32DA1A61981E}"/>
              </a:ext>
            </a:extLst>
          </p:cNvPr>
          <p:cNvGrpSpPr/>
          <p:nvPr/>
        </p:nvGrpSpPr>
        <p:grpSpPr>
          <a:xfrm>
            <a:off x="7048934" y="5998421"/>
            <a:ext cx="3655336" cy="523220"/>
            <a:chOff x="6756834" y="5998421"/>
            <a:chExt cx="3655336" cy="523220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CC6161E-45CD-4F8C-B0BC-E9B74DDDDC79}"/>
                </a:ext>
              </a:extLst>
            </p:cNvPr>
            <p:cNvSpPr txBox="1"/>
            <p:nvPr/>
          </p:nvSpPr>
          <p:spPr>
            <a:xfrm>
              <a:off x="7234565" y="5998421"/>
              <a:ext cx="3177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effectuer un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pré-traitement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 l’image ?</a:t>
              </a:r>
            </a:p>
          </p:txBody>
        </p: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D314F82-A2FC-F37E-B13D-7A9D1623E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6208524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542E43AA-307B-D8CB-8678-F1B85C57295C}"/>
              </a:ext>
            </a:extLst>
          </p:cNvPr>
          <p:cNvGrpSpPr/>
          <p:nvPr/>
        </p:nvGrpSpPr>
        <p:grpSpPr>
          <a:xfrm>
            <a:off x="8805429" y="1335335"/>
            <a:ext cx="1158068" cy="1183382"/>
            <a:chOff x="9063763" y="2764630"/>
            <a:chExt cx="1158068" cy="1183382"/>
          </a:xfrm>
        </p:grpSpPr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A018C30E-7991-0CBD-D6F7-85A0157BE650}"/>
                </a:ext>
              </a:extLst>
            </p:cNvPr>
            <p:cNvSpPr txBox="1"/>
            <p:nvPr/>
          </p:nvSpPr>
          <p:spPr>
            <a:xfrm>
              <a:off x="9234012" y="2823269"/>
              <a:ext cx="818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Python</a:t>
              </a:r>
            </a:p>
          </p:txBody>
        </p:sp>
        <p:pic>
          <p:nvPicPr>
            <p:cNvPr id="106" name="Image 105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AC2ACE6B-6F51-180F-E38C-FAEAAB8A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603" y="3113999"/>
              <a:ext cx="820387" cy="820387"/>
            </a:xfrm>
            <a:prstGeom prst="rect">
              <a:avLst/>
            </a:prstGeom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F4CBC3EE-C8DE-4524-23B8-8368D8C7B30C}"/>
                </a:ext>
              </a:extLst>
            </p:cNvPr>
            <p:cNvSpPr/>
            <p:nvPr/>
          </p:nvSpPr>
          <p:spPr>
            <a:xfrm>
              <a:off x="9063763" y="2764630"/>
              <a:ext cx="1158068" cy="1183382"/>
            </a:xfrm>
            <a:prstGeom prst="roundRect">
              <a:avLst>
                <a:gd name="adj" fmla="val 1855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4" name="ZoneTexte 123">
            <a:extLst>
              <a:ext uri="{FF2B5EF4-FFF2-40B4-BE49-F238E27FC236}">
                <a16:creationId xmlns:a16="http://schemas.microsoft.com/office/drawing/2014/main" id="{D6D562D2-4F14-BC71-43DF-F0E0BBE19686}"/>
              </a:ext>
            </a:extLst>
          </p:cNvPr>
          <p:cNvSpPr txBox="1"/>
          <p:nvPr/>
        </p:nvSpPr>
        <p:spPr>
          <a:xfrm>
            <a:off x="8260548" y="854406"/>
            <a:ext cx="172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 Approches :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091B48F3-C5B8-FB5E-D177-5DC44F7150F7}"/>
              </a:ext>
            </a:extLst>
          </p:cNvPr>
          <p:cNvGrpSpPr/>
          <p:nvPr/>
        </p:nvGrpSpPr>
        <p:grpSpPr>
          <a:xfrm>
            <a:off x="10012230" y="1335335"/>
            <a:ext cx="1841279" cy="1571515"/>
            <a:chOff x="9268555" y="2077093"/>
            <a:chExt cx="1841279" cy="157151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7B7DE620-AA9E-7B21-FD87-9C8230995B89}"/>
                </a:ext>
              </a:extLst>
            </p:cNvPr>
            <p:cNvGrpSpPr/>
            <p:nvPr/>
          </p:nvGrpSpPr>
          <p:grpSpPr>
            <a:xfrm>
              <a:off x="9431822" y="2077093"/>
              <a:ext cx="1197198" cy="1228479"/>
              <a:chOff x="9833136" y="1860775"/>
              <a:chExt cx="1158068" cy="1141480"/>
            </a:xfrm>
          </p:grpSpPr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F4AE0F79-581B-446F-E8A8-78A2DE35BAE3}"/>
                  </a:ext>
                </a:extLst>
              </p:cNvPr>
              <p:cNvSpPr txBox="1"/>
              <p:nvPr/>
            </p:nvSpPr>
            <p:spPr>
              <a:xfrm>
                <a:off x="9983748" y="1892511"/>
                <a:ext cx="91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Alteryx</a:t>
                </a:r>
                <a:endPara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08" name="Image 107" descr="Une image contenant Graphique, Police, logo, symbole&#10;&#10;Description générée automatiquement">
                <a:extLst>
                  <a:ext uri="{FF2B5EF4-FFF2-40B4-BE49-F238E27FC236}">
                    <a16:creationId xmlns:a16="http://schemas.microsoft.com/office/drawing/2014/main" id="{52AB34FC-FFB3-C570-C57F-ABF0A78935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154"/>
              <a:stretch/>
            </p:blipFill>
            <p:spPr>
              <a:xfrm>
                <a:off x="9996558" y="2212579"/>
                <a:ext cx="789575" cy="693609"/>
              </a:xfrm>
              <a:prstGeom prst="rect">
                <a:avLst/>
              </a:prstGeom>
            </p:spPr>
          </p:pic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0BEC515E-D457-E87D-3791-AC044B2A904D}"/>
                  </a:ext>
                </a:extLst>
              </p:cNvPr>
              <p:cNvSpPr/>
              <p:nvPr/>
            </p:nvSpPr>
            <p:spPr>
              <a:xfrm>
                <a:off x="9833136" y="1860775"/>
                <a:ext cx="1158068" cy="1141480"/>
              </a:xfrm>
              <a:prstGeom prst="roundRect">
                <a:avLst>
                  <a:gd name="adj" fmla="val 18552"/>
                </a:avLst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B60E7002-0C27-AA2E-E2FF-053DBCB9087E}"/>
                </a:ext>
              </a:extLst>
            </p:cNvPr>
            <p:cNvSpPr txBox="1"/>
            <p:nvPr/>
          </p:nvSpPr>
          <p:spPr>
            <a:xfrm>
              <a:off x="9268555" y="3340831"/>
              <a:ext cx="184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Intelligence Suite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690828-1381-AC24-DE84-A22DEB5DC6DF}"/>
              </a:ext>
            </a:extLst>
          </p:cNvPr>
          <p:cNvGrpSpPr/>
          <p:nvPr/>
        </p:nvGrpSpPr>
        <p:grpSpPr>
          <a:xfrm>
            <a:off x="8151025" y="2966875"/>
            <a:ext cx="4371534" cy="918863"/>
            <a:chOff x="8209503" y="2704399"/>
            <a:chExt cx="4371534" cy="918863"/>
          </a:xfrm>
        </p:grpSpPr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D1BDEC94-3B01-5595-2BF8-B37AF5D3C696}"/>
                </a:ext>
              </a:extLst>
            </p:cNvPr>
            <p:cNvSpPr txBox="1"/>
            <p:nvPr/>
          </p:nvSpPr>
          <p:spPr>
            <a:xfrm>
              <a:off x="9150581" y="2829383"/>
              <a:ext cx="2693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OCR (Reconnaissance Optique de Caractères)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A7770FF-6DA6-E5BD-AC70-C8AC0844EFF1}"/>
                </a:ext>
              </a:extLst>
            </p:cNvPr>
            <p:cNvSpPr txBox="1"/>
            <p:nvPr/>
          </p:nvSpPr>
          <p:spPr>
            <a:xfrm>
              <a:off x="9663104" y="3315485"/>
              <a:ext cx="2917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Lire le texte des images</a:t>
              </a:r>
            </a:p>
          </p:txBody>
        </p:sp>
        <p:pic>
          <p:nvPicPr>
            <p:cNvPr id="139" name="Image 13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5B8031A7-4778-B574-20CC-9B6B96B16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2"/>
            <a:stretch/>
          </p:blipFill>
          <p:spPr>
            <a:xfrm>
              <a:off x="8209503" y="2704399"/>
              <a:ext cx="1059960" cy="853140"/>
            </a:xfrm>
            <a:prstGeom prst="rect">
              <a:avLst/>
            </a:prstGeom>
          </p:spPr>
        </p:pic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05B3556C-BB4B-7C4D-14CC-1F8E1B7C94C0}"/>
                </a:ext>
              </a:extLst>
            </p:cNvPr>
            <p:cNvCxnSpPr>
              <a:cxnSpLocks/>
            </p:cNvCxnSpPr>
            <p:nvPr/>
          </p:nvCxnSpPr>
          <p:spPr>
            <a:xfrm>
              <a:off x="9261394" y="3445603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1F2F7E8-CF85-2AAD-87E4-B6B008165E95}"/>
              </a:ext>
            </a:extLst>
          </p:cNvPr>
          <p:cNvSpPr/>
          <p:nvPr/>
        </p:nvSpPr>
        <p:spPr>
          <a:xfrm>
            <a:off x="8151025" y="784373"/>
            <a:ext cx="3842141" cy="33050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47D0AD-50F1-145E-5D60-455C339CE935}"/>
              </a:ext>
            </a:extLst>
          </p:cNvPr>
          <p:cNvGrpSpPr/>
          <p:nvPr/>
        </p:nvGrpSpPr>
        <p:grpSpPr>
          <a:xfrm>
            <a:off x="6130842" y="1376011"/>
            <a:ext cx="1824162" cy="2570012"/>
            <a:chOff x="8544983" y="3010116"/>
            <a:chExt cx="1824162" cy="2570012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6AF2F472-946A-ED71-FAB4-24AB744D44CF}"/>
                </a:ext>
              </a:extLst>
            </p:cNvPr>
            <p:cNvGrpSpPr/>
            <p:nvPr/>
          </p:nvGrpSpPr>
          <p:grpSpPr>
            <a:xfrm>
              <a:off x="8544983" y="3010116"/>
              <a:ext cx="1824162" cy="2570012"/>
              <a:chOff x="8633907" y="3047905"/>
              <a:chExt cx="1824162" cy="25700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7" name="Image 66" descr="Une image contenant texte, lettre, écriture manuscrite, papier&#10;&#10;Description générée automatiquement">
                <a:extLst>
                  <a:ext uri="{FF2B5EF4-FFF2-40B4-BE49-F238E27FC236}">
                    <a16:creationId xmlns:a16="http://schemas.microsoft.com/office/drawing/2014/main" id="{E0A2A78A-349E-F03B-7EB2-88C6F857F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02"/>
              <a:stretch/>
            </p:blipFill>
            <p:spPr>
              <a:xfrm>
                <a:off x="8636561" y="3047905"/>
                <a:ext cx="1808787" cy="2565710"/>
              </a:xfrm>
              <a:prstGeom prst="rect">
                <a:avLst/>
              </a:prstGeom>
            </p:spPr>
          </p:pic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BA98E0-F047-F249-6DEE-189B30657519}"/>
                  </a:ext>
                </a:extLst>
              </p:cNvPr>
              <p:cNvSpPr/>
              <p:nvPr/>
            </p:nvSpPr>
            <p:spPr>
              <a:xfrm>
                <a:off x="8633907" y="3047905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11BDB9B1-9844-8C3C-3FFF-65E07F8FF2E8}"/>
                </a:ext>
              </a:extLst>
            </p:cNvPr>
            <p:cNvSpPr txBox="1"/>
            <p:nvPr/>
          </p:nvSpPr>
          <p:spPr>
            <a:xfrm>
              <a:off x="8598437" y="5214282"/>
              <a:ext cx="10465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QCF-QR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7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1B-60E9-BC07-A000-86567E3D7F07}"/>
              </a:ext>
            </a:extLst>
          </p:cNvPr>
          <p:cNvSpPr/>
          <p:nvPr/>
        </p:nvSpPr>
        <p:spPr>
          <a:xfrm>
            <a:off x="-1" y="12748"/>
            <a:ext cx="12192001" cy="326840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6AB2981-CD0B-DE25-DCC1-6AAE128AD9D0}"/>
              </a:ext>
            </a:extLst>
          </p:cNvPr>
          <p:cNvSpPr txBox="1"/>
          <p:nvPr/>
        </p:nvSpPr>
        <p:spPr>
          <a:xfrm>
            <a:off x="5310909" y="-8515"/>
            <a:ext cx="359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Worflow</a:t>
            </a:r>
            <a:r>
              <a:rPr lang="fr-FR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b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Alteryx</a:t>
            </a:r>
            <a:endParaRPr lang="fr-FR" sz="16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30DB226-A848-9E29-923D-4B9069920AA6}"/>
              </a:ext>
            </a:extLst>
          </p:cNvPr>
          <p:cNvGrpSpPr/>
          <p:nvPr/>
        </p:nvGrpSpPr>
        <p:grpSpPr>
          <a:xfrm>
            <a:off x="558294" y="1300715"/>
            <a:ext cx="791251" cy="523220"/>
            <a:chOff x="234661" y="905902"/>
            <a:chExt cx="791251" cy="52322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01B8451-8DFF-8A3B-DCB3-26AD40EF718F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D19BBC1-8AB1-DF22-F166-E9DDBBD332BD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F3E0CA1-B73F-182A-143C-C5B3B579D86C}"/>
              </a:ext>
            </a:extLst>
          </p:cNvPr>
          <p:cNvGrpSpPr/>
          <p:nvPr/>
        </p:nvGrpSpPr>
        <p:grpSpPr>
          <a:xfrm>
            <a:off x="2301423" y="1313719"/>
            <a:ext cx="791251" cy="523220"/>
            <a:chOff x="234661" y="905902"/>
            <a:chExt cx="791251" cy="52322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2E048A6-44E8-DAFE-4EAE-8C13DF1930B4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7C88C76-FDBD-E5F0-8BED-D30E96A0A615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B96563-EB58-C11B-E0FA-A75C913030A7}"/>
              </a:ext>
            </a:extLst>
          </p:cNvPr>
          <p:cNvGrpSpPr/>
          <p:nvPr/>
        </p:nvGrpSpPr>
        <p:grpSpPr>
          <a:xfrm>
            <a:off x="5693271" y="1293621"/>
            <a:ext cx="791251" cy="523220"/>
            <a:chOff x="234661" y="905902"/>
            <a:chExt cx="791251" cy="52322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9BAF89-F082-0337-0642-5D309051A528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073428C-0065-CEE2-1EE7-4FB8CB1D10AF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D91516E-E073-6852-E166-7156D0925419}"/>
              </a:ext>
            </a:extLst>
          </p:cNvPr>
          <p:cNvGrpSpPr/>
          <p:nvPr/>
        </p:nvGrpSpPr>
        <p:grpSpPr>
          <a:xfrm>
            <a:off x="8293868" y="1293621"/>
            <a:ext cx="791251" cy="523220"/>
            <a:chOff x="234661" y="905902"/>
            <a:chExt cx="791251" cy="52322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6FFCDD5-F361-02C7-8C5B-CEFFD96BCE92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7826C0-1144-C8F0-C59B-FCE458F9F699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5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2CD230E-2FA7-9906-DD4D-3D79FCD41123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23A9500-FE4C-ABFD-CB1D-9DAA42FE071C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621C1BD6-A68E-63C1-B4D8-C9E508D768EB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61BF263A-7951-821E-4868-D468158C4F58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5" name="Triangle isocèle 34">
                <a:extLst>
                  <a:ext uri="{FF2B5EF4-FFF2-40B4-BE49-F238E27FC236}">
                    <a16:creationId xmlns:a16="http://schemas.microsoft.com/office/drawing/2014/main" id="{90F5E162-653B-9982-A77E-316FD7D91DBD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6" name="Triangle isocèle 35">
                <a:extLst>
                  <a:ext uri="{FF2B5EF4-FFF2-40B4-BE49-F238E27FC236}">
                    <a16:creationId xmlns:a16="http://schemas.microsoft.com/office/drawing/2014/main" id="{A4731E94-905B-90D7-1822-682B1230E445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A02A225E-0FB8-60CC-8F2C-1D230E35F533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" name="Triangle isocèle 37">
                <a:extLst>
                  <a:ext uri="{FF2B5EF4-FFF2-40B4-BE49-F238E27FC236}">
                    <a16:creationId xmlns:a16="http://schemas.microsoft.com/office/drawing/2014/main" id="{BC61B5EE-AF71-056E-9107-537ED08B5B8A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EE4AE188-7349-1890-63B7-A110266713F2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0" name="Triangle isocèle 39">
                <a:extLst>
                  <a:ext uri="{FF2B5EF4-FFF2-40B4-BE49-F238E27FC236}">
                    <a16:creationId xmlns:a16="http://schemas.microsoft.com/office/drawing/2014/main" id="{198C03E3-0432-5CDB-511F-4B2C54F9A02D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E0D9B361-CF7B-70B1-BC35-E71B9ACC92C1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2" name="Triangle isocèle 41">
                <a:extLst>
                  <a:ext uri="{FF2B5EF4-FFF2-40B4-BE49-F238E27FC236}">
                    <a16:creationId xmlns:a16="http://schemas.microsoft.com/office/drawing/2014/main" id="{32099F22-32D4-03C7-7D7D-0C72957D9A71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400617C3-297D-1916-F937-9D6F55CDC889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CAC91B79-9297-0C80-2277-70093BB99C57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01E20104-4084-AC7E-93DE-CD25631A044E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6" name="Triangle isocèle 45">
                <a:extLst>
                  <a:ext uri="{FF2B5EF4-FFF2-40B4-BE49-F238E27FC236}">
                    <a16:creationId xmlns:a16="http://schemas.microsoft.com/office/drawing/2014/main" id="{811962B4-5DA1-E839-3F38-8139C0988546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7" name="Triangle isocèle 46">
                <a:extLst>
                  <a:ext uri="{FF2B5EF4-FFF2-40B4-BE49-F238E27FC236}">
                    <a16:creationId xmlns:a16="http://schemas.microsoft.com/office/drawing/2014/main" id="{9FC4CD65-5769-5676-F513-890A47D1BF3B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55A81794-3D8B-02B4-3149-2109C85FB197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" name="Triangle isocèle 48">
                <a:extLst>
                  <a:ext uri="{FF2B5EF4-FFF2-40B4-BE49-F238E27FC236}">
                    <a16:creationId xmlns:a16="http://schemas.microsoft.com/office/drawing/2014/main" id="{24FCF60D-27BE-EFD7-8EB3-AA6BC6B41ACD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0" name="Triangle isocèle 49">
                <a:extLst>
                  <a:ext uri="{FF2B5EF4-FFF2-40B4-BE49-F238E27FC236}">
                    <a16:creationId xmlns:a16="http://schemas.microsoft.com/office/drawing/2014/main" id="{3DCA79A1-420B-E993-1C9C-D69023240523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1" name="Triangle isocèle 50">
                <a:extLst>
                  <a:ext uri="{FF2B5EF4-FFF2-40B4-BE49-F238E27FC236}">
                    <a16:creationId xmlns:a16="http://schemas.microsoft.com/office/drawing/2014/main" id="{5440A830-832B-3EA4-EB22-8421B583ED91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" name="Triangle isocèle 51">
                <a:extLst>
                  <a:ext uri="{FF2B5EF4-FFF2-40B4-BE49-F238E27FC236}">
                    <a16:creationId xmlns:a16="http://schemas.microsoft.com/office/drawing/2014/main" id="{85394A5D-A2B8-C0E5-3A82-521B90304D2C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3" name="Triangle isocèle 52">
                <a:extLst>
                  <a:ext uri="{FF2B5EF4-FFF2-40B4-BE49-F238E27FC236}">
                    <a16:creationId xmlns:a16="http://schemas.microsoft.com/office/drawing/2014/main" id="{F2ED7B8A-E966-D51E-1159-987A27637F25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4" name="Triangle isocèle 53">
                <a:extLst>
                  <a:ext uri="{FF2B5EF4-FFF2-40B4-BE49-F238E27FC236}">
                    <a16:creationId xmlns:a16="http://schemas.microsoft.com/office/drawing/2014/main" id="{4F9768EF-40BE-A8C6-986B-E9D8C50FDD3D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B4AC3C7B-301B-0F06-A39D-C1BEA0D69646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ADFDCA-E860-8BFD-8164-372C381CA269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59D8476-ECAB-A00C-A934-94622AF36F23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93889C80-D6BA-66A0-E7C1-65E879B39C0C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59" name="Triangle isocèle 58">
                <a:extLst>
                  <a:ext uri="{FF2B5EF4-FFF2-40B4-BE49-F238E27FC236}">
                    <a16:creationId xmlns:a16="http://schemas.microsoft.com/office/drawing/2014/main" id="{6463C929-346D-ECB1-C8A4-BB9F0CE5AEC1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0" name="Triangle isocèle 59">
                <a:extLst>
                  <a:ext uri="{FF2B5EF4-FFF2-40B4-BE49-F238E27FC236}">
                    <a16:creationId xmlns:a16="http://schemas.microsoft.com/office/drawing/2014/main" id="{151ECB98-38B8-944A-B3F1-1223C2945FEA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1" name="Triangle isocèle 60">
                <a:extLst>
                  <a:ext uri="{FF2B5EF4-FFF2-40B4-BE49-F238E27FC236}">
                    <a16:creationId xmlns:a16="http://schemas.microsoft.com/office/drawing/2014/main" id="{BF1607CC-EE33-EBF1-E9A7-DE685E7C6832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2" name="Triangle isocèle 61">
                <a:extLst>
                  <a:ext uri="{FF2B5EF4-FFF2-40B4-BE49-F238E27FC236}">
                    <a16:creationId xmlns:a16="http://schemas.microsoft.com/office/drawing/2014/main" id="{C850AD9B-301B-7D38-2F24-3CE671E154F5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3" name="Triangle isocèle 62">
                <a:extLst>
                  <a:ext uri="{FF2B5EF4-FFF2-40B4-BE49-F238E27FC236}">
                    <a16:creationId xmlns:a16="http://schemas.microsoft.com/office/drawing/2014/main" id="{1B53E11C-B13D-5F8D-D27D-C7AA8F50C7B6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4445C3C6-85E7-D5B5-244F-F45D4AC7CDBC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5" name="Triangle isocèle 64">
                <a:extLst>
                  <a:ext uri="{FF2B5EF4-FFF2-40B4-BE49-F238E27FC236}">
                    <a16:creationId xmlns:a16="http://schemas.microsoft.com/office/drawing/2014/main" id="{4517A5F3-7E33-2156-A6AF-B96943405230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6" name="Triangle isocèle 65">
                <a:extLst>
                  <a:ext uri="{FF2B5EF4-FFF2-40B4-BE49-F238E27FC236}">
                    <a16:creationId xmlns:a16="http://schemas.microsoft.com/office/drawing/2014/main" id="{FABA635B-91DA-69F7-9A14-FD7AE136C719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7" name="Triangle isocèle 66">
                <a:extLst>
                  <a:ext uri="{FF2B5EF4-FFF2-40B4-BE49-F238E27FC236}">
                    <a16:creationId xmlns:a16="http://schemas.microsoft.com/office/drawing/2014/main" id="{C63EC289-DB8F-091D-94B7-24E73D760F2D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8" name="Triangle isocèle 67">
                <a:extLst>
                  <a:ext uri="{FF2B5EF4-FFF2-40B4-BE49-F238E27FC236}">
                    <a16:creationId xmlns:a16="http://schemas.microsoft.com/office/drawing/2014/main" id="{80A5A2D3-A38C-CB34-968F-262D53907763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9" name="Triangle isocèle 68">
                <a:extLst>
                  <a:ext uri="{FF2B5EF4-FFF2-40B4-BE49-F238E27FC236}">
                    <a16:creationId xmlns:a16="http://schemas.microsoft.com/office/drawing/2014/main" id="{E8B32AAD-6275-1EF0-8B96-07D83971AF32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0" name="Triangle isocèle 69">
                <a:extLst>
                  <a:ext uri="{FF2B5EF4-FFF2-40B4-BE49-F238E27FC236}">
                    <a16:creationId xmlns:a16="http://schemas.microsoft.com/office/drawing/2014/main" id="{CB2A6FBF-F9FC-FB83-C856-0926369D49E2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1" name="Triangle isocèle 70">
                <a:extLst>
                  <a:ext uri="{FF2B5EF4-FFF2-40B4-BE49-F238E27FC236}">
                    <a16:creationId xmlns:a16="http://schemas.microsoft.com/office/drawing/2014/main" id="{0C08FBF8-1AD1-AB2B-7629-C82590E988BD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95D1D88E-976D-F893-A7B9-3D0E769CCC34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D91AA079-76BE-F190-1DD1-4C8E78FDE37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24BDF4B8-E451-4B20-FC87-C1E6EF8FA068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5" name="Triangle isocèle 74">
                <a:extLst>
                  <a:ext uri="{FF2B5EF4-FFF2-40B4-BE49-F238E27FC236}">
                    <a16:creationId xmlns:a16="http://schemas.microsoft.com/office/drawing/2014/main" id="{FF615759-8D7B-AEF9-85EE-B1C64507322A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6" name="Triangle isocèle 75">
                <a:extLst>
                  <a:ext uri="{FF2B5EF4-FFF2-40B4-BE49-F238E27FC236}">
                    <a16:creationId xmlns:a16="http://schemas.microsoft.com/office/drawing/2014/main" id="{248C6878-E2AE-0488-8700-48078C8037D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58BB889-8AF5-7371-7673-AB581BED4F7D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5DF05526-F886-8DBC-803F-02540030A3ED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DB7A7415-A7D1-B52B-9690-E84244FE1DE6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0" name="Triangle isocèle 79">
                <a:extLst>
                  <a:ext uri="{FF2B5EF4-FFF2-40B4-BE49-F238E27FC236}">
                    <a16:creationId xmlns:a16="http://schemas.microsoft.com/office/drawing/2014/main" id="{61DE973F-48F7-B562-D52D-7B3998DDFE4C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8A0E7BB8-F63F-F8F0-A5A6-6F0981FFF4D1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34538A-8A72-F152-4860-06FE3C657FB2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FBBE8288-813D-08B3-A003-B6A9DABCB3B4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</a:p>
        </p:txBody>
      </p:sp>
      <p:pic>
        <p:nvPicPr>
          <p:cNvPr id="85" name="Image 84" descr="Une image contenant diagramme, Plan, Dessin technique, schématique&#10;&#10;Description générée automatiquement">
            <a:extLst>
              <a:ext uri="{FF2B5EF4-FFF2-40B4-BE49-F238E27FC236}">
                <a16:creationId xmlns:a16="http://schemas.microsoft.com/office/drawing/2014/main" id="{1318DDE3-79A6-349F-3F54-1F1DC7B6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4" y="1792927"/>
            <a:ext cx="11488753" cy="401058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D4A21F-4158-FC43-CE1F-99114B03B181}"/>
              </a:ext>
            </a:extLst>
          </p:cNvPr>
          <p:cNvSpPr/>
          <p:nvPr/>
        </p:nvSpPr>
        <p:spPr>
          <a:xfrm>
            <a:off x="167268" y="1747666"/>
            <a:ext cx="1703769" cy="1515076"/>
          </a:xfrm>
          <a:prstGeom prst="roundRect">
            <a:avLst>
              <a:gd name="adj" fmla="val 1097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65D48E-1F50-0FF7-605C-5EFEE198A401}"/>
              </a:ext>
            </a:extLst>
          </p:cNvPr>
          <p:cNvSpPr/>
          <p:nvPr/>
        </p:nvSpPr>
        <p:spPr>
          <a:xfrm>
            <a:off x="1871038" y="1755946"/>
            <a:ext cx="1831168" cy="1515077"/>
          </a:xfrm>
          <a:prstGeom prst="roundRect">
            <a:avLst>
              <a:gd name="adj" fmla="val 8334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470615D-82AE-D25B-C007-CC4FB665F849}"/>
              </a:ext>
            </a:extLst>
          </p:cNvPr>
          <p:cNvSpPr txBox="1"/>
          <p:nvPr/>
        </p:nvSpPr>
        <p:spPr>
          <a:xfrm>
            <a:off x="3424270" y="6373891"/>
            <a:ext cx="4924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Capture d’écran du Workflow </a:t>
            </a:r>
            <a:r>
              <a:rPr lang="fr-FR" sz="1400" i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Alteryx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pour le document EAI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44339FD-9DCD-9758-E122-0FA4CFBAEC21}"/>
              </a:ext>
            </a:extLst>
          </p:cNvPr>
          <p:cNvSpPr/>
          <p:nvPr/>
        </p:nvSpPr>
        <p:spPr>
          <a:xfrm>
            <a:off x="3702206" y="3612995"/>
            <a:ext cx="614613" cy="2288556"/>
          </a:xfrm>
          <a:prstGeom prst="roundRect">
            <a:avLst>
              <a:gd name="adj" fmla="val 1740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5512FB2C-4080-9B81-7C2D-65DA3652C206}"/>
              </a:ext>
            </a:extLst>
          </p:cNvPr>
          <p:cNvSpPr/>
          <p:nvPr/>
        </p:nvSpPr>
        <p:spPr>
          <a:xfrm>
            <a:off x="4316819" y="1745552"/>
            <a:ext cx="3610396" cy="4151239"/>
          </a:xfrm>
          <a:prstGeom prst="roundRect">
            <a:avLst>
              <a:gd name="adj" fmla="val 431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26CF407-8A3E-5AF9-B10C-0DEE39660C36}"/>
              </a:ext>
            </a:extLst>
          </p:cNvPr>
          <p:cNvSpPr/>
          <p:nvPr/>
        </p:nvSpPr>
        <p:spPr>
          <a:xfrm>
            <a:off x="7927215" y="1732548"/>
            <a:ext cx="1811360" cy="4151239"/>
          </a:xfrm>
          <a:prstGeom prst="roundRect">
            <a:avLst>
              <a:gd name="adj" fmla="val 848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6E2B150-6AFA-7492-61C6-19E051680259}"/>
              </a:ext>
            </a:extLst>
          </p:cNvPr>
          <p:cNvGrpSpPr/>
          <p:nvPr/>
        </p:nvGrpSpPr>
        <p:grpSpPr>
          <a:xfrm>
            <a:off x="2764823" y="4425771"/>
            <a:ext cx="791251" cy="523220"/>
            <a:chOff x="234661" y="905902"/>
            <a:chExt cx="791251" cy="523220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FD7963-1046-AC66-A33A-60683DC451B8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C05D667-D6AD-3032-EC5B-B7DC0A1533CE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E4009427-2F9F-51D5-1DA1-8542BBA6E160}"/>
              </a:ext>
            </a:extLst>
          </p:cNvPr>
          <p:cNvSpPr txBox="1"/>
          <p:nvPr/>
        </p:nvSpPr>
        <p:spPr>
          <a:xfrm>
            <a:off x="9864429" y="1182202"/>
            <a:ext cx="177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Concaténation des résultats 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6CC7031-16AF-180C-575F-5FC0790CFC2A}"/>
              </a:ext>
            </a:extLst>
          </p:cNvPr>
          <p:cNvSpPr/>
          <p:nvPr/>
        </p:nvSpPr>
        <p:spPr>
          <a:xfrm>
            <a:off x="9745907" y="1742190"/>
            <a:ext cx="2100002" cy="4151239"/>
          </a:xfrm>
          <a:prstGeom prst="roundRect">
            <a:avLst>
              <a:gd name="adj" fmla="val 848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8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FFBF6878-7C5F-9681-3F51-A0BA0B9DF8E8}"/>
              </a:ext>
            </a:extLst>
          </p:cNvPr>
          <p:cNvGrpSpPr/>
          <p:nvPr/>
        </p:nvGrpSpPr>
        <p:grpSpPr>
          <a:xfrm>
            <a:off x="83503" y="256468"/>
            <a:ext cx="8404663" cy="554828"/>
            <a:chOff x="83503" y="78668"/>
            <a:chExt cx="8404663" cy="5548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32B7BE1-11FA-FDA6-5E91-2D6B8B1ED3C8}"/>
                </a:ext>
              </a:extLst>
            </p:cNvPr>
            <p:cNvSpPr txBox="1"/>
            <p:nvPr/>
          </p:nvSpPr>
          <p:spPr>
            <a:xfrm>
              <a:off x="83503" y="202194"/>
              <a:ext cx="2449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Module Computer Vision :</a:t>
              </a:r>
            </a:p>
          </p:txBody>
        </p:sp>
        <p:pic>
          <p:nvPicPr>
            <p:cNvPr id="8" name="Image 7" descr="Une image contenant texte, Police&#10;&#10;Description générée automatiquement">
              <a:extLst>
                <a:ext uri="{FF2B5EF4-FFF2-40B4-BE49-F238E27FC236}">
                  <a16:creationId xmlns:a16="http://schemas.microsoft.com/office/drawing/2014/main" id="{60B6842D-9A6A-393E-D4F2-5FA5BC70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18" y="78668"/>
              <a:ext cx="5955148" cy="554828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C00B6B0-2BF0-7F9E-CBB4-1D2B582B395A}"/>
              </a:ext>
            </a:extLst>
          </p:cNvPr>
          <p:cNvSpPr txBox="1"/>
          <p:nvPr/>
        </p:nvSpPr>
        <p:spPr>
          <a:xfrm>
            <a:off x="1060048" y="3634172"/>
            <a:ext cx="406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Extraction du texte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contenu dans les PDF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E3C6FD-EB96-FDDE-92F9-479521E6F7DC}"/>
              </a:ext>
            </a:extLst>
          </p:cNvPr>
          <p:cNvSpPr txBox="1"/>
          <p:nvPr/>
        </p:nvSpPr>
        <p:spPr>
          <a:xfrm>
            <a:off x="280485" y="4444786"/>
            <a:ext cx="523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Recherche de la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présence de mots clés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sur chaque page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044EE3-1179-61BF-9625-6A40AE4DFD28}"/>
              </a:ext>
            </a:extLst>
          </p:cNvPr>
          <p:cNvSpPr txBox="1"/>
          <p:nvPr/>
        </p:nvSpPr>
        <p:spPr>
          <a:xfrm>
            <a:off x="2811724" y="5755135"/>
            <a:ext cx="2786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PDF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illisible </a:t>
            </a:r>
            <a:r>
              <a:rPr lang="fr-FR" sz="1400" u="sng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page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supposée contenir la signature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détectée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AAE2FF9-3952-A622-4E3B-9659BDD3E17A}"/>
              </a:ext>
            </a:extLst>
          </p:cNvPr>
          <p:cNvSpPr txBox="1"/>
          <p:nvPr/>
        </p:nvSpPr>
        <p:spPr>
          <a:xfrm>
            <a:off x="298963" y="5720122"/>
            <a:ext cx="213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 s’agit de la page contenant la signature.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47B956-6F15-1EDD-30A1-6A7F32BF8571}"/>
              </a:ext>
            </a:extLst>
          </p:cNvPr>
          <p:cNvGrpSpPr/>
          <p:nvPr/>
        </p:nvGrpSpPr>
        <p:grpSpPr>
          <a:xfrm>
            <a:off x="0" y="943874"/>
            <a:ext cx="3723796" cy="523220"/>
            <a:chOff x="42207" y="691839"/>
            <a:chExt cx="3723796" cy="5232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5B2179-9F78-2996-687E-BB7FB513A493}"/>
                </a:ext>
              </a:extLst>
            </p:cNvPr>
            <p:cNvSpPr/>
            <p:nvPr/>
          </p:nvSpPr>
          <p:spPr>
            <a:xfrm>
              <a:off x="130204" y="790029"/>
              <a:ext cx="3573115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353ADA9-5E4E-BBEA-E48C-794C1759D1FC}"/>
                </a:ext>
              </a:extLst>
            </p:cNvPr>
            <p:cNvSpPr txBox="1"/>
            <p:nvPr/>
          </p:nvSpPr>
          <p:spPr>
            <a:xfrm>
              <a:off x="276869" y="799928"/>
              <a:ext cx="3489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Lecture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&amp;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pré-traitement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PDF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46C78A2-1B3F-A17F-D47B-08AD22496E5A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40CE33D-4C28-B0C5-B2B9-6ED67E0E7812}"/>
              </a:ext>
            </a:extLst>
          </p:cNvPr>
          <p:cNvGrpSpPr/>
          <p:nvPr/>
        </p:nvGrpSpPr>
        <p:grpSpPr>
          <a:xfrm>
            <a:off x="234662" y="1492494"/>
            <a:ext cx="3023330" cy="571656"/>
            <a:chOff x="234662" y="1200394"/>
            <a:chExt cx="3023330" cy="57165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549E6F1-1047-6C85-4A3C-97AD610AC7F2}"/>
                </a:ext>
              </a:extLst>
            </p:cNvPr>
            <p:cNvSpPr txBox="1"/>
            <p:nvPr/>
          </p:nvSpPr>
          <p:spPr>
            <a:xfrm>
              <a:off x="923270" y="1275584"/>
              <a:ext cx="2334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Chargement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PDF</a:t>
              </a:r>
            </a:p>
          </p:txBody>
        </p:sp>
        <p:pic>
          <p:nvPicPr>
            <p:cNvPr id="34" name="Image 33" descr="Une image contenant texte, logo, Police, symbole&#10;&#10;Description générée automatiquement">
              <a:extLst>
                <a:ext uri="{FF2B5EF4-FFF2-40B4-BE49-F238E27FC236}">
                  <a16:creationId xmlns:a16="http://schemas.microsoft.com/office/drawing/2014/main" id="{D1D67E67-2E92-D092-5007-4F3EB722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62" y="1200394"/>
              <a:ext cx="680898" cy="571656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EE6FE23-C204-825F-0717-DCCF947128A6}"/>
              </a:ext>
            </a:extLst>
          </p:cNvPr>
          <p:cNvGrpSpPr/>
          <p:nvPr/>
        </p:nvGrpSpPr>
        <p:grpSpPr>
          <a:xfrm>
            <a:off x="234662" y="2115708"/>
            <a:ext cx="6023262" cy="639800"/>
            <a:chOff x="234662" y="1823608"/>
            <a:chExt cx="6023262" cy="6398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8EB66BB-8D19-54E9-416F-BBE435E97126}"/>
                </a:ext>
              </a:extLst>
            </p:cNvPr>
            <p:cNvSpPr txBox="1"/>
            <p:nvPr/>
          </p:nvSpPr>
          <p:spPr>
            <a:xfrm>
              <a:off x="862939" y="1950434"/>
              <a:ext cx="5394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Traitement d’image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pour faciliter la lecture du texte par l’OCR</a:t>
              </a:r>
            </a:p>
          </p:txBody>
        </p:sp>
        <p:pic>
          <p:nvPicPr>
            <p:cNvPr id="36" name="Image 35" descr="Une image contenant texte, logo, Police, symbole&#10;&#10;Description générée automatiquement">
              <a:extLst>
                <a:ext uri="{FF2B5EF4-FFF2-40B4-BE49-F238E27FC236}">
                  <a16:creationId xmlns:a16="http://schemas.microsoft.com/office/drawing/2014/main" id="{9369CAFA-BE3A-B326-A127-20BED2AC2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62" y="1823608"/>
              <a:ext cx="650831" cy="6398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F89C748-F8C2-27C6-6998-FB9597E56A69}"/>
              </a:ext>
            </a:extLst>
          </p:cNvPr>
          <p:cNvGrpSpPr/>
          <p:nvPr/>
        </p:nvGrpSpPr>
        <p:grpSpPr>
          <a:xfrm>
            <a:off x="52173" y="2892194"/>
            <a:ext cx="4462971" cy="523220"/>
            <a:chOff x="42207" y="682314"/>
            <a:chExt cx="4462971" cy="5232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2F67B-98F2-3CAB-378A-5D9981A84C28}"/>
                </a:ext>
              </a:extLst>
            </p:cNvPr>
            <p:cNvSpPr/>
            <p:nvPr/>
          </p:nvSpPr>
          <p:spPr>
            <a:xfrm>
              <a:off x="130204" y="790029"/>
              <a:ext cx="4286977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4D1BCA7-1E6C-40D5-0D4C-D50BF63CD6AD}"/>
                </a:ext>
              </a:extLst>
            </p:cNvPr>
            <p:cNvSpPr txBox="1"/>
            <p:nvPr/>
          </p:nvSpPr>
          <p:spPr>
            <a:xfrm>
              <a:off x="337992" y="790029"/>
              <a:ext cx="4167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Identifier la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page contenant la signature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8FD588-6A09-ACCA-EBB6-D70D415E9AC9}"/>
                </a:ext>
              </a:extLst>
            </p:cNvPr>
            <p:cNvSpPr txBox="1"/>
            <p:nvPr/>
          </p:nvSpPr>
          <p:spPr>
            <a:xfrm>
              <a:off x="42207" y="682314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44" name="Image 43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02457CF7-A31A-44CC-EF94-B70B3332B5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r="3209"/>
          <a:stretch/>
        </p:blipFill>
        <p:spPr>
          <a:xfrm>
            <a:off x="269159" y="3503218"/>
            <a:ext cx="713822" cy="57129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E889AACE-7391-9809-841E-BD194D3E0D9B}"/>
              </a:ext>
            </a:extLst>
          </p:cNvPr>
          <p:cNvSpPr txBox="1"/>
          <p:nvPr/>
        </p:nvSpPr>
        <p:spPr>
          <a:xfrm>
            <a:off x="375220" y="4758365"/>
            <a:ext cx="501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 page possède-t-elle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suffisamment de mots clés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?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18579BEE-4FB0-7DBA-7615-A19965A6E8B7}"/>
              </a:ext>
            </a:extLst>
          </p:cNvPr>
          <p:cNvGrpSpPr/>
          <p:nvPr/>
        </p:nvGrpSpPr>
        <p:grpSpPr>
          <a:xfrm>
            <a:off x="1346807" y="5134444"/>
            <a:ext cx="988831" cy="502429"/>
            <a:chOff x="1420938" y="4869239"/>
            <a:chExt cx="988831" cy="50242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188C7E3-6D75-084D-0EA6-E6A596092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085" y="4884186"/>
              <a:ext cx="590684" cy="48748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98C3AFFD-A5DE-4B5B-4BD6-60593D76417D}"/>
                </a:ext>
              </a:extLst>
            </p:cNvPr>
            <p:cNvSpPr txBox="1"/>
            <p:nvPr/>
          </p:nvSpPr>
          <p:spPr>
            <a:xfrm>
              <a:off x="1420938" y="4869239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80637B6-74C9-A266-FD01-814884863820}"/>
              </a:ext>
            </a:extLst>
          </p:cNvPr>
          <p:cNvGrpSpPr/>
          <p:nvPr/>
        </p:nvGrpSpPr>
        <p:grpSpPr>
          <a:xfrm>
            <a:off x="2660426" y="5149391"/>
            <a:ext cx="994537" cy="520039"/>
            <a:chOff x="2627333" y="4920088"/>
            <a:chExt cx="994537" cy="52003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9DBB0BA6-067E-EEF6-1554-9844CA12DA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7333" y="4925080"/>
              <a:ext cx="397226" cy="515047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4C8A772-4DC5-1D52-1859-4A0A0A576DFB}"/>
                </a:ext>
              </a:extLst>
            </p:cNvPr>
            <p:cNvSpPr txBox="1"/>
            <p:nvPr/>
          </p:nvSpPr>
          <p:spPr>
            <a:xfrm>
              <a:off x="2906962" y="4920088"/>
              <a:ext cx="714908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77" name="Flèche : bas 76">
            <a:extLst>
              <a:ext uri="{FF2B5EF4-FFF2-40B4-BE49-F238E27FC236}">
                <a16:creationId xmlns:a16="http://schemas.microsoft.com/office/drawing/2014/main" id="{86A4E16F-DB57-6C12-78AA-3BA1655C7B07}"/>
              </a:ext>
            </a:extLst>
          </p:cNvPr>
          <p:cNvSpPr/>
          <p:nvPr/>
        </p:nvSpPr>
        <p:spPr>
          <a:xfrm>
            <a:off x="2364046" y="4013564"/>
            <a:ext cx="323979" cy="371117"/>
          </a:xfrm>
          <a:prstGeom prst="downArrow">
            <a:avLst>
              <a:gd name="adj1" fmla="val 4489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B9B6B78A-373C-B976-AEEA-44ED718DEA79}"/>
              </a:ext>
            </a:extLst>
          </p:cNvPr>
          <p:cNvGrpSpPr/>
          <p:nvPr/>
        </p:nvGrpSpPr>
        <p:grpSpPr>
          <a:xfrm>
            <a:off x="6257924" y="4242740"/>
            <a:ext cx="5471940" cy="1169166"/>
            <a:chOff x="6071749" y="4623450"/>
            <a:chExt cx="5471940" cy="1169166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4221C35-AA5E-261B-01B4-C62630DF7316}"/>
                </a:ext>
              </a:extLst>
            </p:cNvPr>
            <p:cNvGrpSpPr/>
            <p:nvPr/>
          </p:nvGrpSpPr>
          <p:grpSpPr>
            <a:xfrm>
              <a:off x="6071749" y="4623450"/>
              <a:ext cx="5471940" cy="1169166"/>
              <a:chOff x="5995837" y="4642866"/>
              <a:chExt cx="5471940" cy="1169166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99B505D-10F4-368B-6F99-EAE4DB39CB84}"/>
                  </a:ext>
                </a:extLst>
              </p:cNvPr>
              <p:cNvGrpSpPr/>
              <p:nvPr/>
            </p:nvGrpSpPr>
            <p:grpSpPr>
              <a:xfrm>
                <a:off x="7044024" y="4642866"/>
                <a:ext cx="4423753" cy="1169166"/>
                <a:chOff x="6255152" y="4650347"/>
                <a:chExt cx="4423753" cy="1169166"/>
              </a:xfrm>
            </p:grpSpPr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1E4ED8C-9C77-C00A-3DF8-E2B45C73DBD8}"/>
                    </a:ext>
                  </a:extLst>
                </p:cNvPr>
                <p:cNvSpPr txBox="1"/>
                <p:nvPr/>
              </p:nvSpPr>
              <p:spPr>
                <a:xfrm>
                  <a:off x="6255152" y="4650347"/>
                  <a:ext cx="1302590" cy="1169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Signature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Je certifie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amende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45000</a:t>
                  </a:r>
                </a:p>
              </p:txBody>
            </p:sp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0B4D9DA-E264-1A69-C7EA-B1503252F553}"/>
                    </a:ext>
                  </a:extLst>
                </p:cNvPr>
                <p:cNvSpPr txBox="1"/>
                <p:nvPr/>
              </p:nvSpPr>
              <p:spPr>
                <a:xfrm>
                  <a:off x="7476533" y="4694528"/>
                  <a:ext cx="3202372" cy="892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matériellement inexacts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DONNEES A CARACTERE PERSONNEL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DECLARATION DU CLIENT</a:t>
                  </a:r>
                </a:p>
              </p:txBody>
            </p: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4B52830-D8FB-DA81-B74B-8186CF6A2495}"/>
                  </a:ext>
                </a:extLst>
              </p:cNvPr>
              <p:cNvSpPr txBox="1"/>
              <p:nvPr/>
            </p:nvSpPr>
            <p:spPr>
              <a:xfrm>
                <a:off x="5995837" y="5095321"/>
                <a:ext cx="913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i="1" dirty="0">
                    <a:solidFill>
                      <a:srgbClr val="FF00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Mots clés :</a:t>
                </a:r>
              </a:p>
            </p:txBody>
          </p:sp>
        </p:grp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90B4525E-5B7A-D144-9937-D639587C3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5970" y="4746024"/>
              <a:ext cx="0" cy="1046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8C750FE-254B-6386-266B-4F0442A37904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68A9985-1062-4D53-E4C2-E5F2DA5D76EA}"/>
              </a:ext>
            </a:extLst>
          </p:cNvPr>
          <p:cNvCxnSpPr>
            <a:cxnSpLocks/>
          </p:cNvCxnSpPr>
          <p:nvPr/>
        </p:nvCxnSpPr>
        <p:spPr>
          <a:xfrm>
            <a:off x="0" y="2990385"/>
            <a:ext cx="57644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F4E0EE01-550B-90F7-0C73-EFA67A29C118}"/>
              </a:ext>
            </a:extLst>
          </p:cNvPr>
          <p:cNvCxnSpPr>
            <a:cxnSpLocks/>
          </p:cNvCxnSpPr>
          <p:nvPr/>
        </p:nvCxnSpPr>
        <p:spPr>
          <a:xfrm>
            <a:off x="0" y="1035249"/>
            <a:ext cx="57644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DE64534C-803B-4AF2-6051-AF16D4058984}"/>
              </a:ext>
            </a:extLst>
          </p:cNvPr>
          <p:cNvGrpSpPr/>
          <p:nvPr/>
        </p:nvGrpSpPr>
        <p:grpSpPr>
          <a:xfrm>
            <a:off x="6057908" y="1099431"/>
            <a:ext cx="6035664" cy="2871124"/>
            <a:chOff x="6117201" y="743307"/>
            <a:chExt cx="5828028" cy="2667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Image 2" descr="Une image contenant texte, capture d’écran, Police, document&#10;&#10;Description générée automatiquement">
              <a:extLst>
                <a:ext uri="{FF2B5EF4-FFF2-40B4-BE49-F238E27FC236}">
                  <a16:creationId xmlns:a16="http://schemas.microsoft.com/office/drawing/2014/main" id="{5406D8D0-A7E2-3CE2-AB2A-89F99007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201" y="917719"/>
              <a:ext cx="5828028" cy="24931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2228244E-BDB3-5035-A383-94CA77D67ADE}"/>
                </a:ext>
              </a:extLst>
            </p:cNvPr>
            <p:cNvSpPr txBox="1"/>
            <p:nvPr/>
          </p:nvSpPr>
          <p:spPr>
            <a:xfrm>
              <a:off x="10461772" y="743307"/>
              <a:ext cx="1361289" cy="30777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EAI modèle 1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AC52093-48E9-6A25-4DE8-E2471109E4B2}"/>
              </a:ext>
            </a:extLst>
          </p:cNvPr>
          <p:cNvGrpSpPr/>
          <p:nvPr/>
        </p:nvGrpSpPr>
        <p:grpSpPr>
          <a:xfrm>
            <a:off x="6107639" y="1337751"/>
            <a:ext cx="5264550" cy="2182671"/>
            <a:chOff x="6107639" y="1337751"/>
            <a:chExt cx="5264550" cy="2182671"/>
          </a:xfrm>
        </p:grpSpPr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F4C91915-1A23-D480-743C-08AC6A4FE23C}"/>
                </a:ext>
              </a:extLst>
            </p:cNvPr>
            <p:cNvGrpSpPr/>
            <p:nvPr/>
          </p:nvGrpSpPr>
          <p:grpSpPr>
            <a:xfrm>
              <a:off x="6107639" y="1337751"/>
              <a:ext cx="5264550" cy="2182671"/>
              <a:chOff x="5854878" y="2877774"/>
              <a:chExt cx="5264550" cy="218267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DEA974-C59F-0DB6-5218-05623FC9F36E}"/>
                  </a:ext>
                </a:extLst>
              </p:cNvPr>
              <p:cNvSpPr/>
              <p:nvPr/>
            </p:nvSpPr>
            <p:spPr>
              <a:xfrm>
                <a:off x="5881338" y="4013297"/>
                <a:ext cx="580722" cy="1413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785B02-33A3-6531-6B90-67195B37E72E}"/>
                  </a:ext>
                </a:extLst>
              </p:cNvPr>
              <p:cNvSpPr/>
              <p:nvPr/>
            </p:nvSpPr>
            <p:spPr>
              <a:xfrm>
                <a:off x="5854878" y="2877774"/>
                <a:ext cx="1918761" cy="1801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034E8F-A632-EFCB-AF28-5FE87BCA9440}"/>
                  </a:ext>
                </a:extLst>
              </p:cNvPr>
              <p:cNvSpPr/>
              <p:nvPr/>
            </p:nvSpPr>
            <p:spPr>
              <a:xfrm>
                <a:off x="7859523" y="4905701"/>
                <a:ext cx="1960423" cy="1547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3154FDA-454F-0E32-885E-00B03F62C20F}"/>
                  </a:ext>
                </a:extLst>
              </p:cNvPr>
              <p:cNvSpPr/>
              <p:nvPr/>
            </p:nvSpPr>
            <p:spPr>
              <a:xfrm>
                <a:off x="10043208" y="4338970"/>
                <a:ext cx="1076220" cy="1547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8BBA285-2CE5-7B06-4E8F-B0956D001976}"/>
                  </a:ext>
                </a:extLst>
              </p:cNvPr>
              <p:cNvSpPr/>
              <p:nvPr/>
            </p:nvSpPr>
            <p:spPr>
              <a:xfrm>
                <a:off x="5881338" y="3101741"/>
                <a:ext cx="461001" cy="1213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6CCFBBF-4A09-30C8-FF33-7650DD89A9C0}"/>
                  </a:ext>
                </a:extLst>
              </p:cNvPr>
              <p:cNvSpPr/>
              <p:nvPr/>
            </p:nvSpPr>
            <p:spPr>
              <a:xfrm>
                <a:off x="6878839" y="4703352"/>
                <a:ext cx="338381" cy="11451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45541A-7FC5-517B-60C4-0BB44650BF99}"/>
                </a:ext>
              </a:extLst>
            </p:cNvPr>
            <p:cNvSpPr/>
            <p:nvPr/>
          </p:nvSpPr>
          <p:spPr>
            <a:xfrm>
              <a:off x="7606551" y="3165710"/>
              <a:ext cx="373018" cy="1145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7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7" grpId="0"/>
      <p:bldP spid="28" grpId="0"/>
      <p:bldP spid="47" grpId="0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31BB5E46-A433-259B-62E7-F5CFD51C3DA4}"/>
              </a:ext>
            </a:extLst>
          </p:cNvPr>
          <p:cNvCxnSpPr/>
          <p:nvPr/>
        </p:nvCxnSpPr>
        <p:spPr>
          <a:xfrm>
            <a:off x="-10421" y="4781574"/>
            <a:ext cx="6322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12FB0C8-7F7F-A23E-2E18-BEED147E55D7}"/>
              </a:ext>
            </a:extLst>
          </p:cNvPr>
          <p:cNvGrpSpPr/>
          <p:nvPr/>
        </p:nvGrpSpPr>
        <p:grpSpPr>
          <a:xfrm>
            <a:off x="885422" y="1740109"/>
            <a:ext cx="5545777" cy="338554"/>
            <a:chOff x="817870" y="1702373"/>
            <a:chExt cx="5545777" cy="33855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D9AF0AD-584A-DD93-7A11-1B364B2D8715}"/>
                </a:ext>
              </a:extLst>
            </p:cNvPr>
            <p:cNvSpPr txBox="1"/>
            <p:nvPr/>
          </p:nvSpPr>
          <p:spPr>
            <a:xfrm>
              <a:off x="817870" y="1719582"/>
              <a:ext cx="5545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Dessin des  rectangles supposés contenir la signature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D8D60B6-CCF0-05C6-E90A-0B8F15FA2F9E}"/>
                </a:ext>
              </a:extLst>
            </p:cNvPr>
            <p:cNvSpPr/>
            <p:nvPr/>
          </p:nvSpPr>
          <p:spPr>
            <a:xfrm>
              <a:off x="1824576" y="1702373"/>
              <a:ext cx="345709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4AEB75-F774-B882-EED3-26440DC28AE0}"/>
              </a:ext>
            </a:extLst>
          </p:cNvPr>
          <p:cNvGrpSpPr/>
          <p:nvPr/>
        </p:nvGrpSpPr>
        <p:grpSpPr>
          <a:xfrm>
            <a:off x="24365" y="4026"/>
            <a:ext cx="2688323" cy="523220"/>
            <a:chOff x="42207" y="691839"/>
            <a:chExt cx="2688323" cy="5232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59F15-E90B-1523-965B-65E4497B2F32}"/>
                </a:ext>
              </a:extLst>
            </p:cNvPr>
            <p:cNvSpPr/>
            <p:nvPr/>
          </p:nvSpPr>
          <p:spPr>
            <a:xfrm>
              <a:off x="130204" y="790029"/>
              <a:ext cx="2600326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A819ACD-E80F-61CF-4442-5941240CC83A}"/>
                </a:ext>
              </a:extLst>
            </p:cNvPr>
            <p:cNvSpPr txBox="1"/>
            <p:nvPr/>
          </p:nvSpPr>
          <p:spPr>
            <a:xfrm>
              <a:off x="292809" y="811080"/>
              <a:ext cx="2401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Définition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modèles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3BDABA1-AE16-2180-9A9F-F00FFF16F4C9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46" name="Image 45" descr="Une image contenant texte, symbole, Police, logo&#10;&#10;Description générée automatiquement">
            <a:extLst>
              <a:ext uri="{FF2B5EF4-FFF2-40B4-BE49-F238E27FC236}">
                <a16:creationId xmlns:a16="http://schemas.microsoft.com/office/drawing/2014/main" id="{2A075DC2-4A1E-1E55-AE0F-59099CC73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" y="1334765"/>
            <a:ext cx="653014" cy="653014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99A52E1-84B7-CD75-838A-A46759BBD1E7}"/>
              </a:ext>
            </a:extLst>
          </p:cNvPr>
          <p:cNvGrpSpPr/>
          <p:nvPr/>
        </p:nvGrpSpPr>
        <p:grpSpPr>
          <a:xfrm>
            <a:off x="2840989" y="105745"/>
            <a:ext cx="2877326" cy="309526"/>
            <a:chOff x="2637793" y="119530"/>
            <a:chExt cx="2877326" cy="30952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0444AC-BF35-DE82-7721-F9E92E15B881}"/>
                </a:ext>
              </a:extLst>
            </p:cNvPr>
            <p:cNvSpPr txBox="1"/>
            <p:nvPr/>
          </p:nvSpPr>
          <p:spPr>
            <a:xfrm>
              <a:off x="2655179" y="119530"/>
              <a:ext cx="28599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i="1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 modèle par type de document</a:t>
              </a: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86F42F-DDA3-ABAB-BA1E-108E313CE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7793" y="134426"/>
              <a:ext cx="0" cy="29463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946E9FB3-AA61-7C20-BE3C-F003C4DDC97E}"/>
              </a:ext>
            </a:extLst>
          </p:cNvPr>
          <p:cNvGrpSpPr/>
          <p:nvPr/>
        </p:nvGrpSpPr>
        <p:grpSpPr>
          <a:xfrm>
            <a:off x="885422" y="1340285"/>
            <a:ext cx="3654531" cy="338553"/>
            <a:chOff x="902097" y="683780"/>
            <a:chExt cx="3654531" cy="338553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D335B-42B9-A24E-C8CF-8DD8CCABB1AD}"/>
                </a:ext>
              </a:extLst>
            </p:cNvPr>
            <p:cNvSpPr txBox="1"/>
            <p:nvPr/>
          </p:nvSpPr>
          <p:spPr>
            <a:xfrm>
              <a:off x="902097" y="688788"/>
              <a:ext cx="3654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Dessin des  zones de vérification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7DFA8E-7E18-7C88-88DE-F1C772A4FCFB}"/>
                </a:ext>
              </a:extLst>
            </p:cNvPr>
            <p:cNvSpPr/>
            <p:nvPr/>
          </p:nvSpPr>
          <p:spPr>
            <a:xfrm>
              <a:off x="1904678" y="683780"/>
              <a:ext cx="1745117" cy="338553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BA1B992-8CDD-F2A7-1C6D-E2C45F3FFBFC}"/>
              </a:ext>
            </a:extLst>
          </p:cNvPr>
          <p:cNvGrpSpPr/>
          <p:nvPr/>
        </p:nvGrpSpPr>
        <p:grpSpPr>
          <a:xfrm>
            <a:off x="2149" y="2363971"/>
            <a:ext cx="6589612" cy="523220"/>
            <a:chOff x="42207" y="691839"/>
            <a:chExt cx="6589612" cy="5232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B1828D-D149-E9AF-F5DF-3566C07D60FE}"/>
                </a:ext>
              </a:extLst>
            </p:cNvPr>
            <p:cNvSpPr/>
            <p:nvPr/>
          </p:nvSpPr>
          <p:spPr>
            <a:xfrm>
              <a:off x="130204" y="790029"/>
              <a:ext cx="6372150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D144340-DCAB-1E9B-95CB-0CE4B98BE02B}"/>
                </a:ext>
              </a:extLst>
            </p:cNvPr>
            <p:cNvSpPr txBox="1"/>
            <p:nvPr/>
          </p:nvSpPr>
          <p:spPr>
            <a:xfrm>
              <a:off x="341712" y="808840"/>
              <a:ext cx="6290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PDF est-il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correctement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scanné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,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s’agit-il du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bon document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880B6941-7876-2D65-2BE8-F9356848AC0A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2B8412F8-20C4-FA10-D1B8-A60EF1940FB4}"/>
              </a:ext>
            </a:extLst>
          </p:cNvPr>
          <p:cNvSpPr txBox="1"/>
          <p:nvPr/>
        </p:nvSpPr>
        <p:spPr>
          <a:xfrm>
            <a:off x="2418426" y="6369959"/>
            <a:ext cx="378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PDF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décalé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u="sng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différent des modèles</a:t>
            </a: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B4A0E939-586E-1491-0027-7AADF6554558}"/>
              </a:ext>
            </a:extLst>
          </p:cNvPr>
          <p:cNvGrpSpPr/>
          <p:nvPr/>
        </p:nvGrpSpPr>
        <p:grpSpPr>
          <a:xfrm>
            <a:off x="56513" y="3048026"/>
            <a:ext cx="6160795" cy="529933"/>
            <a:chOff x="-283299" y="860117"/>
            <a:chExt cx="6160795" cy="529933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DBDBD941-4E91-9E0E-3CFD-F049848D9738}"/>
                </a:ext>
              </a:extLst>
            </p:cNvPr>
            <p:cNvSpPr txBox="1"/>
            <p:nvPr/>
          </p:nvSpPr>
          <p:spPr>
            <a:xfrm>
              <a:off x="-283299" y="860117"/>
              <a:ext cx="6160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 1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: Retrouve-t-on les mots </a:t>
              </a:r>
              <a:r>
                <a:rPr lang="fr-FR" sz="12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DECLARATION DU CLIENT, DONNEES, PERSONNEL, CAISSE D’EPARGNE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dans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texte des zones          ? 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817FA8-3875-1638-EDB5-E2BA7D8332C2}"/>
                </a:ext>
              </a:extLst>
            </p:cNvPr>
            <p:cNvSpPr/>
            <p:nvPr/>
          </p:nvSpPr>
          <p:spPr>
            <a:xfrm>
              <a:off x="4285905" y="1120023"/>
              <a:ext cx="281576" cy="270027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744F524-8D9D-6046-AD87-800F388396FB}"/>
              </a:ext>
            </a:extLst>
          </p:cNvPr>
          <p:cNvGrpSpPr/>
          <p:nvPr/>
        </p:nvGrpSpPr>
        <p:grpSpPr>
          <a:xfrm>
            <a:off x="700234" y="3637455"/>
            <a:ext cx="850001" cy="527968"/>
            <a:chOff x="1685559" y="4734569"/>
            <a:chExt cx="850001" cy="527968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BBEA6A-C643-55A8-9DDC-35A14DE8C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880" y="4734569"/>
              <a:ext cx="331680" cy="527968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E9C68C54-509B-A35F-398E-76C0CF8C5056}"/>
                </a:ext>
              </a:extLst>
            </p:cNvPr>
            <p:cNvSpPr txBox="1"/>
            <p:nvPr/>
          </p:nvSpPr>
          <p:spPr>
            <a:xfrm>
              <a:off x="1685559" y="4792317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5B45402B-8DC0-674A-DED2-8E397BA75029}"/>
              </a:ext>
            </a:extLst>
          </p:cNvPr>
          <p:cNvGrpSpPr/>
          <p:nvPr/>
        </p:nvGrpSpPr>
        <p:grpSpPr>
          <a:xfrm>
            <a:off x="2619676" y="3571245"/>
            <a:ext cx="1301579" cy="1551839"/>
            <a:chOff x="2447650" y="4761080"/>
            <a:chExt cx="1009842" cy="1911663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FB30DE7F-66F8-49DD-EA83-2B9F5A83C5D2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2447650" y="4761080"/>
              <a:ext cx="412201" cy="191166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7E35DBF4-F092-DD6C-9D76-ABD2CA55E06A}"/>
                </a:ext>
              </a:extLst>
            </p:cNvPr>
            <p:cNvSpPr txBox="1"/>
            <p:nvPr/>
          </p:nvSpPr>
          <p:spPr>
            <a:xfrm>
              <a:off x="2742584" y="5139121"/>
              <a:ext cx="714908" cy="3077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91227690-F25A-0672-11FE-46D42934DC18}"/>
              </a:ext>
            </a:extLst>
          </p:cNvPr>
          <p:cNvSpPr txBox="1"/>
          <p:nvPr/>
        </p:nvSpPr>
        <p:spPr>
          <a:xfrm>
            <a:off x="39572" y="4205473"/>
            <a:ext cx="213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498497C3-BB81-78F2-698D-CEB9A5A59B7D}"/>
              </a:ext>
            </a:extLst>
          </p:cNvPr>
          <p:cNvCxnSpPr/>
          <p:nvPr/>
        </p:nvCxnSpPr>
        <p:spPr>
          <a:xfrm>
            <a:off x="-10937" y="2453848"/>
            <a:ext cx="6322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24D4782-7739-DC83-91D0-DBAA3E89C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4" y="177154"/>
            <a:ext cx="5535195" cy="24656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 descr="Une image contenant texte, lettre, capture d’écran, Police&#10;&#10;Description générée automatiquement">
            <a:extLst>
              <a:ext uri="{FF2B5EF4-FFF2-40B4-BE49-F238E27FC236}">
                <a16:creationId xmlns:a16="http://schemas.microsoft.com/office/drawing/2014/main" id="{E3538A47-C1CD-891C-67CB-D52E5ACD5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4" y="2812909"/>
            <a:ext cx="5545777" cy="3955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26C923A7-A9E9-18A2-0515-D7D652DC0E91}"/>
              </a:ext>
            </a:extLst>
          </p:cNvPr>
          <p:cNvGrpSpPr/>
          <p:nvPr/>
        </p:nvGrpSpPr>
        <p:grpSpPr>
          <a:xfrm>
            <a:off x="6656349" y="4314099"/>
            <a:ext cx="5218149" cy="823368"/>
            <a:chOff x="6781800" y="1829546"/>
            <a:chExt cx="5218149" cy="82336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27362D-520A-E3FA-D5B7-A1B39EBA28E6}"/>
                </a:ext>
              </a:extLst>
            </p:cNvPr>
            <p:cNvSpPr/>
            <p:nvPr/>
          </p:nvSpPr>
          <p:spPr>
            <a:xfrm>
              <a:off x="6781800" y="2144328"/>
              <a:ext cx="689271" cy="50858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84C30A-5398-A5F5-74C1-00362675F9EC}"/>
                </a:ext>
              </a:extLst>
            </p:cNvPr>
            <p:cNvSpPr/>
            <p:nvPr/>
          </p:nvSpPr>
          <p:spPr>
            <a:xfrm>
              <a:off x="7471071" y="1829546"/>
              <a:ext cx="4528878" cy="82336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D96FC04-A141-565C-9DB6-AEE4311103D9}"/>
              </a:ext>
            </a:extLst>
          </p:cNvPr>
          <p:cNvGrpSpPr/>
          <p:nvPr/>
        </p:nvGrpSpPr>
        <p:grpSpPr>
          <a:xfrm>
            <a:off x="6627379" y="1230633"/>
            <a:ext cx="5247120" cy="310215"/>
            <a:chOff x="6618933" y="1935570"/>
            <a:chExt cx="5247120" cy="3102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205ED2-9496-95FF-202F-06AF5CB121A3}"/>
                </a:ext>
              </a:extLst>
            </p:cNvPr>
            <p:cNvSpPr/>
            <p:nvPr/>
          </p:nvSpPr>
          <p:spPr>
            <a:xfrm>
              <a:off x="6618933" y="2107288"/>
              <a:ext cx="718241" cy="1384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776C55-BF92-BFA7-5887-0B2708FD80B8}"/>
                </a:ext>
              </a:extLst>
            </p:cNvPr>
            <p:cNvSpPr/>
            <p:nvPr/>
          </p:nvSpPr>
          <p:spPr>
            <a:xfrm>
              <a:off x="7337175" y="1935570"/>
              <a:ext cx="4528878" cy="31021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CAEEE6F-F876-10E6-E846-E24A249EB83A}"/>
              </a:ext>
            </a:extLst>
          </p:cNvPr>
          <p:cNvGrpSpPr/>
          <p:nvPr/>
        </p:nvGrpSpPr>
        <p:grpSpPr>
          <a:xfrm>
            <a:off x="70564" y="5123085"/>
            <a:ext cx="6160795" cy="545199"/>
            <a:chOff x="70564" y="5123085"/>
            <a:chExt cx="6160795" cy="545199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95614EC-01D1-0139-9F40-9476A6CAC328}"/>
                </a:ext>
              </a:extLst>
            </p:cNvPr>
            <p:cNvSpPr txBox="1"/>
            <p:nvPr/>
          </p:nvSpPr>
          <p:spPr>
            <a:xfrm>
              <a:off x="70564" y="5123085"/>
              <a:ext cx="6160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 2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: Retrouve-t-on les mots </a:t>
              </a:r>
              <a:r>
                <a:rPr lang="fr-FR" sz="12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DECLARATION DU CLIENT, DONNEES, PERSONNEL, MIDI PYRENEES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dans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texte des zones          ? 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8D25A6-2D45-0D59-BE9B-577541A5C93F}"/>
                </a:ext>
              </a:extLst>
            </p:cNvPr>
            <p:cNvSpPr/>
            <p:nvPr/>
          </p:nvSpPr>
          <p:spPr>
            <a:xfrm>
              <a:off x="4350690" y="5398257"/>
              <a:ext cx="281576" cy="270027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3894390-97B6-07FB-2E6E-C657BA0836C2}"/>
              </a:ext>
            </a:extLst>
          </p:cNvPr>
          <p:cNvGrpSpPr/>
          <p:nvPr/>
        </p:nvGrpSpPr>
        <p:grpSpPr>
          <a:xfrm>
            <a:off x="3187292" y="5748360"/>
            <a:ext cx="1163398" cy="599620"/>
            <a:chOff x="2611158" y="4879240"/>
            <a:chExt cx="902633" cy="738653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0E35D6E-2B43-E37A-7131-6DBA951A3EC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58" y="4879240"/>
              <a:ext cx="224714" cy="73865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FD4991C-EB03-2078-F337-76D05EBFF508}"/>
                </a:ext>
              </a:extLst>
            </p:cNvPr>
            <p:cNvSpPr txBox="1"/>
            <p:nvPr/>
          </p:nvSpPr>
          <p:spPr>
            <a:xfrm>
              <a:off x="2798883" y="4995166"/>
              <a:ext cx="714908" cy="3077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136" name="ZoneTexte 135">
            <a:extLst>
              <a:ext uri="{FF2B5EF4-FFF2-40B4-BE49-F238E27FC236}">
                <a16:creationId xmlns:a16="http://schemas.microsoft.com/office/drawing/2014/main" id="{E7364792-2368-36C7-11E4-79E598C37140}"/>
              </a:ext>
            </a:extLst>
          </p:cNvPr>
          <p:cNvSpPr txBox="1"/>
          <p:nvPr/>
        </p:nvSpPr>
        <p:spPr>
          <a:xfrm>
            <a:off x="112429" y="590969"/>
            <a:ext cx="554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Dans notre exemple, le document EAI possède 2 versions différentes donc il faudra définir 2 modèles.</a:t>
            </a:r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2E03C34-08AE-26DA-F8CB-FBCAB2261EE9}"/>
              </a:ext>
            </a:extLst>
          </p:cNvPr>
          <p:cNvGrpSpPr/>
          <p:nvPr/>
        </p:nvGrpSpPr>
        <p:grpSpPr>
          <a:xfrm>
            <a:off x="748654" y="5784186"/>
            <a:ext cx="850001" cy="527968"/>
            <a:chOff x="1685559" y="4734569"/>
            <a:chExt cx="850001" cy="527968"/>
          </a:xfrm>
        </p:grpSpPr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CB757D4F-C9C7-D183-376A-C5C240D2F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880" y="4734569"/>
              <a:ext cx="331680" cy="527968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867AC1F-B0B5-4DFF-0237-E40C34C8C5F0}"/>
                </a:ext>
              </a:extLst>
            </p:cNvPr>
            <p:cNvSpPr txBox="1"/>
            <p:nvPr/>
          </p:nvSpPr>
          <p:spPr>
            <a:xfrm>
              <a:off x="1685559" y="4792317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F3105E7-89E2-12C4-F3C3-96270DCFB067}"/>
              </a:ext>
            </a:extLst>
          </p:cNvPr>
          <p:cNvSpPr txBox="1"/>
          <p:nvPr/>
        </p:nvSpPr>
        <p:spPr>
          <a:xfrm>
            <a:off x="67968" y="6358406"/>
            <a:ext cx="213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AD7B5-35E6-53E4-031B-B6175A659B78}"/>
              </a:ext>
            </a:extLst>
          </p:cNvPr>
          <p:cNvSpPr/>
          <p:nvPr/>
        </p:nvSpPr>
        <p:spPr>
          <a:xfrm>
            <a:off x="6570082" y="190273"/>
            <a:ext cx="5536359" cy="2465603"/>
          </a:xfrm>
          <a:prstGeom prst="rect">
            <a:avLst/>
          </a:prstGeom>
          <a:noFill/>
          <a:ln w="38100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DBF821-AD17-DADE-9348-18836BC25D6E}"/>
              </a:ext>
            </a:extLst>
          </p:cNvPr>
          <p:cNvSpPr txBox="1"/>
          <p:nvPr/>
        </p:nvSpPr>
        <p:spPr>
          <a:xfrm>
            <a:off x="10764893" y="38654"/>
            <a:ext cx="124318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EAI modèle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BADCC-1FB7-5719-0BEB-DB3F11E60946}"/>
              </a:ext>
            </a:extLst>
          </p:cNvPr>
          <p:cNvSpPr/>
          <p:nvPr/>
        </p:nvSpPr>
        <p:spPr>
          <a:xfrm>
            <a:off x="6546613" y="2786669"/>
            <a:ext cx="5536359" cy="3981876"/>
          </a:xfrm>
          <a:prstGeom prst="rect">
            <a:avLst/>
          </a:prstGeom>
          <a:noFill/>
          <a:ln w="38100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CB460F8C-3F45-A485-B1FE-2F6EA87BAE31}"/>
              </a:ext>
            </a:extLst>
          </p:cNvPr>
          <p:cNvSpPr txBox="1"/>
          <p:nvPr/>
        </p:nvSpPr>
        <p:spPr>
          <a:xfrm>
            <a:off x="11874499" y="6515451"/>
            <a:ext cx="2942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E135A-D237-B821-7FED-86668860C3F4}"/>
              </a:ext>
            </a:extLst>
          </p:cNvPr>
          <p:cNvSpPr txBox="1"/>
          <p:nvPr/>
        </p:nvSpPr>
        <p:spPr>
          <a:xfrm>
            <a:off x="10764893" y="2681027"/>
            <a:ext cx="124318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EAI modèle 2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CEFFBD-FD31-BC5E-6175-E4F73508E1F9}"/>
              </a:ext>
            </a:extLst>
          </p:cNvPr>
          <p:cNvGrpSpPr/>
          <p:nvPr/>
        </p:nvGrpSpPr>
        <p:grpSpPr>
          <a:xfrm>
            <a:off x="6564093" y="2799788"/>
            <a:ext cx="3618582" cy="3734713"/>
            <a:chOff x="6718514" y="1441343"/>
            <a:chExt cx="3618582" cy="3734713"/>
          </a:xfrm>
          <a:solidFill>
            <a:srgbClr val="7030A0">
              <a:alpha val="15000"/>
            </a:srgb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B4C14E-CCE6-ED76-9685-38BFC4CC4F47}"/>
                </a:ext>
              </a:extLst>
            </p:cNvPr>
            <p:cNvSpPr/>
            <p:nvPr/>
          </p:nvSpPr>
          <p:spPr>
            <a:xfrm>
              <a:off x="8580926" y="4667028"/>
              <a:ext cx="503183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7809DF-180D-CBB8-4796-3055098A68C0}"/>
                </a:ext>
              </a:extLst>
            </p:cNvPr>
            <p:cNvSpPr/>
            <p:nvPr/>
          </p:nvSpPr>
          <p:spPr>
            <a:xfrm>
              <a:off x="6718514" y="1441343"/>
              <a:ext cx="1421032" cy="206062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C7C7B2-D522-08D0-AB7B-11513A8A1C6D}"/>
                </a:ext>
              </a:extLst>
            </p:cNvPr>
            <p:cNvSpPr/>
            <p:nvPr/>
          </p:nvSpPr>
          <p:spPr>
            <a:xfrm>
              <a:off x="9746690" y="4667028"/>
              <a:ext cx="590406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943352-3FEA-1C1F-CDAC-ADFEFA105E36}"/>
                </a:ext>
              </a:extLst>
            </p:cNvPr>
            <p:cNvSpPr/>
            <p:nvPr/>
          </p:nvSpPr>
          <p:spPr>
            <a:xfrm>
              <a:off x="6906493" y="4965302"/>
              <a:ext cx="747278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F67982D-E912-37F9-7852-4E289777CE6A}"/>
              </a:ext>
            </a:extLst>
          </p:cNvPr>
          <p:cNvGrpSpPr/>
          <p:nvPr/>
        </p:nvGrpSpPr>
        <p:grpSpPr>
          <a:xfrm>
            <a:off x="6597060" y="202656"/>
            <a:ext cx="3585615" cy="2260421"/>
            <a:chOff x="8430756" y="3006205"/>
            <a:chExt cx="3585615" cy="2260421"/>
          </a:xfrm>
          <a:solidFill>
            <a:srgbClr val="7030A0">
              <a:alpha val="15000"/>
            </a:srgb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B40014-8EC4-1369-444B-2E391E37CC5B}"/>
                </a:ext>
              </a:extLst>
            </p:cNvPr>
            <p:cNvSpPr/>
            <p:nvPr/>
          </p:nvSpPr>
          <p:spPr>
            <a:xfrm>
              <a:off x="10322377" y="4863200"/>
              <a:ext cx="477368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FF68FA-4ADE-A1C7-FBE5-81CFDEEE49C1}"/>
                </a:ext>
              </a:extLst>
            </p:cNvPr>
            <p:cNvSpPr/>
            <p:nvPr/>
          </p:nvSpPr>
          <p:spPr>
            <a:xfrm>
              <a:off x="8430756" y="3006205"/>
              <a:ext cx="1829445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1EE530-6F65-FEC1-CD15-C09D6260DCA6}"/>
                </a:ext>
              </a:extLst>
            </p:cNvPr>
            <p:cNvSpPr/>
            <p:nvPr/>
          </p:nvSpPr>
          <p:spPr>
            <a:xfrm>
              <a:off x="8585768" y="5055872"/>
              <a:ext cx="906027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673C1F-7037-62C6-8FFA-E99CC04499D6}"/>
                </a:ext>
              </a:extLst>
            </p:cNvPr>
            <p:cNvSpPr/>
            <p:nvPr/>
          </p:nvSpPr>
          <p:spPr>
            <a:xfrm>
              <a:off x="11447106" y="4863200"/>
              <a:ext cx="569265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8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9" grpId="0"/>
      <p:bldP spid="146" grpId="0"/>
      <p:bldP spid="3" grpId="0" animBg="1"/>
      <p:bldP spid="3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EAA4F36-C4B5-6550-C8CA-56838C4E543A}"/>
              </a:ext>
            </a:extLst>
          </p:cNvPr>
          <p:cNvGrpSpPr/>
          <p:nvPr/>
        </p:nvGrpSpPr>
        <p:grpSpPr>
          <a:xfrm>
            <a:off x="124823" y="612351"/>
            <a:ext cx="2794853" cy="523220"/>
            <a:chOff x="174241" y="5306329"/>
            <a:chExt cx="2794853" cy="523220"/>
          </a:xfrm>
        </p:grpSpPr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059A65D8-EB9E-60A3-7B96-A6A39D5F26A6}"/>
                </a:ext>
              </a:extLst>
            </p:cNvPr>
            <p:cNvSpPr txBox="1"/>
            <p:nvPr/>
          </p:nvSpPr>
          <p:spPr>
            <a:xfrm>
              <a:off x="174241" y="5306329"/>
              <a:ext cx="2794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texte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dans les zones         est-il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suffisamment long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6F0D495-2936-B592-CF6D-507A2221EB47}"/>
                </a:ext>
              </a:extLst>
            </p:cNvPr>
            <p:cNvSpPr/>
            <p:nvPr/>
          </p:nvSpPr>
          <p:spPr>
            <a:xfrm>
              <a:off x="2160425" y="5331459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22612A30-19BC-10D4-9E92-E87B976B6E55}"/>
              </a:ext>
            </a:extLst>
          </p:cNvPr>
          <p:cNvGrpSpPr/>
          <p:nvPr/>
        </p:nvGrpSpPr>
        <p:grpSpPr>
          <a:xfrm>
            <a:off x="2737928" y="859788"/>
            <a:ext cx="770114" cy="472136"/>
            <a:chOff x="3477254" y="2327915"/>
            <a:chExt cx="597500" cy="581610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F1ACCA35-EDF4-D732-634F-D55CA29AB3B0}"/>
                </a:ext>
              </a:extLst>
            </p:cNvPr>
            <p:cNvCxnSpPr>
              <a:cxnSpLocks/>
            </p:cNvCxnSpPr>
            <p:nvPr/>
          </p:nvCxnSpPr>
          <p:spPr>
            <a:xfrm>
              <a:off x="3604770" y="2327915"/>
              <a:ext cx="469984" cy="23191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2411DC97-4D4F-D7D7-E255-828E7CAF61C7}"/>
                </a:ext>
              </a:extLst>
            </p:cNvPr>
            <p:cNvSpPr txBox="1"/>
            <p:nvPr/>
          </p:nvSpPr>
          <p:spPr>
            <a:xfrm>
              <a:off x="3477254" y="2530382"/>
              <a:ext cx="506169" cy="3791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169" name="ZoneTexte 168">
            <a:extLst>
              <a:ext uri="{FF2B5EF4-FFF2-40B4-BE49-F238E27FC236}">
                <a16:creationId xmlns:a16="http://schemas.microsoft.com/office/drawing/2014/main" id="{8A4E9C9A-3807-21D0-5279-3E7A3D2D79F0}"/>
              </a:ext>
            </a:extLst>
          </p:cNvPr>
          <p:cNvSpPr txBox="1"/>
          <p:nvPr/>
        </p:nvSpPr>
        <p:spPr>
          <a:xfrm>
            <a:off x="9055676" y="714589"/>
            <a:ext cx="156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signé</a:t>
            </a:r>
          </a:p>
        </p:txBody>
      </p: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73117945-22DC-5192-AE84-788A05B658CA}"/>
              </a:ext>
            </a:extLst>
          </p:cNvPr>
          <p:cNvGrpSpPr/>
          <p:nvPr/>
        </p:nvGrpSpPr>
        <p:grpSpPr>
          <a:xfrm>
            <a:off x="10625386" y="693338"/>
            <a:ext cx="353812" cy="329028"/>
            <a:chOff x="9935959" y="4048671"/>
            <a:chExt cx="353812" cy="329028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AA4687D-EE6A-CA1B-C76D-B571CB82C5BC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1499B18C-2A42-F8B4-9E27-D61839F77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124C11A6-6537-0D51-A149-676770D54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1" name="Image 180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8C8AF88E-4F67-6DCE-4394-8D679EE4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5" y="882868"/>
            <a:ext cx="870084" cy="672864"/>
          </a:xfrm>
          <a:prstGeom prst="rect">
            <a:avLst/>
          </a:prstGeom>
        </p:spPr>
      </p:pic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0A0A23E9-6992-1980-27B1-0268285A9F9B}"/>
              </a:ext>
            </a:extLst>
          </p:cNvPr>
          <p:cNvGrpSpPr/>
          <p:nvPr/>
        </p:nvGrpSpPr>
        <p:grpSpPr>
          <a:xfrm>
            <a:off x="4446090" y="1032415"/>
            <a:ext cx="4429659" cy="307777"/>
            <a:chOff x="4899971" y="5683710"/>
            <a:chExt cx="4429659" cy="307777"/>
          </a:xfrm>
        </p:grpSpPr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AE81E640-2BE7-D2EE-3EFF-3DE70C65E730}"/>
                </a:ext>
              </a:extLst>
            </p:cNvPr>
            <p:cNvSpPr txBox="1"/>
            <p:nvPr/>
          </p:nvSpPr>
          <p:spPr>
            <a:xfrm>
              <a:off x="4899971" y="5683710"/>
              <a:ext cx="4429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remplissage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 zones         est-il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suffisant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?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170A809-5BD7-A89A-A6DF-95C9F43AAB03}"/>
                </a:ext>
              </a:extLst>
            </p:cNvPr>
            <p:cNvSpPr/>
            <p:nvPr/>
          </p:nvSpPr>
          <p:spPr>
            <a:xfrm>
              <a:off x="7114800" y="5716042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A7CB3D0-A3A4-4369-E0A2-099B71FC5433}"/>
              </a:ext>
            </a:extLst>
          </p:cNvPr>
          <p:cNvSpPr txBox="1"/>
          <p:nvPr/>
        </p:nvSpPr>
        <p:spPr>
          <a:xfrm>
            <a:off x="9040104" y="1232959"/>
            <a:ext cx="1902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signé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60088C64-C0F5-B310-3D48-933FB9511A74}"/>
              </a:ext>
            </a:extLst>
          </p:cNvPr>
          <p:cNvGrpSpPr/>
          <p:nvPr/>
        </p:nvGrpSpPr>
        <p:grpSpPr>
          <a:xfrm>
            <a:off x="10935498" y="1256126"/>
            <a:ext cx="345014" cy="325484"/>
            <a:chOff x="9935959" y="4052215"/>
            <a:chExt cx="345014" cy="325484"/>
          </a:xfrm>
        </p:grpSpPr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DA53EA7A-6EC7-44C8-2682-C60A468A1A01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D3F5C9DE-539C-FA9D-0EAB-493970065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8EA40D3E-A0DB-B7C3-B909-4950495E5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ZoneTexte 217">
            <a:extLst>
              <a:ext uri="{FF2B5EF4-FFF2-40B4-BE49-F238E27FC236}">
                <a16:creationId xmlns:a16="http://schemas.microsoft.com/office/drawing/2014/main" id="{CB460F8C-3F45-A485-B1FE-2F6EA87BAE31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EB11680-0608-D272-3DAD-7695C6ECF79C}"/>
              </a:ext>
            </a:extLst>
          </p:cNvPr>
          <p:cNvGrpSpPr/>
          <p:nvPr/>
        </p:nvGrpSpPr>
        <p:grpSpPr>
          <a:xfrm>
            <a:off x="2781362" y="431692"/>
            <a:ext cx="760288" cy="367383"/>
            <a:chOff x="1708828" y="2265043"/>
            <a:chExt cx="760288" cy="367383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0356263-68C2-075B-6032-B3E6355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746" y="2491964"/>
              <a:ext cx="639370" cy="14046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0FA2AB7-72BC-10BF-2915-97CE05704317}"/>
                </a:ext>
              </a:extLst>
            </p:cNvPr>
            <p:cNvSpPr txBox="1"/>
            <p:nvPr/>
          </p:nvSpPr>
          <p:spPr>
            <a:xfrm>
              <a:off x="1708828" y="2265043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C9DCD90-B79E-F34C-F65D-B300B78F7FC1}"/>
              </a:ext>
            </a:extLst>
          </p:cNvPr>
          <p:cNvSpPr txBox="1"/>
          <p:nvPr/>
        </p:nvSpPr>
        <p:spPr>
          <a:xfrm>
            <a:off x="3527651" y="495357"/>
            <a:ext cx="156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signé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F6D61A2-4B1C-B9EB-863D-4C883E92B1E4}"/>
              </a:ext>
            </a:extLst>
          </p:cNvPr>
          <p:cNvGrpSpPr/>
          <p:nvPr/>
        </p:nvGrpSpPr>
        <p:grpSpPr>
          <a:xfrm>
            <a:off x="5049122" y="508514"/>
            <a:ext cx="353812" cy="329028"/>
            <a:chOff x="9935959" y="4048671"/>
            <a:chExt cx="353812" cy="329028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C6DAEFB-D3DF-7D2D-1091-9DE5144C7BF5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3E2F571-049C-D6FE-BA70-24C9948AE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3716497-315C-4DB1-0F21-9F7B4AC1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A6894F7-1B53-FD13-9507-2EDA052402D0}"/>
              </a:ext>
            </a:extLst>
          </p:cNvPr>
          <p:cNvGrpSpPr/>
          <p:nvPr/>
        </p:nvGrpSpPr>
        <p:grpSpPr>
          <a:xfrm>
            <a:off x="36826" y="-28195"/>
            <a:ext cx="4447823" cy="523220"/>
            <a:chOff x="47977" y="16409"/>
            <a:chExt cx="4447823" cy="52322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6268535-64DF-090E-6BE9-6B94409BBFE3}"/>
                </a:ext>
              </a:extLst>
            </p:cNvPr>
            <p:cNvGrpSpPr/>
            <p:nvPr/>
          </p:nvGrpSpPr>
          <p:grpSpPr>
            <a:xfrm>
              <a:off x="47977" y="16409"/>
              <a:ext cx="4447823" cy="523220"/>
              <a:chOff x="42207" y="691839"/>
              <a:chExt cx="4447823" cy="52322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11BC896-D720-6DA4-29F2-9E845E0B2A88}"/>
                  </a:ext>
                </a:extLst>
              </p:cNvPr>
              <p:cNvSpPr/>
              <p:nvPr/>
            </p:nvSpPr>
            <p:spPr>
              <a:xfrm>
                <a:off x="130204" y="790029"/>
                <a:ext cx="4359826" cy="326840"/>
              </a:xfrm>
              <a:prstGeom prst="rect">
                <a:avLst/>
              </a:prstGeom>
              <a:solidFill>
                <a:srgbClr val="DBE1E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2E01DF3-BE96-71EA-22D8-6807E6481424}"/>
                  </a:ext>
                </a:extLst>
              </p:cNvPr>
              <p:cNvSpPr txBox="1"/>
              <p:nvPr/>
            </p:nvSpPr>
            <p:spPr>
              <a:xfrm>
                <a:off x="341059" y="796966"/>
                <a:ext cx="4148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A-t-on une </a:t>
                </a:r>
                <a:r>
                  <a:rPr lang="fr-FR" sz="16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signature </a:t>
                </a:r>
                <a:r>
                  <a:rPr lang="fr-FR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dans les zones        ?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E28078D2-7FC2-22B3-FB40-108CC1B8F35B}"/>
                  </a:ext>
                </a:extLst>
              </p:cNvPr>
              <p:cNvSpPr txBox="1"/>
              <p:nvPr/>
            </p:nvSpPr>
            <p:spPr>
              <a:xfrm>
                <a:off x="42207" y="691839"/>
                <a:ext cx="349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CC5856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5</a:t>
                </a:r>
                <a:endParaRPr lang="fr-FR" sz="28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16A716-C9FA-F8AD-9105-24CBA3C722AB}"/>
                </a:ext>
              </a:extLst>
            </p:cNvPr>
            <p:cNvSpPr/>
            <p:nvPr/>
          </p:nvSpPr>
          <p:spPr>
            <a:xfrm>
              <a:off x="3857498" y="160994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34DEAC5-2E68-BFBC-3EB8-CF24FE8F957C}"/>
              </a:ext>
            </a:extLst>
          </p:cNvPr>
          <p:cNvGrpSpPr/>
          <p:nvPr/>
        </p:nvGrpSpPr>
        <p:grpSpPr>
          <a:xfrm>
            <a:off x="2549" y="1776818"/>
            <a:ext cx="12192001" cy="344169"/>
            <a:chOff x="-2146793" y="778878"/>
            <a:chExt cx="12127241" cy="3441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3DEF75-4853-A270-3851-FCB50D1AEDB6}"/>
                </a:ext>
              </a:extLst>
            </p:cNvPr>
            <p:cNvSpPr/>
            <p:nvPr/>
          </p:nvSpPr>
          <p:spPr>
            <a:xfrm>
              <a:off x="-2146793" y="778878"/>
              <a:ext cx="12127241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A516628-D45E-439B-C334-0682E608D87A}"/>
                </a:ext>
              </a:extLst>
            </p:cNvPr>
            <p:cNvSpPr txBox="1"/>
            <p:nvPr/>
          </p:nvSpPr>
          <p:spPr>
            <a:xfrm>
              <a:off x="2768758" y="784493"/>
              <a:ext cx="3579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Résultats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C76D40F-BBD3-16B8-6413-FD1C8832D2F6}"/>
              </a:ext>
            </a:extLst>
          </p:cNvPr>
          <p:cNvGrpSpPr/>
          <p:nvPr/>
        </p:nvGrpSpPr>
        <p:grpSpPr>
          <a:xfrm>
            <a:off x="8159979" y="1198587"/>
            <a:ext cx="770114" cy="472136"/>
            <a:chOff x="3477254" y="2327915"/>
            <a:chExt cx="597500" cy="581610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A1E9781-B701-487B-9DA7-7B7F6C07D43B}"/>
                </a:ext>
              </a:extLst>
            </p:cNvPr>
            <p:cNvCxnSpPr>
              <a:cxnSpLocks/>
            </p:cNvCxnSpPr>
            <p:nvPr/>
          </p:nvCxnSpPr>
          <p:spPr>
            <a:xfrm>
              <a:off x="3604770" y="2327915"/>
              <a:ext cx="469984" cy="23191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EEE3D21-996A-507D-CC0F-CA93214578F4}"/>
                </a:ext>
              </a:extLst>
            </p:cNvPr>
            <p:cNvSpPr txBox="1"/>
            <p:nvPr/>
          </p:nvSpPr>
          <p:spPr>
            <a:xfrm>
              <a:off x="3477254" y="2530382"/>
              <a:ext cx="506169" cy="3791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36C2E05C-F2ED-F049-F158-DA7C199BE326}"/>
              </a:ext>
            </a:extLst>
          </p:cNvPr>
          <p:cNvGrpSpPr/>
          <p:nvPr/>
        </p:nvGrpSpPr>
        <p:grpSpPr>
          <a:xfrm>
            <a:off x="8203413" y="770491"/>
            <a:ext cx="760288" cy="367383"/>
            <a:chOff x="1708828" y="2265043"/>
            <a:chExt cx="760288" cy="367383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FEEC57-EBF9-E264-DEDD-E54F236D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746" y="2491964"/>
              <a:ext cx="639370" cy="14046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E0BF2D5-08B8-29CD-0E17-A6B0842366DF}"/>
                </a:ext>
              </a:extLst>
            </p:cNvPr>
            <p:cNvSpPr txBox="1"/>
            <p:nvPr/>
          </p:nvSpPr>
          <p:spPr>
            <a:xfrm>
              <a:off x="1708828" y="2265043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7F0C84-5FFD-BA68-A7BE-DA6422149B02}"/>
              </a:ext>
            </a:extLst>
          </p:cNvPr>
          <p:cNvGrpSpPr/>
          <p:nvPr/>
        </p:nvGrpSpPr>
        <p:grpSpPr>
          <a:xfrm>
            <a:off x="124823" y="2631831"/>
            <a:ext cx="6324508" cy="307777"/>
            <a:chOff x="5861834" y="4020590"/>
            <a:chExt cx="6324508" cy="30777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E15EA35F-AE24-9D9F-BE90-90A1929D4E50}"/>
                </a:ext>
              </a:extLst>
            </p:cNvPr>
            <p:cNvSpPr txBox="1"/>
            <p:nvPr/>
          </p:nvSpPr>
          <p:spPr>
            <a:xfrm>
              <a:off x="6052611" y="4020590"/>
              <a:ext cx="6133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Jeux de tests 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constitués de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documents de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chaque type </a:t>
              </a:r>
              <a:endParaRPr lang="fr-FR" sz="1400" b="1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FFC5C89-1668-01B7-F045-B81CA211257E}"/>
                </a:ext>
              </a:extLst>
            </p:cNvPr>
            <p:cNvSpPr/>
            <p:nvPr/>
          </p:nvSpPr>
          <p:spPr>
            <a:xfrm>
              <a:off x="5861834" y="4084604"/>
              <a:ext cx="188513" cy="201397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9845477-5D48-5875-C7B0-6446CA0B6BF1}"/>
              </a:ext>
            </a:extLst>
          </p:cNvPr>
          <p:cNvSpPr/>
          <p:nvPr/>
        </p:nvSpPr>
        <p:spPr>
          <a:xfrm>
            <a:off x="178311" y="2258191"/>
            <a:ext cx="97532" cy="709561"/>
          </a:xfrm>
          <a:prstGeom prst="rect">
            <a:avLst/>
          </a:prstGeom>
          <a:solidFill>
            <a:srgbClr val="CC585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CC5856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499783B-537D-C660-016C-04BFA3EB5B4E}"/>
              </a:ext>
            </a:extLst>
          </p:cNvPr>
          <p:cNvGrpSpPr/>
          <p:nvPr/>
        </p:nvGrpSpPr>
        <p:grpSpPr>
          <a:xfrm>
            <a:off x="124823" y="2174307"/>
            <a:ext cx="6043243" cy="511503"/>
            <a:chOff x="357764" y="422520"/>
            <a:chExt cx="6043243" cy="5115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2528289-6A1B-BE8F-4E30-41A6167D884B}"/>
                </a:ext>
              </a:extLst>
            </p:cNvPr>
            <p:cNvGrpSpPr/>
            <p:nvPr/>
          </p:nvGrpSpPr>
          <p:grpSpPr>
            <a:xfrm>
              <a:off x="357764" y="536879"/>
              <a:ext cx="5495180" cy="307777"/>
              <a:chOff x="5864099" y="3620310"/>
              <a:chExt cx="5495180" cy="307777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CD142C-2705-B034-A8E7-7639FF4816B5}"/>
                  </a:ext>
                </a:extLst>
              </p:cNvPr>
              <p:cNvSpPr txBox="1"/>
              <p:nvPr/>
            </p:nvSpPr>
            <p:spPr>
              <a:xfrm>
                <a:off x="6098423" y="3620310"/>
                <a:ext cx="5260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Résultats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satisfaisants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avec les </a:t>
                </a:r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méthodes 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Python et </a:t>
                </a:r>
                <a:r>
                  <a:rPr lang="fr-FR" sz="1400" dirty="0" err="1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Alteryx</a:t>
                </a:r>
                <a:endParaRPr lang="fr-FR" sz="1400" dirty="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3698086-5BB0-E31D-A790-C3228551F25D}"/>
                  </a:ext>
                </a:extLst>
              </p:cNvPr>
              <p:cNvSpPr/>
              <p:nvPr/>
            </p:nvSpPr>
            <p:spPr>
              <a:xfrm>
                <a:off x="5864099" y="3702489"/>
                <a:ext cx="188513" cy="201397"/>
              </a:xfrm>
              <a:prstGeom prst="ellipse">
                <a:avLst/>
              </a:prstGeom>
              <a:solidFill>
                <a:srgbClr val="CC585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5EADB5-7A2B-2ABB-C2BE-E4AE5E40E48B}"/>
                </a:ext>
              </a:extLst>
            </p:cNvPr>
            <p:cNvSpPr/>
            <p:nvPr/>
          </p:nvSpPr>
          <p:spPr>
            <a:xfrm>
              <a:off x="461189" y="561644"/>
              <a:ext cx="5621061" cy="264339"/>
            </a:xfrm>
            <a:prstGeom prst="rect">
              <a:avLst/>
            </a:prstGeom>
            <a:noFill/>
            <a:ln w="28575">
              <a:solidFill>
                <a:srgbClr val="CC58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CC5856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A64C7B8-C518-970B-7F73-64F853C7EE8D}"/>
                </a:ext>
              </a:extLst>
            </p:cNvPr>
            <p:cNvGrpSpPr/>
            <p:nvPr/>
          </p:nvGrpSpPr>
          <p:grpSpPr>
            <a:xfrm>
              <a:off x="5763493" y="422520"/>
              <a:ext cx="637514" cy="511503"/>
              <a:chOff x="6001061" y="-54277"/>
              <a:chExt cx="637514" cy="511503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B1D4A0D7-A5E7-2C3A-B839-DE50CD763E50}"/>
                  </a:ext>
                </a:extLst>
              </p:cNvPr>
              <p:cNvSpPr/>
              <p:nvPr/>
            </p:nvSpPr>
            <p:spPr>
              <a:xfrm>
                <a:off x="6113321" y="-42393"/>
                <a:ext cx="502444" cy="4996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Image 10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D126A15A-BC65-3070-C5C9-8AD36B0D99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754"/>
              <a:stretch/>
            </p:blipFill>
            <p:spPr>
              <a:xfrm>
                <a:off x="6001061" y="-54277"/>
                <a:ext cx="637514" cy="505205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E70EA5E-ACB1-AB5B-C40D-21E2E785EB68}"/>
              </a:ext>
            </a:extLst>
          </p:cNvPr>
          <p:cNvGrpSpPr/>
          <p:nvPr/>
        </p:nvGrpSpPr>
        <p:grpSpPr>
          <a:xfrm>
            <a:off x="228249" y="3025166"/>
            <a:ext cx="11591709" cy="3057350"/>
            <a:chOff x="242526" y="1485044"/>
            <a:chExt cx="11591709" cy="28781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BA67C3-2DEA-FAC4-877C-28ADCBF53460}"/>
                </a:ext>
              </a:extLst>
            </p:cNvPr>
            <p:cNvSpPr/>
            <p:nvPr/>
          </p:nvSpPr>
          <p:spPr>
            <a:xfrm>
              <a:off x="242527" y="1605971"/>
              <a:ext cx="11591708" cy="2757179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EBF5E7-62B6-5A4A-C82C-5564152E3F22}"/>
                </a:ext>
              </a:extLst>
            </p:cNvPr>
            <p:cNvSpPr/>
            <p:nvPr/>
          </p:nvSpPr>
          <p:spPr>
            <a:xfrm>
              <a:off x="242526" y="1609175"/>
              <a:ext cx="11591709" cy="472029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 descr="Une image contenant Graphique, Police, logo, symbole&#10;&#10;Description générée automatiquement">
              <a:extLst>
                <a:ext uri="{FF2B5EF4-FFF2-40B4-BE49-F238E27FC236}">
                  <a16:creationId xmlns:a16="http://schemas.microsoft.com/office/drawing/2014/main" id="{8B91730C-6211-753E-FE63-BB908ADA1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54"/>
            <a:stretch/>
          </p:blipFill>
          <p:spPr>
            <a:xfrm>
              <a:off x="2412802" y="1526840"/>
              <a:ext cx="690656" cy="5829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7" name="Image 36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25766BF4-F727-AF56-F8F3-E276B6EE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747" y="1485044"/>
              <a:ext cx="716762" cy="7167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0A404AF-C0FB-3FB9-E2C9-7D70270B6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5278" y="1605971"/>
              <a:ext cx="0" cy="27571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9F705F98-D38F-EAD6-DF4A-334A2637EAE5}"/>
                </a:ext>
              </a:extLst>
            </p:cNvPr>
            <p:cNvSpPr txBox="1"/>
            <p:nvPr/>
          </p:nvSpPr>
          <p:spPr>
            <a:xfrm>
              <a:off x="3106495" y="1646173"/>
              <a:ext cx="1233582" cy="3476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 err="1">
                  <a:solidFill>
                    <a:srgbClr val="2393CE"/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Alteryx</a:t>
              </a:r>
              <a:endParaRPr lang="fr-FR" sz="1600" b="1" dirty="0">
                <a:solidFill>
                  <a:srgbClr val="2393CE"/>
                </a:solidFill>
              </a:endParaRP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9CC1A580-1C15-CBAE-475D-9209D3DDD048}"/>
                </a:ext>
              </a:extLst>
            </p:cNvPr>
            <p:cNvSpPr txBox="1"/>
            <p:nvPr/>
          </p:nvSpPr>
          <p:spPr>
            <a:xfrm>
              <a:off x="8710509" y="1637927"/>
              <a:ext cx="1233582" cy="3476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393CE"/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Python</a:t>
              </a:r>
              <a:endParaRPr lang="fr-FR" sz="2000" b="1" dirty="0">
                <a:solidFill>
                  <a:srgbClr val="2393CE"/>
                </a:solidFill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FCE92C0-50A4-F09D-F18B-C909D49B8B9F}"/>
              </a:ext>
            </a:extLst>
          </p:cNvPr>
          <p:cNvGrpSpPr/>
          <p:nvPr/>
        </p:nvGrpSpPr>
        <p:grpSpPr>
          <a:xfrm>
            <a:off x="227077" y="6271791"/>
            <a:ext cx="6768328" cy="309700"/>
            <a:chOff x="576469" y="3963975"/>
            <a:chExt cx="6768328" cy="309700"/>
          </a:xfrm>
        </p:grpSpPr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FD7A3BC-233D-AF1A-CCA2-D53D1FF7E694}"/>
                </a:ext>
              </a:extLst>
            </p:cNvPr>
            <p:cNvSpPr txBox="1"/>
            <p:nvPr/>
          </p:nvSpPr>
          <p:spPr>
            <a:xfrm>
              <a:off x="576469" y="3963975"/>
              <a:ext cx="6768328" cy="3097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Résultats</a:t>
              </a:r>
              <a:r>
                <a:rPr lang="fr-FR" sz="1400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400" b="1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à</a:t>
              </a:r>
              <a:r>
                <a:rPr lang="fr-FR" sz="1400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400" b="1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nuancer</a:t>
              </a:r>
              <a:r>
                <a:rPr lang="fr-FR" sz="1400" i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constitution des jeux de tests au hasard</a:t>
              </a: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2FF76949-703A-9577-F940-0BA4D6554A06}"/>
                </a:ext>
              </a:extLst>
            </p:cNvPr>
            <p:cNvCxnSpPr/>
            <p:nvPr/>
          </p:nvCxnSpPr>
          <p:spPr>
            <a:xfrm>
              <a:off x="2409125" y="4129003"/>
              <a:ext cx="390540" cy="0"/>
            </a:xfrm>
            <a:prstGeom prst="line">
              <a:avLst/>
            </a:prstGeom>
            <a:ln w="38100" cap="rnd" cmpd="sng">
              <a:solidFill>
                <a:srgbClr val="CC5856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28CFE3E-2366-44F2-3F6A-685182C19A80}"/>
              </a:ext>
            </a:extLst>
          </p:cNvPr>
          <p:cNvGrpSpPr/>
          <p:nvPr/>
        </p:nvGrpSpPr>
        <p:grpSpPr>
          <a:xfrm>
            <a:off x="477088" y="3700000"/>
            <a:ext cx="4055102" cy="307777"/>
            <a:chOff x="491365" y="2159878"/>
            <a:chExt cx="4055102" cy="307777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7C02A68-4550-9D76-F5AD-FEAFE0895A3C}"/>
                </a:ext>
              </a:extLst>
            </p:cNvPr>
            <p:cNvSpPr txBox="1"/>
            <p:nvPr/>
          </p:nvSpPr>
          <p:spPr>
            <a:xfrm>
              <a:off x="702031" y="2159878"/>
              <a:ext cx="38444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Meilleur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 Python pour le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EAI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400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BAD5528-3961-78FB-7B90-1845D8A1FF78}"/>
                </a:ext>
              </a:extLst>
            </p:cNvPr>
            <p:cNvSpPr/>
            <p:nvPr/>
          </p:nvSpPr>
          <p:spPr>
            <a:xfrm>
              <a:off x="491365" y="2223160"/>
              <a:ext cx="188513" cy="201397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1908A648-5DB5-F9E6-3812-AD584F6026A7}"/>
              </a:ext>
            </a:extLst>
          </p:cNvPr>
          <p:cNvGrpSpPr/>
          <p:nvPr/>
        </p:nvGrpSpPr>
        <p:grpSpPr>
          <a:xfrm>
            <a:off x="477088" y="4019724"/>
            <a:ext cx="6429257" cy="796929"/>
            <a:chOff x="499800" y="2582563"/>
            <a:chExt cx="6429257" cy="796929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4016062-B4DB-681B-A1F2-6AA272FF7563}"/>
                </a:ext>
              </a:extLst>
            </p:cNvPr>
            <p:cNvGrpSpPr/>
            <p:nvPr/>
          </p:nvGrpSpPr>
          <p:grpSpPr>
            <a:xfrm>
              <a:off x="730421" y="2582563"/>
              <a:ext cx="6198636" cy="796929"/>
              <a:chOff x="459339" y="2469542"/>
              <a:chExt cx="6198636" cy="796929"/>
            </a:xfrm>
          </p:grpSpPr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9B1E633-0536-8F2E-8FCF-CC9D29CFD228}"/>
                  </a:ext>
                </a:extLst>
              </p:cNvPr>
              <p:cNvSpPr txBox="1"/>
              <p:nvPr/>
            </p:nvSpPr>
            <p:spPr>
              <a:xfrm>
                <a:off x="522728" y="2469542"/>
                <a:ext cx="55732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 </a:t>
                </a:r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fonctionne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pas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pour le </a:t>
                </a:r>
                <a:r>
                  <a:rPr lang="fr-FR" sz="14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BS</a:t>
                </a:r>
                <a:r>
                  <a:rPr lang="fr-FR" sz="14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400" i="1" dirty="0">
                    <a:solidFill>
                      <a:srgbClr val="CC5856"/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(+10 versions différentes) </a:t>
                </a:r>
              </a:p>
            </p:txBody>
          </p: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4F03B639-13CF-90AB-2E3C-55A16DB9B05A}"/>
                  </a:ext>
                </a:extLst>
              </p:cNvPr>
              <p:cNvGrpSpPr/>
              <p:nvPr/>
            </p:nvGrpSpPr>
            <p:grpSpPr>
              <a:xfrm>
                <a:off x="459339" y="2684306"/>
                <a:ext cx="6198636" cy="582165"/>
                <a:chOff x="459339" y="2684306"/>
                <a:chExt cx="6198636" cy="582165"/>
              </a:xfrm>
            </p:grpSpPr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9F992E2-C7F0-B017-E872-F157D8472B8D}"/>
                    </a:ext>
                  </a:extLst>
                </p:cNvPr>
                <p:cNvSpPr txBox="1"/>
                <p:nvPr/>
              </p:nvSpPr>
              <p:spPr>
                <a:xfrm>
                  <a:off x="965304" y="2783617"/>
                  <a:ext cx="56926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400" dirty="0"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ectangles </a:t>
                  </a:r>
                  <a:r>
                    <a:rPr lang="fr-FR" sz="1400" b="1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fixes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400" dirty="0">
                      <a:solidFill>
                        <a:srgbClr val="CC5856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  <a:sym typeface="Symbol" panose="05050102010706020507" pitchFamily="18" charset="2"/>
                    </a:rPr>
                    <a:t> 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adaptation à chaque version impossible</a:t>
                  </a:r>
                  <a:endParaRPr lang="fr-FR" sz="1400" dirty="0"/>
                </a:p>
              </p:txBody>
            </p:sp>
            <p:pic>
              <p:nvPicPr>
                <p:cNvPr id="70" name="Graphique 69" descr="Ligne fléchée : légèrement incurvée avec un remplissage uni">
                  <a:extLst>
                    <a:ext uri="{FF2B5EF4-FFF2-40B4-BE49-F238E27FC236}">
                      <a16:creationId xmlns:a16="http://schemas.microsoft.com/office/drawing/2014/main" id="{B03622D4-EDC7-BC9C-14F8-8A9D1F8D1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339" y="2684306"/>
                  <a:ext cx="582165" cy="582165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CCF1940-9E34-132D-7C79-F0E559020848}"/>
                </a:ext>
              </a:extLst>
            </p:cNvPr>
            <p:cNvSpPr/>
            <p:nvPr/>
          </p:nvSpPr>
          <p:spPr>
            <a:xfrm>
              <a:off x="499800" y="2651141"/>
              <a:ext cx="188513" cy="201397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1547CD40-6E46-EB57-5C0C-B1D9DE1975B5}"/>
              </a:ext>
            </a:extLst>
          </p:cNvPr>
          <p:cNvGrpSpPr/>
          <p:nvPr/>
        </p:nvGrpSpPr>
        <p:grpSpPr>
          <a:xfrm>
            <a:off x="6571998" y="3680102"/>
            <a:ext cx="3495202" cy="309700"/>
            <a:chOff x="6586275" y="2139980"/>
            <a:chExt cx="3495202" cy="309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B267973-C169-82D8-E7AA-1F98191A7D20}"/>
                    </a:ext>
                  </a:extLst>
                </p:cNvPr>
                <p:cNvSpPr txBox="1"/>
                <p:nvPr/>
              </p:nvSpPr>
              <p:spPr>
                <a:xfrm>
                  <a:off x="6813903" y="2139980"/>
                  <a:ext cx="3267574" cy="3097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b="1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 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à</a:t>
                  </a:r>
                  <a:r>
                    <a:rPr lang="fr-FR" sz="1400" b="1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4 </a:t>
                  </a:r>
                  <a14:m>
                    <m:oMath xmlns:m="http://schemas.openxmlformats.org/officeDocument/2006/math">
                      <m:r>
                        <a:rPr lang="fr-FR" sz="1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400" b="1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plus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400" b="1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rapide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que </a:t>
                  </a:r>
                  <a:r>
                    <a:rPr lang="fr-FR" sz="1400" dirty="0" err="1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Alteryx</a:t>
                  </a:r>
                  <a:r>
                    <a:rPr lang="fr-FR" sz="1400" dirty="0">
                      <a:effectLst/>
                      <a:latin typeface="Avenir Next LT Pro" panose="020B05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B267973-C169-82D8-E7AA-1F98191A7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03" y="2139980"/>
                  <a:ext cx="3267574" cy="309700"/>
                </a:xfrm>
                <a:prstGeom prst="rect">
                  <a:avLst/>
                </a:prstGeom>
                <a:blipFill>
                  <a:blip r:embed="rId9"/>
                  <a:stretch>
                    <a:fillRect l="-560" t="-4000"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47319D9F-35E0-1695-79A4-B2B3C7641573}"/>
                </a:ext>
              </a:extLst>
            </p:cNvPr>
            <p:cNvSpPr/>
            <p:nvPr/>
          </p:nvSpPr>
          <p:spPr>
            <a:xfrm>
              <a:off x="6586275" y="2223159"/>
              <a:ext cx="188513" cy="201397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3E5510B8-4DB5-EE81-57EA-ED020157A95B}"/>
              </a:ext>
            </a:extLst>
          </p:cNvPr>
          <p:cNvGrpSpPr/>
          <p:nvPr/>
        </p:nvGrpSpPr>
        <p:grpSpPr>
          <a:xfrm>
            <a:off x="6571998" y="4057504"/>
            <a:ext cx="4555961" cy="309700"/>
            <a:chOff x="6605338" y="2618125"/>
            <a:chExt cx="4555961" cy="309700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246D34C-9FA2-BF43-19AC-8BD4280DF26C}"/>
                </a:ext>
              </a:extLst>
            </p:cNvPr>
            <p:cNvSpPr txBox="1"/>
            <p:nvPr/>
          </p:nvSpPr>
          <p:spPr>
            <a:xfrm>
              <a:off x="6839993" y="2618125"/>
              <a:ext cx="4321306" cy="3097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Meilleur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 </a:t>
              </a:r>
              <a:r>
                <a:rPr lang="fr-FR" sz="1400" dirty="0" err="1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Alteryx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le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BS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4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QCF-QR</a:t>
              </a:r>
              <a:r>
                <a:rPr lang="fr-FR" sz="1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1E54888-9530-029B-6537-8C26D3B3DCA5}"/>
                </a:ext>
              </a:extLst>
            </p:cNvPr>
            <p:cNvSpPr/>
            <p:nvPr/>
          </p:nvSpPr>
          <p:spPr>
            <a:xfrm>
              <a:off x="6605338" y="2651140"/>
              <a:ext cx="188513" cy="201397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042F457-4166-C1A4-901D-EC56CB394425}"/>
              </a:ext>
            </a:extLst>
          </p:cNvPr>
          <p:cNvGrpSpPr/>
          <p:nvPr/>
        </p:nvGrpSpPr>
        <p:grpSpPr>
          <a:xfrm>
            <a:off x="420333" y="5140383"/>
            <a:ext cx="5035900" cy="707886"/>
            <a:chOff x="420333" y="5254683"/>
            <a:chExt cx="5035900" cy="707886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3DEA4DAB-45E4-94D4-9169-722EDCF77CB0}"/>
                </a:ext>
              </a:extLst>
            </p:cNvPr>
            <p:cNvGrpSpPr/>
            <p:nvPr/>
          </p:nvGrpSpPr>
          <p:grpSpPr>
            <a:xfrm>
              <a:off x="420333" y="5254683"/>
              <a:ext cx="5035900" cy="707886"/>
              <a:chOff x="434610" y="3714561"/>
              <a:chExt cx="5035900" cy="707886"/>
            </a:xfrm>
          </p:grpSpPr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837B6FE-FF59-F139-AE5F-4FA51BACBFD4}"/>
                  </a:ext>
                </a:extLst>
              </p:cNvPr>
              <p:cNvSpPr txBox="1"/>
              <p:nvPr/>
            </p:nvSpPr>
            <p:spPr>
              <a:xfrm>
                <a:off x="2547437" y="3714561"/>
                <a:ext cx="929514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EAI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3/100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38min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9F9645F-AE00-D1C0-E270-50F95633F7A2}"/>
                  </a:ext>
                </a:extLst>
              </p:cNvPr>
              <p:cNvSpPr txBox="1"/>
              <p:nvPr/>
            </p:nvSpPr>
            <p:spPr>
              <a:xfrm>
                <a:off x="1537229" y="3714561"/>
                <a:ext cx="952958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5/100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43min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61DEDB5-1BF9-CFA5-CBB1-7C89E8D6A11D}"/>
                  </a:ext>
                </a:extLst>
              </p:cNvPr>
              <p:cNvSpPr txBox="1"/>
              <p:nvPr/>
            </p:nvSpPr>
            <p:spPr>
              <a:xfrm>
                <a:off x="4435967" y="3714561"/>
                <a:ext cx="1034543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QCF-QR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23/100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23min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995CAD12-B5FC-4FB8-0963-7519AAC39706}"/>
                  </a:ext>
                </a:extLst>
              </p:cNvPr>
              <p:cNvSpPr txBox="1"/>
              <p:nvPr/>
            </p:nvSpPr>
            <p:spPr>
              <a:xfrm>
                <a:off x="3538701" y="3714561"/>
                <a:ext cx="830375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BS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-</a:t>
                </a:r>
              </a:p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-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8517064E-C923-29EA-3D6E-31183ABA0E8F}"/>
                  </a:ext>
                </a:extLst>
              </p:cNvPr>
              <p:cNvSpPr txBox="1"/>
              <p:nvPr/>
            </p:nvSpPr>
            <p:spPr>
              <a:xfrm>
                <a:off x="434610" y="3834314"/>
                <a:ext cx="10453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Erreurs :</a:t>
                </a:r>
                <a:endPara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83397AB2-848D-6AC7-5564-070E59D063AE}"/>
                </a:ext>
              </a:extLst>
            </p:cNvPr>
            <p:cNvSpPr txBox="1"/>
            <p:nvPr/>
          </p:nvSpPr>
          <p:spPr>
            <a:xfrm>
              <a:off x="486613" y="5653973"/>
              <a:ext cx="876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Temps :</a:t>
              </a:r>
              <a:endPara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99753881-28C6-B993-608C-09A183699723}"/>
              </a:ext>
            </a:extLst>
          </p:cNvPr>
          <p:cNvGrpSpPr/>
          <p:nvPr/>
        </p:nvGrpSpPr>
        <p:grpSpPr>
          <a:xfrm>
            <a:off x="6461698" y="5157536"/>
            <a:ext cx="5035900" cy="708964"/>
            <a:chOff x="6461698" y="5252786"/>
            <a:chExt cx="5035900" cy="708964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4DF8AC7-AD75-20DE-1D9D-1356CBC3FA31}"/>
                </a:ext>
              </a:extLst>
            </p:cNvPr>
            <p:cNvGrpSpPr/>
            <p:nvPr/>
          </p:nvGrpSpPr>
          <p:grpSpPr>
            <a:xfrm>
              <a:off x="6461698" y="5252786"/>
              <a:ext cx="5035900" cy="707886"/>
              <a:chOff x="434610" y="3714561"/>
              <a:chExt cx="5035900" cy="707886"/>
            </a:xfrm>
          </p:grpSpPr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D0781373-BF82-A677-BD51-20D7F6ED7908}"/>
                  </a:ext>
                </a:extLst>
              </p:cNvPr>
              <p:cNvSpPr txBox="1"/>
              <p:nvPr/>
            </p:nvSpPr>
            <p:spPr>
              <a:xfrm>
                <a:off x="2547437" y="3714561"/>
                <a:ext cx="929514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EAI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16/100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9min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8103A8B7-748F-AD71-09A1-2CE57FE5C2DF}"/>
                  </a:ext>
                </a:extLst>
              </p:cNvPr>
              <p:cNvSpPr txBox="1"/>
              <p:nvPr/>
            </p:nvSpPr>
            <p:spPr>
              <a:xfrm>
                <a:off x="1537229" y="3714561"/>
                <a:ext cx="952958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11/100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20min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A32A87BF-8C30-C274-FEBB-EE3A83D22799}"/>
                  </a:ext>
                </a:extLst>
              </p:cNvPr>
              <p:cNvSpPr txBox="1"/>
              <p:nvPr/>
            </p:nvSpPr>
            <p:spPr>
              <a:xfrm>
                <a:off x="4435967" y="3714561"/>
                <a:ext cx="1034543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QCF-QR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2/100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8min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A9B7CEDB-B992-32A3-25CB-86ADBBF2B9E1}"/>
                  </a:ext>
                </a:extLst>
              </p:cNvPr>
              <p:cNvSpPr txBox="1"/>
              <p:nvPr/>
            </p:nvSpPr>
            <p:spPr>
              <a:xfrm>
                <a:off x="3538701" y="3714561"/>
                <a:ext cx="830375" cy="7078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BS</a:t>
                </a:r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1/100</a:t>
                </a:r>
              </a:p>
              <a:p>
                <a:pPr algn="ctr"/>
                <a:r>
                  <a:rPr lang="fr-FR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55min</a:t>
                </a:r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A4FDA335-E290-700B-0122-13492FD1E22E}"/>
                  </a:ext>
                </a:extLst>
              </p:cNvPr>
              <p:cNvSpPr txBox="1"/>
              <p:nvPr/>
            </p:nvSpPr>
            <p:spPr>
              <a:xfrm>
                <a:off x="434610" y="3834314"/>
                <a:ext cx="10453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Erreurs :</a:t>
                </a:r>
                <a:endPara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C5A8BFD-DE87-77A1-A752-FB4D7107439F}"/>
                </a:ext>
              </a:extLst>
            </p:cNvPr>
            <p:cNvSpPr txBox="1"/>
            <p:nvPr/>
          </p:nvSpPr>
          <p:spPr>
            <a:xfrm>
              <a:off x="6522837" y="5653973"/>
              <a:ext cx="876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Temps :</a:t>
              </a:r>
              <a:endPara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96" grpId="0"/>
      <p:bldP spid="26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208636-6210-CEA0-3A9A-B8D3CDF5F5A2}"/>
              </a:ext>
            </a:extLst>
          </p:cNvPr>
          <p:cNvGrpSpPr/>
          <p:nvPr/>
        </p:nvGrpSpPr>
        <p:grpSpPr>
          <a:xfrm>
            <a:off x="-1" y="12748"/>
            <a:ext cx="12192001" cy="344169"/>
            <a:chOff x="-2146793" y="778878"/>
            <a:chExt cx="12127241" cy="3441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EC53B4-8A4F-8C4B-E471-612E52F8ABE8}"/>
                </a:ext>
              </a:extLst>
            </p:cNvPr>
            <p:cNvSpPr/>
            <p:nvPr/>
          </p:nvSpPr>
          <p:spPr>
            <a:xfrm>
              <a:off x="-2146793" y="778878"/>
              <a:ext cx="12127241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0086D6D-C4F9-DB1C-8A6E-E1F7AB80CE0F}"/>
                </a:ext>
              </a:extLst>
            </p:cNvPr>
            <p:cNvSpPr txBox="1"/>
            <p:nvPr/>
          </p:nvSpPr>
          <p:spPr>
            <a:xfrm>
              <a:off x="2768758" y="784493"/>
              <a:ext cx="3579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Evaluation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solutions</a:t>
              </a:r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76DE412A-44DF-8AFB-0CD4-40504575AF82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BAACF02-03B0-E00E-BC4C-1D900048A926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205" name="Triangle isocèle 204">
                <a:extLst>
                  <a:ext uri="{FF2B5EF4-FFF2-40B4-BE49-F238E27FC236}">
                    <a16:creationId xmlns:a16="http://schemas.microsoft.com/office/drawing/2014/main" id="{81056665-21EB-88F1-D625-78202B141CA2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6" name="Triangle isocèle 205">
                <a:extLst>
                  <a:ext uri="{FF2B5EF4-FFF2-40B4-BE49-F238E27FC236}">
                    <a16:creationId xmlns:a16="http://schemas.microsoft.com/office/drawing/2014/main" id="{9597276A-3E59-F74C-3E56-2C4496C86606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7" name="Triangle isocèle 206">
                <a:extLst>
                  <a:ext uri="{FF2B5EF4-FFF2-40B4-BE49-F238E27FC236}">
                    <a16:creationId xmlns:a16="http://schemas.microsoft.com/office/drawing/2014/main" id="{DF2C02F2-6AD2-8829-56DC-F6CAF1CCFE6D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8" name="Triangle isocèle 207">
                <a:extLst>
                  <a:ext uri="{FF2B5EF4-FFF2-40B4-BE49-F238E27FC236}">
                    <a16:creationId xmlns:a16="http://schemas.microsoft.com/office/drawing/2014/main" id="{5C0ECEAC-A0A8-8968-3B38-009BA0DE3F14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9" name="Triangle isocèle 208">
                <a:extLst>
                  <a:ext uri="{FF2B5EF4-FFF2-40B4-BE49-F238E27FC236}">
                    <a16:creationId xmlns:a16="http://schemas.microsoft.com/office/drawing/2014/main" id="{F43278C5-CB5E-2623-F5C3-3A42696F611F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0" name="Triangle isocèle 209">
                <a:extLst>
                  <a:ext uri="{FF2B5EF4-FFF2-40B4-BE49-F238E27FC236}">
                    <a16:creationId xmlns:a16="http://schemas.microsoft.com/office/drawing/2014/main" id="{E0BD1226-7F09-DC83-E794-A96E27E252B1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1" name="Triangle isocèle 210">
                <a:extLst>
                  <a:ext uri="{FF2B5EF4-FFF2-40B4-BE49-F238E27FC236}">
                    <a16:creationId xmlns:a16="http://schemas.microsoft.com/office/drawing/2014/main" id="{4242F243-6A49-18F6-A5EF-A40E5D1F706F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2" name="Triangle isocèle 211">
                <a:extLst>
                  <a:ext uri="{FF2B5EF4-FFF2-40B4-BE49-F238E27FC236}">
                    <a16:creationId xmlns:a16="http://schemas.microsoft.com/office/drawing/2014/main" id="{63F776E4-2FD9-13BF-AE9B-AC5CDDA26EB9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3" name="Triangle isocèle 212">
                <a:extLst>
                  <a:ext uri="{FF2B5EF4-FFF2-40B4-BE49-F238E27FC236}">
                    <a16:creationId xmlns:a16="http://schemas.microsoft.com/office/drawing/2014/main" id="{CDF635BC-88C3-8268-2CDB-CC933EE7B4E8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4" name="Triangle isocèle 213">
                <a:extLst>
                  <a:ext uri="{FF2B5EF4-FFF2-40B4-BE49-F238E27FC236}">
                    <a16:creationId xmlns:a16="http://schemas.microsoft.com/office/drawing/2014/main" id="{554D6D2C-465F-BCB7-F4BF-AB91F4795EC7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5" name="Triangle isocèle 214">
                <a:extLst>
                  <a:ext uri="{FF2B5EF4-FFF2-40B4-BE49-F238E27FC236}">
                    <a16:creationId xmlns:a16="http://schemas.microsoft.com/office/drawing/2014/main" id="{8B704269-EBB2-6678-6D46-BD58A14242AB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EA5D92E1-A199-8A23-90AC-9B4AF363FAD3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7" name="Triangle isocèle 216">
                <a:extLst>
                  <a:ext uri="{FF2B5EF4-FFF2-40B4-BE49-F238E27FC236}">
                    <a16:creationId xmlns:a16="http://schemas.microsoft.com/office/drawing/2014/main" id="{37D853F0-2196-94B1-9E83-56BF0F49BD27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8" name="Triangle isocèle 217">
                <a:extLst>
                  <a:ext uri="{FF2B5EF4-FFF2-40B4-BE49-F238E27FC236}">
                    <a16:creationId xmlns:a16="http://schemas.microsoft.com/office/drawing/2014/main" id="{4C6DE0A4-D981-7D22-230A-C5A043EFF5F4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9" name="Triangle isocèle 218">
                <a:extLst>
                  <a:ext uri="{FF2B5EF4-FFF2-40B4-BE49-F238E27FC236}">
                    <a16:creationId xmlns:a16="http://schemas.microsoft.com/office/drawing/2014/main" id="{86B16271-2855-8B6A-AD75-9527B067B465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0" name="Triangle isocèle 219">
                <a:extLst>
                  <a:ext uri="{FF2B5EF4-FFF2-40B4-BE49-F238E27FC236}">
                    <a16:creationId xmlns:a16="http://schemas.microsoft.com/office/drawing/2014/main" id="{EB216B3B-4E16-E0DD-3EEB-99890D19C73C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1" name="Triangle isocèle 220">
                <a:extLst>
                  <a:ext uri="{FF2B5EF4-FFF2-40B4-BE49-F238E27FC236}">
                    <a16:creationId xmlns:a16="http://schemas.microsoft.com/office/drawing/2014/main" id="{AFFF95FD-6A8A-077C-2E99-61250EC0D237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2" name="Triangle isocèle 221">
                <a:extLst>
                  <a:ext uri="{FF2B5EF4-FFF2-40B4-BE49-F238E27FC236}">
                    <a16:creationId xmlns:a16="http://schemas.microsoft.com/office/drawing/2014/main" id="{1F1D8D81-2870-813B-6FF1-8DF23A716205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3" name="Triangle isocèle 222">
                <a:extLst>
                  <a:ext uri="{FF2B5EF4-FFF2-40B4-BE49-F238E27FC236}">
                    <a16:creationId xmlns:a16="http://schemas.microsoft.com/office/drawing/2014/main" id="{217B70AB-EFB8-8BF3-F5B5-FA2A8D2D3E99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4" name="Triangle isocèle 223">
                <a:extLst>
                  <a:ext uri="{FF2B5EF4-FFF2-40B4-BE49-F238E27FC236}">
                    <a16:creationId xmlns:a16="http://schemas.microsoft.com/office/drawing/2014/main" id="{E264BDA8-D745-6916-A0F9-B85D1DD85B99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5" name="Triangle isocèle 224">
                <a:extLst>
                  <a:ext uri="{FF2B5EF4-FFF2-40B4-BE49-F238E27FC236}">
                    <a16:creationId xmlns:a16="http://schemas.microsoft.com/office/drawing/2014/main" id="{FE613357-9B23-6638-7679-0064B7BAC74E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6" name="Triangle isocèle 225">
                <a:extLst>
                  <a:ext uri="{FF2B5EF4-FFF2-40B4-BE49-F238E27FC236}">
                    <a16:creationId xmlns:a16="http://schemas.microsoft.com/office/drawing/2014/main" id="{EB42C064-C65F-4F98-30EE-6F617D8C33F0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7" name="Triangle isocèle 226">
                <a:extLst>
                  <a:ext uri="{FF2B5EF4-FFF2-40B4-BE49-F238E27FC236}">
                    <a16:creationId xmlns:a16="http://schemas.microsoft.com/office/drawing/2014/main" id="{57C8D333-CA1E-FF52-8B26-C9A5F50F1DEB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9F3CF2-782C-37AB-3953-853FDBBB29D2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CFD38DBA-6160-A60E-B7E0-67F8C4CFF32D}"/>
              </a:ext>
            </a:extLst>
          </p:cNvPr>
          <p:cNvSpPr txBox="1"/>
          <p:nvPr/>
        </p:nvSpPr>
        <p:spPr>
          <a:xfrm>
            <a:off x="6649442" y="4491501"/>
            <a:ext cx="5294224" cy="102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Difficulté pour la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mise en production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&amp;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 nombreux PDF considérés comme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non signés 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alors qu’ils le sont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C8F0EBE-A315-DE77-C088-2415BD488986}"/>
              </a:ext>
            </a:extLst>
          </p:cNvPr>
          <p:cNvGrpSpPr/>
          <p:nvPr/>
        </p:nvGrpSpPr>
        <p:grpSpPr>
          <a:xfrm>
            <a:off x="314488" y="1491583"/>
            <a:ext cx="334225" cy="338554"/>
            <a:chOff x="4781033" y="4024465"/>
            <a:chExt cx="334225" cy="338554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384E62C2-FB10-E916-38A2-592177F8C8C6}"/>
                </a:ext>
              </a:extLst>
            </p:cNvPr>
            <p:cNvGrpSpPr/>
            <p:nvPr/>
          </p:nvGrpSpPr>
          <p:grpSpPr>
            <a:xfrm>
              <a:off x="4781033" y="4024465"/>
              <a:ext cx="334225" cy="338554"/>
              <a:chOff x="2140834" y="1893513"/>
              <a:chExt cx="334225" cy="338554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41A28C83-F055-20AA-A350-DA9A6396606D}"/>
                  </a:ext>
                </a:extLst>
              </p:cNvPr>
              <p:cNvSpPr/>
              <p:nvPr/>
            </p:nvSpPr>
            <p:spPr>
              <a:xfrm>
                <a:off x="2140834" y="1893513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B0ED77-5623-1C73-12A1-9609666E56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646" y="2062790"/>
                <a:ext cx="162599" cy="0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EF4C2BB-ED9D-85F3-1C5A-25B5E3DCE61D}"/>
                </a:ext>
              </a:extLst>
            </p:cNvPr>
            <p:cNvCxnSpPr>
              <a:cxnSpLocks/>
            </p:cNvCxnSpPr>
            <p:nvPr/>
          </p:nvCxnSpPr>
          <p:spPr>
            <a:xfrm>
              <a:off x="4948144" y="4105406"/>
              <a:ext cx="0" cy="177953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47EDDA51-BF3C-7BCE-9261-F56CDCC7BCAD}"/>
              </a:ext>
            </a:extLst>
          </p:cNvPr>
          <p:cNvSpPr txBox="1"/>
          <p:nvPr/>
        </p:nvSpPr>
        <p:spPr>
          <a:xfrm>
            <a:off x="571812" y="1914778"/>
            <a:ext cx="4914587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Facilité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de mise en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production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&amp;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 d’adaptation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à un nouveau document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E0D8234D-EA75-38C9-91D1-706E144DAEFD}"/>
              </a:ext>
            </a:extLst>
          </p:cNvPr>
          <p:cNvGrpSpPr/>
          <p:nvPr/>
        </p:nvGrpSpPr>
        <p:grpSpPr>
          <a:xfrm>
            <a:off x="271563" y="3741530"/>
            <a:ext cx="334225" cy="338554"/>
            <a:chOff x="2140834" y="1893513"/>
            <a:chExt cx="334225" cy="338554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C332CB81-4718-7614-58FB-D13B8941B130}"/>
                </a:ext>
              </a:extLst>
            </p:cNvPr>
            <p:cNvSpPr/>
            <p:nvPr/>
          </p:nvSpPr>
          <p:spPr>
            <a:xfrm>
              <a:off x="2140834" y="1893513"/>
              <a:ext cx="334225" cy="33855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97C826A9-140D-1F4D-AEF4-3F3A5AEBE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6646" y="2062790"/>
              <a:ext cx="162599" cy="0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AC194A9-E4B8-654C-C9DE-90B3A3B305A7}"/>
              </a:ext>
            </a:extLst>
          </p:cNvPr>
          <p:cNvSpPr/>
          <p:nvPr/>
        </p:nvSpPr>
        <p:spPr>
          <a:xfrm>
            <a:off x="1361981" y="4246663"/>
            <a:ext cx="281576" cy="267745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D8651306-4007-42C0-7A44-0E0C03F45502}"/>
              </a:ext>
            </a:extLst>
          </p:cNvPr>
          <p:cNvGrpSpPr/>
          <p:nvPr/>
        </p:nvGrpSpPr>
        <p:grpSpPr>
          <a:xfrm>
            <a:off x="668131" y="5291681"/>
            <a:ext cx="3853982" cy="582165"/>
            <a:chOff x="968051" y="2715822"/>
            <a:chExt cx="3853982" cy="582165"/>
          </a:xfrm>
        </p:grpSpPr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D0D7CE3A-B7FB-337B-EFEB-E6F528D10D64}"/>
                </a:ext>
              </a:extLst>
            </p:cNvPr>
            <p:cNvSpPr txBox="1"/>
            <p:nvPr/>
          </p:nvSpPr>
          <p:spPr>
            <a:xfrm>
              <a:off x="1550216" y="2772198"/>
              <a:ext cx="3271817" cy="379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Rotation : prochainement dans </a:t>
              </a:r>
              <a:r>
                <a:rPr lang="fr-FR" sz="1400" i="1" dirty="0" err="1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Alteryx</a:t>
              </a:r>
              <a:endParaRPr lang="fr-FR" sz="1400" i="1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pic>
          <p:nvPicPr>
            <p:cNvPr id="97" name="Graphique 96" descr="Ligne fléchée : légèrement incurvée avec un remplissage uni">
              <a:extLst>
                <a:ext uri="{FF2B5EF4-FFF2-40B4-BE49-F238E27FC236}">
                  <a16:creationId xmlns:a16="http://schemas.microsoft.com/office/drawing/2014/main" id="{6BB594E3-11AB-9310-1DB5-3775AF441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8051" y="2715822"/>
              <a:ext cx="582165" cy="582165"/>
            </a:xfrm>
            <a:prstGeom prst="rect">
              <a:avLst/>
            </a:prstGeom>
          </p:spPr>
        </p:pic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DEFEF858-DE95-6986-A4C3-E8ACE748ED41}"/>
              </a:ext>
            </a:extLst>
          </p:cNvPr>
          <p:cNvGrpSpPr/>
          <p:nvPr/>
        </p:nvGrpSpPr>
        <p:grpSpPr>
          <a:xfrm>
            <a:off x="314875" y="4207205"/>
            <a:ext cx="195761" cy="1930977"/>
            <a:chOff x="575840" y="1876584"/>
            <a:chExt cx="195761" cy="191260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7CE542-0E74-8F5C-AEBF-936C58CC165B}"/>
                </a:ext>
              </a:extLst>
            </p:cNvPr>
            <p:cNvSpPr/>
            <p:nvPr/>
          </p:nvSpPr>
          <p:spPr>
            <a:xfrm>
              <a:off x="627044" y="1876584"/>
              <a:ext cx="105469" cy="1912607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5EDFDAD-F3E0-84AA-A1CE-6BC35091A24B}"/>
                </a:ext>
              </a:extLst>
            </p:cNvPr>
            <p:cNvSpPr/>
            <p:nvPr/>
          </p:nvSpPr>
          <p:spPr>
            <a:xfrm>
              <a:off x="581558" y="1972598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03A6223-62F1-476B-A2F9-52637C69C96B}"/>
                </a:ext>
              </a:extLst>
            </p:cNvPr>
            <p:cNvSpPr/>
            <p:nvPr/>
          </p:nvSpPr>
          <p:spPr>
            <a:xfrm>
              <a:off x="575840" y="22752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99FD9CC-507B-470E-9D7E-975C753A92C0}"/>
                </a:ext>
              </a:extLst>
            </p:cNvPr>
            <p:cNvSpPr/>
            <p:nvPr/>
          </p:nvSpPr>
          <p:spPr>
            <a:xfrm>
              <a:off x="583088" y="25887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6E21812C-74EB-B143-4356-D3FF512AB696}"/>
              </a:ext>
            </a:extLst>
          </p:cNvPr>
          <p:cNvSpPr txBox="1"/>
          <p:nvPr/>
        </p:nvSpPr>
        <p:spPr>
          <a:xfrm>
            <a:off x="6632669" y="1858667"/>
            <a:ext cx="5294223" cy="102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Cadres         s’adaptent à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chaque PDF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 d’adaptation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à un nouveau document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d’exécution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04BFC6-52E5-F480-DBE6-F19CDB9FFC11}"/>
              </a:ext>
            </a:extLst>
          </p:cNvPr>
          <p:cNvCxnSpPr>
            <a:cxnSpLocks/>
          </p:cNvCxnSpPr>
          <p:nvPr/>
        </p:nvCxnSpPr>
        <p:spPr>
          <a:xfrm flipV="1">
            <a:off x="6083300" y="358843"/>
            <a:ext cx="41484" cy="6448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6E54AF3-C9D6-C7E8-021F-883937683F69}"/>
              </a:ext>
            </a:extLst>
          </p:cNvPr>
          <p:cNvGrpSpPr/>
          <p:nvPr/>
        </p:nvGrpSpPr>
        <p:grpSpPr>
          <a:xfrm>
            <a:off x="6400699" y="1864333"/>
            <a:ext cx="188513" cy="1031269"/>
            <a:chOff x="6535143" y="1173875"/>
            <a:chExt cx="188513" cy="1031269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023BE24E-2B7A-3F17-4207-670A4AC16DA0}"/>
                </a:ext>
              </a:extLst>
            </p:cNvPr>
            <p:cNvGrpSpPr/>
            <p:nvPr/>
          </p:nvGrpSpPr>
          <p:grpSpPr>
            <a:xfrm>
              <a:off x="6535143" y="1173875"/>
              <a:ext cx="188513" cy="1031269"/>
              <a:chOff x="-110404" y="1571794"/>
              <a:chExt cx="188513" cy="10312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FFCF939-3CAC-8899-903F-65239DBECA97}"/>
                  </a:ext>
                </a:extLst>
              </p:cNvPr>
              <p:cNvSpPr/>
              <p:nvPr/>
            </p:nvSpPr>
            <p:spPr>
              <a:xfrm>
                <a:off x="-66946" y="1571794"/>
                <a:ext cx="94411" cy="1031269"/>
              </a:xfrm>
              <a:prstGeom prst="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A5742341-31D2-1FA0-B6F0-49D1B8A43FA3}"/>
                  </a:ext>
                </a:extLst>
              </p:cNvPr>
              <p:cNvSpPr/>
              <p:nvPr/>
            </p:nvSpPr>
            <p:spPr>
              <a:xfrm>
                <a:off x="-110404" y="1676563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EAF99625-0017-15A5-A0A5-7E7EF3E491C3}"/>
                  </a:ext>
                </a:extLst>
              </p:cNvPr>
              <p:cNvSpPr/>
              <p:nvPr/>
            </p:nvSpPr>
            <p:spPr>
              <a:xfrm>
                <a:off x="-110404" y="1977282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0BCB6F27-E3A6-0F61-C1D1-54DFDFCCF00F}"/>
                </a:ext>
              </a:extLst>
            </p:cNvPr>
            <p:cNvSpPr/>
            <p:nvPr/>
          </p:nvSpPr>
          <p:spPr>
            <a:xfrm>
              <a:off x="6535143" y="18835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D770E6-CA68-50E8-F1D2-34094E5E5169}"/>
              </a:ext>
            </a:extLst>
          </p:cNvPr>
          <p:cNvSpPr/>
          <p:nvPr/>
        </p:nvSpPr>
        <p:spPr>
          <a:xfrm>
            <a:off x="7374741" y="1961045"/>
            <a:ext cx="281576" cy="267745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7E888E7-E4D9-43DE-D775-73E105BC6987}"/>
              </a:ext>
            </a:extLst>
          </p:cNvPr>
          <p:cNvGrpSpPr/>
          <p:nvPr/>
        </p:nvGrpSpPr>
        <p:grpSpPr>
          <a:xfrm>
            <a:off x="6335552" y="1402585"/>
            <a:ext cx="334225" cy="338554"/>
            <a:chOff x="4781033" y="4024465"/>
            <a:chExt cx="334225" cy="338554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C29616CE-AABC-FDE7-68AD-C167A2FACDA1}"/>
                </a:ext>
              </a:extLst>
            </p:cNvPr>
            <p:cNvGrpSpPr/>
            <p:nvPr/>
          </p:nvGrpSpPr>
          <p:grpSpPr>
            <a:xfrm>
              <a:off x="4781033" y="4024465"/>
              <a:ext cx="334225" cy="338554"/>
              <a:chOff x="2140834" y="1893513"/>
              <a:chExt cx="334225" cy="338554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67E2CE00-6C75-71EC-BBF0-EAFEDD9AD14E}"/>
                  </a:ext>
                </a:extLst>
              </p:cNvPr>
              <p:cNvSpPr/>
              <p:nvPr/>
            </p:nvSpPr>
            <p:spPr>
              <a:xfrm>
                <a:off x="2140834" y="1893513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A9F89A7F-D104-3A79-3E45-8382DE14D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646" y="2062790"/>
                <a:ext cx="162599" cy="0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82CF8460-55EB-77BD-A8B6-5234643E6304}"/>
                </a:ext>
              </a:extLst>
            </p:cNvPr>
            <p:cNvCxnSpPr>
              <a:cxnSpLocks/>
            </p:cNvCxnSpPr>
            <p:nvPr/>
          </p:nvCxnSpPr>
          <p:spPr>
            <a:xfrm>
              <a:off x="4948144" y="4105406"/>
              <a:ext cx="0" cy="177953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627C679-62CA-99BC-54DA-AFAECC995409}"/>
              </a:ext>
            </a:extLst>
          </p:cNvPr>
          <p:cNvGrpSpPr/>
          <p:nvPr/>
        </p:nvGrpSpPr>
        <p:grpSpPr>
          <a:xfrm>
            <a:off x="6355389" y="3962398"/>
            <a:ext cx="334225" cy="338554"/>
            <a:chOff x="2140834" y="1893513"/>
            <a:chExt cx="334225" cy="338554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D54C19D2-6910-DB88-FBDF-26D6836E5AA4}"/>
                </a:ext>
              </a:extLst>
            </p:cNvPr>
            <p:cNvSpPr/>
            <p:nvPr/>
          </p:nvSpPr>
          <p:spPr>
            <a:xfrm>
              <a:off x="2140834" y="1893513"/>
              <a:ext cx="334225" cy="33855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EAFB6717-52BD-A199-97ED-04E61D345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6646" y="2062790"/>
              <a:ext cx="162599" cy="0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ZoneTexte 148">
            <a:extLst>
              <a:ext uri="{FF2B5EF4-FFF2-40B4-BE49-F238E27FC236}">
                <a16:creationId xmlns:a16="http://schemas.microsoft.com/office/drawing/2014/main" id="{282FAF7F-6961-389E-285D-506C9A640F2F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6</a:t>
            </a:r>
          </a:p>
        </p:txBody>
      </p: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CB3B5527-660F-BA71-0343-8461AC098D16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02EB25FE-EBA6-FA2C-0B83-E256FB3008AB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179" name="Triangle isocèle 178">
                <a:extLst>
                  <a:ext uri="{FF2B5EF4-FFF2-40B4-BE49-F238E27FC236}">
                    <a16:creationId xmlns:a16="http://schemas.microsoft.com/office/drawing/2014/main" id="{7CF55B65-78B1-2305-C692-2727CE680119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0" name="Triangle isocèle 179">
                <a:extLst>
                  <a:ext uri="{FF2B5EF4-FFF2-40B4-BE49-F238E27FC236}">
                    <a16:creationId xmlns:a16="http://schemas.microsoft.com/office/drawing/2014/main" id="{DA8B5489-6B03-20C1-9942-21A5032BA555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1" name="Triangle isocèle 180">
                <a:extLst>
                  <a:ext uri="{FF2B5EF4-FFF2-40B4-BE49-F238E27FC236}">
                    <a16:creationId xmlns:a16="http://schemas.microsoft.com/office/drawing/2014/main" id="{284D7E2F-4A4C-BA18-BE22-E19F776E1E67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2" name="Triangle isocèle 181">
                <a:extLst>
                  <a:ext uri="{FF2B5EF4-FFF2-40B4-BE49-F238E27FC236}">
                    <a16:creationId xmlns:a16="http://schemas.microsoft.com/office/drawing/2014/main" id="{5210A8CB-C4FE-4BDC-D8F6-C9FA0FC890DC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3" name="Triangle isocèle 182">
                <a:extLst>
                  <a:ext uri="{FF2B5EF4-FFF2-40B4-BE49-F238E27FC236}">
                    <a16:creationId xmlns:a16="http://schemas.microsoft.com/office/drawing/2014/main" id="{A3348042-37BD-6182-D286-994E80729BB7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84" name="Triangle isocèle 183">
                <a:extLst>
                  <a:ext uri="{FF2B5EF4-FFF2-40B4-BE49-F238E27FC236}">
                    <a16:creationId xmlns:a16="http://schemas.microsoft.com/office/drawing/2014/main" id="{9E167C52-2824-0C2F-2C0C-79BAA1BED8A1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5" name="Triangle isocèle 184">
                <a:extLst>
                  <a:ext uri="{FF2B5EF4-FFF2-40B4-BE49-F238E27FC236}">
                    <a16:creationId xmlns:a16="http://schemas.microsoft.com/office/drawing/2014/main" id="{A29F45D6-346A-61A5-80EC-85453979DE3D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6" name="Triangle isocèle 185">
                <a:extLst>
                  <a:ext uri="{FF2B5EF4-FFF2-40B4-BE49-F238E27FC236}">
                    <a16:creationId xmlns:a16="http://schemas.microsoft.com/office/drawing/2014/main" id="{B2B70C80-DBF7-F20C-0D90-138D5CDFE49E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7" name="Triangle isocèle 186">
                <a:extLst>
                  <a:ext uri="{FF2B5EF4-FFF2-40B4-BE49-F238E27FC236}">
                    <a16:creationId xmlns:a16="http://schemas.microsoft.com/office/drawing/2014/main" id="{DE086BE8-7D0F-8509-E01D-13B73556A8AD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8" name="Triangle isocèle 187">
                <a:extLst>
                  <a:ext uri="{FF2B5EF4-FFF2-40B4-BE49-F238E27FC236}">
                    <a16:creationId xmlns:a16="http://schemas.microsoft.com/office/drawing/2014/main" id="{4ACA2740-22EE-2E06-79B7-7AB1F58C0074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89" name="Triangle isocèle 188">
                <a:extLst>
                  <a:ext uri="{FF2B5EF4-FFF2-40B4-BE49-F238E27FC236}">
                    <a16:creationId xmlns:a16="http://schemas.microsoft.com/office/drawing/2014/main" id="{DEBC038D-C93D-A11C-FAFE-E5D03AE15BFA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0" name="Triangle isocèle 189">
                <a:extLst>
                  <a:ext uri="{FF2B5EF4-FFF2-40B4-BE49-F238E27FC236}">
                    <a16:creationId xmlns:a16="http://schemas.microsoft.com/office/drawing/2014/main" id="{8B9BE09B-3177-9CA1-F596-C84E0C4DC910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1" name="Triangle isocèle 190">
                <a:extLst>
                  <a:ext uri="{FF2B5EF4-FFF2-40B4-BE49-F238E27FC236}">
                    <a16:creationId xmlns:a16="http://schemas.microsoft.com/office/drawing/2014/main" id="{BF59873D-A2D7-8318-4FFB-47D835C32714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2" name="Triangle isocèle 191">
                <a:extLst>
                  <a:ext uri="{FF2B5EF4-FFF2-40B4-BE49-F238E27FC236}">
                    <a16:creationId xmlns:a16="http://schemas.microsoft.com/office/drawing/2014/main" id="{0165C2D5-06A8-D8D3-BF2A-8C75ED284143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3" name="Triangle isocèle 192">
                <a:extLst>
                  <a:ext uri="{FF2B5EF4-FFF2-40B4-BE49-F238E27FC236}">
                    <a16:creationId xmlns:a16="http://schemas.microsoft.com/office/drawing/2014/main" id="{88277717-352E-DE80-F942-0FD315D2B655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4" name="Triangle isocèle 193">
                <a:extLst>
                  <a:ext uri="{FF2B5EF4-FFF2-40B4-BE49-F238E27FC236}">
                    <a16:creationId xmlns:a16="http://schemas.microsoft.com/office/drawing/2014/main" id="{9AC85599-B9C3-D0F3-4079-3537DA0A66CB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95" name="Triangle isocèle 194">
                <a:extLst>
                  <a:ext uri="{FF2B5EF4-FFF2-40B4-BE49-F238E27FC236}">
                    <a16:creationId xmlns:a16="http://schemas.microsoft.com/office/drawing/2014/main" id="{63D6FAD1-7653-EE51-9C88-9E0E8691B9D7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6" name="Triangle isocèle 195">
                <a:extLst>
                  <a:ext uri="{FF2B5EF4-FFF2-40B4-BE49-F238E27FC236}">
                    <a16:creationId xmlns:a16="http://schemas.microsoft.com/office/drawing/2014/main" id="{FA1B858F-A5CA-E15B-5E8C-6D5235CD0F7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7C4CD2C8-82ED-52C8-683C-A27EE090EA17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98" name="Triangle isocèle 197">
                <a:extLst>
                  <a:ext uri="{FF2B5EF4-FFF2-40B4-BE49-F238E27FC236}">
                    <a16:creationId xmlns:a16="http://schemas.microsoft.com/office/drawing/2014/main" id="{3F9CBAF7-B8E5-87BF-188D-0295E62AFA8E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9" name="Triangle isocèle 198">
                <a:extLst>
                  <a:ext uri="{FF2B5EF4-FFF2-40B4-BE49-F238E27FC236}">
                    <a16:creationId xmlns:a16="http://schemas.microsoft.com/office/drawing/2014/main" id="{1AD472A4-D5ED-023D-5A8E-C7A90042734A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0" name="Triangle isocèle 199">
                <a:extLst>
                  <a:ext uri="{FF2B5EF4-FFF2-40B4-BE49-F238E27FC236}">
                    <a16:creationId xmlns:a16="http://schemas.microsoft.com/office/drawing/2014/main" id="{FB69D9CC-7AAD-4FDF-9F70-36650F4B9776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01" name="Triangle isocèle 200">
                <a:extLst>
                  <a:ext uri="{FF2B5EF4-FFF2-40B4-BE49-F238E27FC236}">
                    <a16:creationId xmlns:a16="http://schemas.microsoft.com/office/drawing/2014/main" id="{107944B9-473F-482D-9493-714D5A199039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948F797-758C-E6C2-5EB9-76AFA643A630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2699F124-7A34-4FD5-7206-AB4B9DFE5794}"/>
              </a:ext>
            </a:extLst>
          </p:cNvPr>
          <p:cNvGrpSpPr/>
          <p:nvPr/>
        </p:nvGrpSpPr>
        <p:grpSpPr>
          <a:xfrm>
            <a:off x="7712439" y="382547"/>
            <a:ext cx="2930708" cy="711285"/>
            <a:chOff x="10003735" y="2743808"/>
            <a:chExt cx="2930708" cy="711285"/>
          </a:xfrm>
        </p:grpSpPr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91918A93-3976-F215-5A8B-592E98299031}"/>
                </a:ext>
              </a:extLst>
            </p:cNvPr>
            <p:cNvSpPr txBox="1"/>
            <p:nvPr/>
          </p:nvSpPr>
          <p:spPr>
            <a:xfrm>
              <a:off x="10728479" y="2920007"/>
              <a:ext cx="2205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 Python :</a:t>
              </a:r>
            </a:p>
          </p:txBody>
        </p:sp>
        <p:pic>
          <p:nvPicPr>
            <p:cNvPr id="230" name="Image 229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1C8B5D86-3795-17A1-AE89-370B5E7D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3735" y="2743808"/>
              <a:ext cx="711285" cy="711285"/>
            </a:xfrm>
            <a:prstGeom prst="rect">
              <a:avLst/>
            </a:prstGeom>
          </p:spPr>
        </p:pic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1D305627-87CC-8F97-5056-E9EF0336EE73}"/>
              </a:ext>
            </a:extLst>
          </p:cNvPr>
          <p:cNvGrpSpPr/>
          <p:nvPr/>
        </p:nvGrpSpPr>
        <p:grpSpPr>
          <a:xfrm>
            <a:off x="2078422" y="455203"/>
            <a:ext cx="3051327" cy="544383"/>
            <a:chOff x="11978090" y="1544586"/>
            <a:chExt cx="2724147" cy="505831"/>
          </a:xfrm>
        </p:grpSpPr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BB1D5B87-A4B7-2CBA-C15C-F14ECE9664D4}"/>
                </a:ext>
              </a:extLst>
            </p:cNvPr>
            <p:cNvSpPr txBox="1"/>
            <p:nvPr/>
          </p:nvSpPr>
          <p:spPr>
            <a:xfrm>
              <a:off x="12591412" y="1627242"/>
              <a:ext cx="2110825" cy="314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 </a:t>
              </a:r>
              <a:r>
                <a:rPr lang="fr-FR" sz="1600" b="1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Alteryx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:</a:t>
              </a:r>
            </a:p>
          </p:txBody>
        </p:sp>
        <p:pic>
          <p:nvPicPr>
            <p:cNvPr id="233" name="Image 232" descr="Une image contenant Graphique, Police, logo, symbole&#10;&#10;Description générée automatiquement">
              <a:extLst>
                <a:ext uri="{FF2B5EF4-FFF2-40B4-BE49-F238E27FC236}">
                  <a16:creationId xmlns:a16="http://schemas.microsoft.com/office/drawing/2014/main" id="{9A31A579-3611-BBED-A9DF-C495D854E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54"/>
            <a:stretch/>
          </p:blipFill>
          <p:spPr>
            <a:xfrm>
              <a:off x="11978090" y="1544586"/>
              <a:ext cx="575818" cy="505831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8C8F3C-F054-E38F-3D86-F72BEB1A1A58}"/>
              </a:ext>
            </a:extLst>
          </p:cNvPr>
          <p:cNvGrpSpPr/>
          <p:nvPr/>
        </p:nvGrpSpPr>
        <p:grpSpPr>
          <a:xfrm>
            <a:off x="6392164" y="4517355"/>
            <a:ext cx="188513" cy="960014"/>
            <a:chOff x="-109056" y="1615392"/>
            <a:chExt cx="188513" cy="960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71726-861A-A955-CDB1-65B23DAD11C0}"/>
                </a:ext>
              </a:extLst>
            </p:cNvPr>
            <p:cNvSpPr/>
            <p:nvPr/>
          </p:nvSpPr>
          <p:spPr>
            <a:xfrm>
              <a:off x="-66946" y="1615392"/>
              <a:ext cx="104294" cy="960014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E2F7F74-631C-9E47-E402-37F9632867EB}"/>
                </a:ext>
              </a:extLst>
            </p:cNvPr>
            <p:cNvSpPr/>
            <p:nvPr/>
          </p:nvSpPr>
          <p:spPr>
            <a:xfrm>
              <a:off x="-109056" y="1702597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3112677-CF76-B578-65C3-677A46263339}"/>
              </a:ext>
            </a:extLst>
          </p:cNvPr>
          <p:cNvGrpSpPr/>
          <p:nvPr/>
        </p:nvGrpSpPr>
        <p:grpSpPr>
          <a:xfrm>
            <a:off x="391742" y="1965752"/>
            <a:ext cx="188514" cy="702308"/>
            <a:chOff x="-109057" y="1615391"/>
            <a:chExt cx="188514" cy="70230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F897435-AB74-0774-A9AA-4C89ECF3835F}"/>
                </a:ext>
              </a:extLst>
            </p:cNvPr>
            <p:cNvSpPr/>
            <p:nvPr/>
          </p:nvSpPr>
          <p:spPr>
            <a:xfrm>
              <a:off x="-66946" y="1615391"/>
              <a:ext cx="94502" cy="702308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0D76FAB-2BCA-B4DF-E94D-9D0A33C34949}"/>
                </a:ext>
              </a:extLst>
            </p:cNvPr>
            <p:cNvSpPr/>
            <p:nvPr/>
          </p:nvSpPr>
          <p:spPr>
            <a:xfrm>
              <a:off x="-109056" y="1702597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3DCD04B-7B6F-39A0-DECF-C15E98FC12B4}"/>
                </a:ext>
              </a:extLst>
            </p:cNvPr>
            <p:cNvSpPr/>
            <p:nvPr/>
          </p:nvSpPr>
          <p:spPr>
            <a:xfrm>
              <a:off x="-109057" y="2017538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A648A33-45B4-43B3-4376-5D4A9607223A}"/>
              </a:ext>
            </a:extLst>
          </p:cNvPr>
          <p:cNvGrpSpPr/>
          <p:nvPr/>
        </p:nvGrpSpPr>
        <p:grpSpPr>
          <a:xfrm>
            <a:off x="322624" y="4143212"/>
            <a:ext cx="5744653" cy="1994970"/>
            <a:chOff x="322624" y="4143212"/>
            <a:chExt cx="5744653" cy="1994970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7CC96B2-5828-247D-D60A-3DEF05BCCEB3}"/>
                </a:ext>
              </a:extLst>
            </p:cNvPr>
            <p:cNvSpPr txBox="1"/>
            <p:nvPr/>
          </p:nvSpPr>
          <p:spPr>
            <a:xfrm>
              <a:off x="593843" y="4143212"/>
              <a:ext cx="5473434" cy="199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Cadres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        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fixes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fonctionne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pas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pour le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BS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Difficulté pour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lire certains PDF,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images </a:t>
              </a:r>
              <a:r>
                <a:rPr lang="fr-FR" sz="1400" b="1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rotationnées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ou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mal cadrées</a:t>
              </a:r>
            </a:p>
            <a:p>
              <a:pPr>
                <a:lnSpc>
                  <a:spcPct val="150000"/>
                </a:lnSpc>
              </a:pPr>
              <a:endPara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Lenteur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d’exécution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F941128-54AA-28CB-C5B4-22DB97CEA272}"/>
                </a:ext>
              </a:extLst>
            </p:cNvPr>
            <p:cNvSpPr/>
            <p:nvPr/>
          </p:nvSpPr>
          <p:spPr>
            <a:xfrm>
              <a:off x="322624" y="5871271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CC83C67C-6842-C9CC-3861-ADF5EDAB46C7}"/>
              </a:ext>
            </a:extLst>
          </p:cNvPr>
          <p:cNvSpPr/>
          <p:nvPr/>
        </p:nvSpPr>
        <p:spPr>
          <a:xfrm>
            <a:off x="6400698" y="4946462"/>
            <a:ext cx="188513" cy="19423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97357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32D4528659F41947AA08D1B888B95" ma:contentTypeVersion="17" ma:contentTypeDescription="Crée un document." ma:contentTypeScope="" ma:versionID="30e36d02849019da5375ff77ab311e71">
  <xsd:schema xmlns:xsd="http://www.w3.org/2001/XMLSchema" xmlns:xs="http://www.w3.org/2001/XMLSchema" xmlns:p="http://schemas.microsoft.com/office/2006/metadata/properties" xmlns:ns2="99d24f70-7232-4f28-b291-b70d80f4f383" xmlns:ns3="27f16103-7c40-4a73-9197-8c8ac9e4c553" targetNamespace="http://schemas.microsoft.com/office/2006/metadata/properties" ma:root="true" ma:fieldsID="3aa6b11f5125e89f88198a0b1d60051b" ns2:_="" ns3:_="">
    <xsd:import namespace="99d24f70-7232-4f28-b291-b70d80f4f383"/>
    <xsd:import namespace="27f16103-7c40-4a73-9197-8c8ac9e4c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24f70-7232-4f28-b291-b70d80f4f3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16103-7c40-4a73-9197-8c8ac9e4c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cf5f16-b25a-4ba7-b49b-8680476fcf3e}" ma:internalName="TaxCatchAll" ma:showField="CatchAllData" ma:web="27f16103-7c40-4a73-9197-8c8ac9e4c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52eb4dc-0ef3-4aa8-8e03-025dbf6c8637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E7C6-5C9F-48F2-92C4-703F4A26287F}"/>
</file>

<file path=customXml/itemProps2.xml><?xml version="1.0" encoding="utf-8"?>
<ds:datastoreItem xmlns:ds="http://schemas.openxmlformats.org/officeDocument/2006/customXml" ds:itemID="{91B87EC5-4531-4B18-9367-E6C9B2DAA995}"/>
</file>

<file path=customXml/itemProps3.xml><?xml version="1.0" encoding="utf-8"?>
<ds:datastoreItem xmlns:ds="http://schemas.openxmlformats.org/officeDocument/2006/customXml" ds:itemID="{F6C9836B-A351-4918-BC02-A45B92DFECD2}"/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619</Words>
  <Application>Microsoft Office PowerPoint</Application>
  <PresentationFormat>Grand écran</PresentationFormat>
  <Paragraphs>161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Cambria Math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ROIG Lila [CEMP]</dc:creator>
  <cp:lastModifiedBy>ROIG Lila [CEMP]</cp:lastModifiedBy>
  <cp:revision>157</cp:revision>
  <dcterms:created xsi:type="dcterms:W3CDTF">2023-06-15T06:48:46Z</dcterms:created>
  <dcterms:modified xsi:type="dcterms:W3CDTF">2023-09-20T14:40:43Z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etDate">
    <vt:lpwstr>2023-06-15T06:49:07Z</vt:lpwstr>
  </property>
  <property fmtid="{D5CDD505-2E9C-101B-9397-08002B2CF9AE}" pid="4" name="MSIP_Label_48a19f0c-bea1-442e-a475-ed109d9ec508_Method">
    <vt:lpwstr>Standard</vt:lpwstr>
  </property>
  <property fmtid="{D5CDD505-2E9C-101B-9397-08002B2CF9AE}" pid="5" name="MSIP_Label_48a19f0c-bea1-442e-a475-ed109d9ec508_Name">
    <vt:lpwstr>48a19f0c-bea1-442e-a475-ed109d9ec508</vt:lpwstr>
  </property>
  <property fmtid="{D5CDD505-2E9C-101B-9397-08002B2CF9AE}" pid="6" name="MSIP_Label_48a19f0c-bea1-442e-a475-ed109d9ec508_SiteId">
    <vt:lpwstr>d5bb6d35-8a82-4329-b49a-5030bd6497ab</vt:lpwstr>
  </property>
  <property fmtid="{D5CDD505-2E9C-101B-9397-08002B2CF9AE}" pid="7" name="MSIP_Label_48a19f0c-bea1-442e-a475-ed109d9ec508_ActionId">
    <vt:lpwstr>1b64ea76-7f67-4229-97e2-9d2a3e90a4cd</vt:lpwstr>
  </property>
  <property fmtid="{D5CDD505-2E9C-101B-9397-08002B2CF9AE}" pid="8" name="MSIP_Label_48a19f0c-bea1-442e-a475-ed109d9ec508_ContentBits">
    <vt:lpwstr>0</vt:lpwstr>
  </property>
</Properties>
</file>