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94777"/>
  </p:normalViewPr>
  <p:slideViewPr>
    <p:cSldViewPr snapToGrid="0" snapToObjects="1">
      <p:cViewPr varScale="1">
        <p:scale>
          <a:sx n="144" d="100"/>
          <a:sy n="144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5858-6CA0-7C46-A289-64018AAB0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777B5-872D-764C-A631-6997E330C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AAF64-26D2-1E43-B355-5BD68C9F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7F63-1EA1-2A4C-90F0-6A7DDF15A21F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A7FFE-2192-7C41-A619-3B32D3AB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9238E-2CA3-BD40-ADF6-85562948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D26E-A4F5-E744-924C-84A0C237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8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546C-7F73-014B-BD35-88EBC833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7CEFE-C9DB-5546-A6D4-F9655C84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E6D8-2717-3740-9140-EE6A420E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7F63-1EA1-2A4C-90F0-6A7DDF15A21F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B7601-D2D2-F346-86D5-064EC72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1C48-590F-CE4D-9044-98098525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D26E-A4F5-E744-924C-84A0C237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BAD7D-B55A-A340-825E-80C1796FD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78400-2A69-0249-8EB4-36F9BD2E9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F677B-41E2-FE4C-9215-39493673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7F63-1EA1-2A4C-90F0-6A7DDF15A21F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D140-7BA2-8147-943F-4CE30D5C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CF9AD-6B89-4B4C-A45B-DEF5AAFF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D26E-A4F5-E744-924C-84A0C237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D72D-45A8-2B46-ADD7-99DAB0E8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E2F-1FCA-C548-AEEF-6CB2E3C1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802E0-4147-DA4E-88D3-F502C55D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7F63-1EA1-2A4C-90F0-6A7DDF15A21F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4D26B-DD50-CD45-90C7-D7C449A8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ED530-6179-0747-A100-C6B96A24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D26E-A4F5-E744-924C-84A0C237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0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916F-41B1-FC4B-8CC1-24C09540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69172-92CF-E641-A7E7-B3F267548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BDAD9-D71E-7A4A-8DD0-AD14C662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7F63-1EA1-2A4C-90F0-6A7DDF15A21F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DD392-0D63-324D-A25E-CB22508B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2C472-44B3-0741-8B81-A7688EAB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D26E-A4F5-E744-924C-84A0C237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B5DB-80C6-014F-ADCC-9958D4B7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D53FB-AFA5-FD45-A5AE-CA109BD3F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1FAD1-1A54-6C4F-83A2-7858692FD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982F5-E4C5-9846-9C64-F457D583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7F63-1EA1-2A4C-90F0-6A7DDF15A21F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1805C-FA8E-BF48-91F3-6FB913D4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9FE81-F9D5-3949-8B6C-2B8E5B70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D26E-A4F5-E744-924C-84A0C237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4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F453-E3D1-1A46-B025-D1C5A1BD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688A1-DE66-AB44-B314-1D04C6946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FC0B5-3B73-2544-BA2E-F8662FBC6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0BD21-1E83-A948-B2EC-DDD0C1630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48C08-B05E-0747-A2C3-7C9D926F2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1B257-F420-2949-9FD7-230A288B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7F63-1EA1-2A4C-90F0-6A7DDF15A21F}" type="datetimeFigureOut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FBFD2-0BB6-154E-86E8-700948A7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BAAE7-A0C6-B04B-8B56-EB1EA297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D26E-A4F5-E744-924C-84A0C237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2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D244-9AC9-8E48-9E42-28D13081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CF857-D6C3-DF4A-9FAA-8673DF97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7F63-1EA1-2A4C-90F0-6A7DDF15A21F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CB83A-D29E-484F-854A-EE56CE01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95ECA-7AE6-E742-AAE5-B9E68638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D26E-A4F5-E744-924C-84A0C237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0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253B9-7ACD-434F-A1B7-9D3A717C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7F63-1EA1-2A4C-90F0-6A7DDF15A21F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50517-818A-2345-BBAF-461D763A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6DDB8-5BB3-BA45-B805-D3F9B2B0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D26E-A4F5-E744-924C-84A0C237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9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1FF1-7665-6D49-8B89-3F61A57A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3B57-0D83-1A4E-A36C-9D7E72D9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EF89A-C7C2-5F4F-97A7-8BDBF52E3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866B3-4B15-E84B-A4A6-D35A0A6E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7F63-1EA1-2A4C-90F0-6A7DDF15A21F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5B688-C0DE-2E45-8D5B-C23C3132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4AC6E-C26B-AA4A-89D7-B387CF1B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D26E-A4F5-E744-924C-84A0C237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C2DB-30F6-0542-922E-262EE8FE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03AF9-49DA-6F46-ABD2-5BC997F01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95D2A-8022-6445-B98E-3AA810963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281F8-FD1B-384C-848B-4E10F78E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7F63-1EA1-2A4C-90F0-6A7DDF15A21F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18A7D-5EC9-5445-AAF0-8C11DF41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8AF73-0B41-A745-B75D-FEA2262B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D26E-A4F5-E744-924C-84A0C237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570F8-2B2D-FF4C-9677-DF67CAD3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CD947-0E59-8B41-B27B-0E7BF81A6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13A74-71A4-9841-8454-A54639475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7F63-1EA1-2A4C-90F0-6A7DDF15A21F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4C17-8D30-7145-80E0-A02069E02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8FF6-0A0E-3E4D-AB92-5AC62C553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D26E-A4F5-E744-924C-84A0C237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BA30D03-C05B-F14D-9302-58DD293A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334" y="3108295"/>
            <a:ext cx="3122934" cy="2880000"/>
          </a:xfrm>
          <a:prstGeom prst="rect">
            <a:avLst/>
          </a:prstGeom>
        </p:spPr>
      </p:pic>
      <p:pic>
        <p:nvPicPr>
          <p:cNvPr id="7" name="Picture 6" descr="A picture containing room&#10;&#10;Description automatically generated">
            <a:extLst>
              <a:ext uri="{FF2B5EF4-FFF2-40B4-BE49-F238E27FC236}">
                <a16:creationId xmlns:a16="http://schemas.microsoft.com/office/drawing/2014/main" id="{568EB909-6239-2D4B-A62F-AB49D48D5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334" y="549000"/>
            <a:ext cx="3122934" cy="28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4CAEF2-761B-F34D-A6F7-EAAFE5E72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315" y="3108295"/>
            <a:ext cx="3122934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00DCD4-5365-B547-BCF4-59EC98CB5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2315" y="549000"/>
            <a:ext cx="312293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8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cp:lastPrinted>2019-06-12T07:42:09Z</cp:lastPrinted>
  <dcterms:created xsi:type="dcterms:W3CDTF">2019-06-12T07:38:17Z</dcterms:created>
  <dcterms:modified xsi:type="dcterms:W3CDTF">2019-06-12T07:43:44Z</dcterms:modified>
</cp:coreProperties>
</file>