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427" r:id="rId2"/>
    <p:sldId id="428" r:id="rId3"/>
    <p:sldId id="429" r:id="rId4"/>
    <p:sldId id="430" r:id="rId5"/>
    <p:sldId id="451" r:id="rId6"/>
    <p:sldId id="424" r:id="rId7"/>
    <p:sldId id="422" r:id="rId8"/>
    <p:sldId id="426" r:id="rId9"/>
    <p:sldId id="401" r:id="rId10"/>
    <p:sldId id="407" r:id="rId11"/>
    <p:sldId id="405" r:id="rId12"/>
    <p:sldId id="436" r:id="rId13"/>
    <p:sldId id="410" r:id="rId14"/>
    <p:sldId id="411" r:id="rId15"/>
    <p:sldId id="440" r:id="rId16"/>
    <p:sldId id="441" r:id="rId17"/>
    <p:sldId id="449" r:id="rId18"/>
    <p:sldId id="450" r:id="rId19"/>
    <p:sldId id="444" r:id="rId20"/>
    <p:sldId id="445" r:id="rId21"/>
    <p:sldId id="447" r:id="rId22"/>
    <p:sldId id="448" r:id="rId23"/>
    <p:sldId id="437" r:id="rId24"/>
    <p:sldId id="438" r:id="rId25"/>
    <p:sldId id="439" r:id="rId26"/>
    <p:sldId id="296" r:id="rId27"/>
    <p:sldId id="435" r:id="rId28"/>
    <p:sldId id="402" r:id="rId29"/>
    <p:sldId id="44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FC1"/>
    <a:srgbClr val="B6B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3121" autoAdjust="0"/>
  </p:normalViewPr>
  <p:slideViewPr>
    <p:cSldViewPr snapToGrid="0">
      <p:cViewPr varScale="1">
        <p:scale>
          <a:sx n="56" d="100"/>
          <a:sy n="56" d="100"/>
        </p:scale>
        <p:origin x="79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9" Type="http://schemas.openxmlformats.org/officeDocument/2006/relationships/image" Target="../media/image39.wmf"/><Relationship Id="rId21" Type="http://schemas.openxmlformats.org/officeDocument/2006/relationships/image" Target="../media/image21.wmf"/><Relationship Id="rId34" Type="http://schemas.openxmlformats.org/officeDocument/2006/relationships/image" Target="../media/image34.wmf"/><Relationship Id="rId42" Type="http://schemas.openxmlformats.org/officeDocument/2006/relationships/image" Target="../media/image42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9" Type="http://schemas.openxmlformats.org/officeDocument/2006/relationships/image" Target="../media/image29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32" Type="http://schemas.openxmlformats.org/officeDocument/2006/relationships/image" Target="../media/image32.wmf"/><Relationship Id="rId37" Type="http://schemas.openxmlformats.org/officeDocument/2006/relationships/image" Target="../media/image37.wmf"/><Relationship Id="rId40" Type="http://schemas.openxmlformats.org/officeDocument/2006/relationships/image" Target="../media/image40.wmf"/><Relationship Id="rId45" Type="http://schemas.openxmlformats.org/officeDocument/2006/relationships/image" Target="../media/image45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36" Type="http://schemas.openxmlformats.org/officeDocument/2006/relationships/image" Target="../media/image36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31" Type="http://schemas.openxmlformats.org/officeDocument/2006/relationships/image" Target="../media/image31.wmf"/><Relationship Id="rId44" Type="http://schemas.openxmlformats.org/officeDocument/2006/relationships/image" Target="../media/image44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Relationship Id="rId30" Type="http://schemas.openxmlformats.org/officeDocument/2006/relationships/image" Target="../media/image30.wmf"/><Relationship Id="rId35" Type="http://schemas.openxmlformats.org/officeDocument/2006/relationships/image" Target="../media/image35.wmf"/><Relationship Id="rId43" Type="http://schemas.openxmlformats.org/officeDocument/2006/relationships/image" Target="../media/image43.wmf"/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33" Type="http://schemas.openxmlformats.org/officeDocument/2006/relationships/image" Target="../media/image33.wmf"/><Relationship Id="rId38" Type="http://schemas.openxmlformats.org/officeDocument/2006/relationships/image" Target="../media/image38.wmf"/><Relationship Id="rId46" Type="http://schemas.openxmlformats.org/officeDocument/2006/relationships/image" Target="../media/image46.wmf"/><Relationship Id="rId20" Type="http://schemas.openxmlformats.org/officeDocument/2006/relationships/image" Target="../media/image20.wmf"/><Relationship Id="rId41" Type="http://schemas.openxmlformats.org/officeDocument/2006/relationships/image" Target="../media/image4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2.wmf"/><Relationship Id="rId18" Type="http://schemas.openxmlformats.org/officeDocument/2006/relationships/image" Target="../media/image243.wmf"/><Relationship Id="rId3" Type="http://schemas.openxmlformats.org/officeDocument/2006/relationships/image" Target="../media/image232.wmf"/><Relationship Id="rId21" Type="http://schemas.openxmlformats.org/officeDocument/2006/relationships/image" Target="../media/image246.wmf"/><Relationship Id="rId7" Type="http://schemas.openxmlformats.org/officeDocument/2006/relationships/image" Target="../media/image236.wmf"/><Relationship Id="rId12" Type="http://schemas.openxmlformats.org/officeDocument/2006/relationships/image" Target="../media/image241.wmf"/><Relationship Id="rId17" Type="http://schemas.openxmlformats.org/officeDocument/2006/relationships/image" Target="../media/image228.wmf"/><Relationship Id="rId2" Type="http://schemas.openxmlformats.org/officeDocument/2006/relationships/image" Target="../media/image231.wmf"/><Relationship Id="rId16" Type="http://schemas.openxmlformats.org/officeDocument/2006/relationships/image" Target="../media/image227.wmf"/><Relationship Id="rId20" Type="http://schemas.openxmlformats.org/officeDocument/2006/relationships/image" Target="../media/image245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5" Type="http://schemas.openxmlformats.org/officeDocument/2006/relationships/image" Target="../media/image234.wmf"/><Relationship Id="rId15" Type="http://schemas.openxmlformats.org/officeDocument/2006/relationships/image" Target="../media/image226.wmf"/><Relationship Id="rId10" Type="http://schemas.openxmlformats.org/officeDocument/2006/relationships/image" Target="../media/image239.wmf"/><Relationship Id="rId19" Type="http://schemas.openxmlformats.org/officeDocument/2006/relationships/image" Target="../media/image244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Relationship Id="rId14" Type="http://schemas.openxmlformats.org/officeDocument/2006/relationships/image" Target="../media/image225.wmf"/><Relationship Id="rId22" Type="http://schemas.openxmlformats.org/officeDocument/2006/relationships/image" Target="../media/image24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247.wmf"/><Relationship Id="rId18" Type="http://schemas.openxmlformats.org/officeDocument/2006/relationships/image" Target="../media/image259.wmf"/><Relationship Id="rId26" Type="http://schemas.openxmlformats.org/officeDocument/2006/relationships/image" Target="../media/image267.wmf"/><Relationship Id="rId3" Type="http://schemas.openxmlformats.org/officeDocument/2006/relationships/image" Target="../media/image250.wmf"/><Relationship Id="rId21" Type="http://schemas.openxmlformats.org/officeDocument/2006/relationships/image" Target="../media/image262.wmf"/><Relationship Id="rId7" Type="http://schemas.openxmlformats.org/officeDocument/2006/relationships/image" Target="../media/image225.wmf"/><Relationship Id="rId12" Type="http://schemas.openxmlformats.org/officeDocument/2006/relationships/image" Target="../media/image254.wmf"/><Relationship Id="rId17" Type="http://schemas.openxmlformats.org/officeDocument/2006/relationships/image" Target="../media/image258.wmf"/><Relationship Id="rId25" Type="http://schemas.openxmlformats.org/officeDocument/2006/relationships/image" Target="../media/image266.wmf"/><Relationship Id="rId2" Type="http://schemas.openxmlformats.org/officeDocument/2006/relationships/image" Target="../media/image249.wmf"/><Relationship Id="rId16" Type="http://schemas.openxmlformats.org/officeDocument/2006/relationships/image" Target="../media/image257.wmf"/><Relationship Id="rId20" Type="http://schemas.openxmlformats.org/officeDocument/2006/relationships/image" Target="../media/image261.wmf"/><Relationship Id="rId29" Type="http://schemas.openxmlformats.org/officeDocument/2006/relationships/image" Target="../media/image241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11" Type="http://schemas.openxmlformats.org/officeDocument/2006/relationships/image" Target="../media/image243.wmf"/><Relationship Id="rId24" Type="http://schemas.openxmlformats.org/officeDocument/2006/relationships/image" Target="../media/image265.wmf"/><Relationship Id="rId5" Type="http://schemas.openxmlformats.org/officeDocument/2006/relationships/image" Target="../media/image252.wmf"/><Relationship Id="rId15" Type="http://schemas.openxmlformats.org/officeDocument/2006/relationships/image" Target="../media/image256.wmf"/><Relationship Id="rId23" Type="http://schemas.openxmlformats.org/officeDocument/2006/relationships/image" Target="../media/image264.wmf"/><Relationship Id="rId28" Type="http://schemas.openxmlformats.org/officeDocument/2006/relationships/image" Target="../media/image240.wmf"/><Relationship Id="rId10" Type="http://schemas.openxmlformats.org/officeDocument/2006/relationships/image" Target="../media/image228.wmf"/><Relationship Id="rId19" Type="http://schemas.openxmlformats.org/officeDocument/2006/relationships/image" Target="../media/image260.wmf"/><Relationship Id="rId31" Type="http://schemas.openxmlformats.org/officeDocument/2006/relationships/image" Target="../media/image269.wmf"/><Relationship Id="rId4" Type="http://schemas.openxmlformats.org/officeDocument/2006/relationships/image" Target="../media/image251.wmf"/><Relationship Id="rId9" Type="http://schemas.openxmlformats.org/officeDocument/2006/relationships/image" Target="../media/image227.wmf"/><Relationship Id="rId14" Type="http://schemas.openxmlformats.org/officeDocument/2006/relationships/image" Target="../media/image255.wmf"/><Relationship Id="rId22" Type="http://schemas.openxmlformats.org/officeDocument/2006/relationships/image" Target="../media/image263.wmf"/><Relationship Id="rId27" Type="http://schemas.openxmlformats.org/officeDocument/2006/relationships/image" Target="../media/image268.wmf"/><Relationship Id="rId30" Type="http://schemas.openxmlformats.org/officeDocument/2006/relationships/image" Target="../media/image23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image" Target="../media/image282.wmf"/><Relationship Id="rId18" Type="http://schemas.openxmlformats.org/officeDocument/2006/relationships/image" Target="../media/image287.wmf"/><Relationship Id="rId3" Type="http://schemas.openxmlformats.org/officeDocument/2006/relationships/image" Target="../media/image272.wmf"/><Relationship Id="rId21" Type="http://schemas.openxmlformats.org/officeDocument/2006/relationships/image" Target="../media/image290.wmf"/><Relationship Id="rId7" Type="http://schemas.openxmlformats.org/officeDocument/2006/relationships/image" Target="../media/image276.wmf"/><Relationship Id="rId12" Type="http://schemas.openxmlformats.org/officeDocument/2006/relationships/image" Target="../media/image281.wmf"/><Relationship Id="rId17" Type="http://schemas.openxmlformats.org/officeDocument/2006/relationships/image" Target="../media/image286.wmf"/><Relationship Id="rId25" Type="http://schemas.openxmlformats.org/officeDocument/2006/relationships/image" Target="../media/image294.wmf"/><Relationship Id="rId2" Type="http://schemas.openxmlformats.org/officeDocument/2006/relationships/image" Target="../media/image271.wmf"/><Relationship Id="rId16" Type="http://schemas.openxmlformats.org/officeDocument/2006/relationships/image" Target="../media/image285.wmf"/><Relationship Id="rId20" Type="http://schemas.openxmlformats.org/officeDocument/2006/relationships/image" Target="../media/image289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11" Type="http://schemas.openxmlformats.org/officeDocument/2006/relationships/image" Target="../media/image280.wmf"/><Relationship Id="rId24" Type="http://schemas.openxmlformats.org/officeDocument/2006/relationships/image" Target="../media/image293.wmf"/><Relationship Id="rId5" Type="http://schemas.openxmlformats.org/officeDocument/2006/relationships/image" Target="../media/image274.wmf"/><Relationship Id="rId15" Type="http://schemas.openxmlformats.org/officeDocument/2006/relationships/image" Target="../media/image284.wmf"/><Relationship Id="rId23" Type="http://schemas.openxmlformats.org/officeDocument/2006/relationships/image" Target="../media/image292.wmf"/><Relationship Id="rId10" Type="http://schemas.openxmlformats.org/officeDocument/2006/relationships/image" Target="../media/image279.wmf"/><Relationship Id="rId19" Type="http://schemas.openxmlformats.org/officeDocument/2006/relationships/image" Target="../media/image288.wmf"/><Relationship Id="rId4" Type="http://schemas.openxmlformats.org/officeDocument/2006/relationships/image" Target="../media/image273.wmf"/><Relationship Id="rId9" Type="http://schemas.openxmlformats.org/officeDocument/2006/relationships/image" Target="../media/image278.wmf"/><Relationship Id="rId14" Type="http://schemas.openxmlformats.org/officeDocument/2006/relationships/image" Target="../media/image283.wmf"/><Relationship Id="rId22" Type="http://schemas.openxmlformats.org/officeDocument/2006/relationships/image" Target="../media/image29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image" Target="../media/image307.wmf"/><Relationship Id="rId18" Type="http://schemas.openxmlformats.org/officeDocument/2006/relationships/image" Target="../media/image312.wmf"/><Relationship Id="rId3" Type="http://schemas.openxmlformats.org/officeDocument/2006/relationships/image" Target="../media/image297.wmf"/><Relationship Id="rId21" Type="http://schemas.openxmlformats.org/officeDocument/2006/relationships/image" Target="../media/image315.wmf"/><Relationship Id="rId7" Type="http://schemas.openxmlformats.org/officeDocument/2006/relationships/image" Target="../media/image301.wmf"/><Relationship Id="rId12" Type="http://schemas.openxmlformats.org/officeDocument/2006/relationships/image" Target="../media/image306.wmf"/><Relationship Id="rId17" Type="http://schemas.openxmlformats.org/officeDocument/2006/relationships/image" Target="../media/image311.wmf"/><Relationship Id="rId25" Type="http://schemas.openxmlformats.org/officeDocument/2006/relationships/image" Target="../media/image319.wmf"/><Relationship Id="rId2" Type="http://schemas.openxmlformats.org/officeDocument/2006/relationships/image" Target="../media/image296.wmf"/><Relationship Id="rId16" Type="http://schemas.openxmlformats.org/officeDocument/2006/relationships/image" Target="../media/image310.wmf"/><Relationship Id="rId20" Type="http://schemas.openxmlformats.org/officeDocument/2006/relationships/image" Target="../media/image314.w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11" Type="http://schemas.openxmlformats.org/officeDocument/2006/relationships/image" Target="../media/image305.wmf"/><Relationship Id="rId24" Type="http://schemas.openxmlformats.org/officeDocument/2006/relationships/image" Target="../media/image318.wmf"/><Relationship Id="rId5" Type="http://schemas.openxmlformats.org/officeDocument/2006/relationships/image" Target="../media/image299.wmf"/><Relationship Id="rId15" Type="http://schemas.openxmlformats.org/officeDocument/2006/relationships/image" Target="../media/image309.wmf"/><Relationship Id="rId23" Type="http://schemas.openxmlformats.org/officeDocument/2006/relationships/image" Target="../media/image317.wmf"/><Relationship Id="rId10" Type="http://schemas.openxmlformats.org/officeDocument/2006/relationships/image" Target="../media/image304.wmf"/><Relationship Id="rId19" Type="http://schemas.openxmlformats.org/officeDocument/2006/relationships/image" Target="../media/image313.wmf"/><Relationship Id="rId4" Type="http://schemas.openxmlformats.org/officeDocument/2006/relationships/image" Target="../media/image298.wmf"/><Relationship Id="rId9" Type="http://schemas.openxmlformats.org/officeDocument/2006/relationships/image" Target="../media/image303.wmf"/><Relationship Id="rId14" Type="http://schemas.openxmlformats.org/officeDocument/2006/relationships/image" Target="../media/image308.wmf"/><Relationship Id="rId22" Type="http://schemas.openxmlformats.org/officeDocument/2006/relationships/image" Target="../media/image31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image" Target="../media/image332.wmf"/><Relationship Id="rId18" Type="http://schemas.openxmlformats.org/officeDocument/2006/relationships/image" Target="../media/image337.wmf"/><Relationship Id="rId26" Type="http://schemas.openxmlformats.org/officeDocument/2006/relationships/image" Target="../media/image344.wmf"/><Relationship Id="rId3" Type="http://schemas.openxmlformats.org/officeDocument/2006/relationships/image" Target="../media/image322.wmf"/><Relationship Id="rId21" Type="http://schemas.openxmlformats.org/officeDocument/2006/relationships/image" Target="../media/image340.wmf"/><Relationship Id="rId7" Type="http://schemas.openxmlformats.org/officeDocument/2006/relationships/image" Target="../media/image326.wmf"/><Relationship Id="rId12" Type="http://schemas.openxmlformats.org/officeDocument/2006/relationships/image" Target="../media/image331.wmf"/><Relationship Id="rId17" Type="http://schemas.openxmlformats.org/officeDocument/2006/relationships/image" Target="../media/image336.wmf"/><Relationship Id="rId25" Type="http://schemas.openxmlformats.org/officeDocument/2006/relationships/image" Target="../media/image343.wmf"/><Relationship Id="rId2" Type="http://schemas.openxmlformats.org/officeDocument/2006/relationships/image" Target="../media/image321.wmf"/><Relationship Id="rId16" Type="http://schemas.openxmlformats.org/officeDocument/2006/relationships/image" Target="../media/image335.wmf"/><Relationship Id="rId20" Type="http://schemas.openxmlformats.org/officeDocument/2006/relationships/image" Target="../media/image339.wmf"/><Relationship Id="rId29" Type="http://schemas.openxmlformats.org/officeDocument/2006/relationships/image" Target="../media/image347.wmf"/><Relationship Id="rId1" Type="http://schemas.openxmlformats.org/officeDocument/2006/relationships/image" Target="../media/image320.wmf"/><Relationship Id="rId6" Type="http://schemas.openxmlformats.org/officeDocument/2006/relationships/image" Target="../media/image325.wmf"/><Relationship Id="rId11" Type="http://schemas.openxmlformats.org/officeDocument/2006/relationships/image" Target="../media/image330.wmf"/><Relationship Id="rId24" Type="http://schemas.openxmlformats.org/officeDocument/2006/relationships/image" Target="../media/image342.wmf"/><Relationship Id="rId5" Type="http://schemas.openxmlformats.org/officeDocument/2006/relationships/image" Target="../media/image324.wmf"/><Relationship Id="rId15" Type="http://schemas.openxmlformats.org/officeDocument/2006/relationships/image" Target="../media/image334.wmf"/><Relationship Id="rId23" Type="http://schemas.openxmlformats.org/officeDocument/2006/relationships/image" Target="../media/image317.wmf"/><Relationship Id="rId28" Type="http://schemas.openxmlformats.org/officeDocument/2006/relationships/image" Target="../media/image346.wmf"/><Relationship Id="rId10" Type="http://schemas.openxmlformats.org/officeDocument/2006/relationships/image" Target="../media/image329.wmf"/><Relationship Id="rId19" Type="http://schemas.openxmlformats.org/officeDocument/2006/relationships/image" Target="../media/image338.wmf"/><Relationship Id="rId4" Type="http://schemas.openxmlformats.org/officeDocument/2006/relationships/image" Target="../media/image323.wmf"/><Relationship Id="rId9" Type="http://schemas.openxmlformats.org/officeDocument/2006/relationships/image" Target="../media/image328.wmf"/><Relationship Id="rId14" Type="http://schemas.openxmlformats.org/officeDocument/2006/relationships/image" Target="../media/image333.wmf"/><Relationship Id="rId22" Type="http://schemas.openxmlformats.org/officeDocument/2006/relationships/image" Target="../media/image341.wmf"/><Relationship Id="rId27" Type="http://schemas.openxmlformats.org/officeDocument/2006/relationships/image" Target="../media/image345.wmf"/><Relationship Id="rId30" Type="http://schemas.openxmlformats.org/officeDocument/2006/relationships/image" Target="../media/image3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wmf"/><Relationship Id="rId2" Type="http://schemas.openxmlformats.org/officeDocument/2006/relationships/image" Target="../media/image350.wmf"/><Relationship Id="rId1" Type="http://schemas.openxmlformats.org/officeDocument/2006/relationships/image" Target="../media/image349.wmf"/><Relationship Id="rId5" Type="http://schemas.openxmlformats.org/officeDocument/2006/relationships/image" Target="../media/image353.wmf"/><Relationship Id="rId4" Type="http://schemas.openxmlformats.org/officeDocument/2006/relationships/image" Target="../media/image35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13" Type="http://schemas.openxmlformats.org/officeDocument/2006/relationships/image" Target="../media/image366.wmf"/><Relationship Id="rId18" Type="http://schemas.openxmlformats.org/officeDocument/2006/relationships/image" Target="../media/image371.wmf"/><Relationship Id="rId3" Type="http://schemas.openxmlformats.org/officeDocument/2006/relationships/image" Target="../media/image356.wmf"/><Relationship Id="rId21" Type="http://schemas.openxmlformats.org/officeDocument/2006/relationships/image" Target="../media/image374.wmf"/><Relationship Id="rId7" Type="http://schemas.openxmlformats.org/officeDocument/2006/relationships/image" Target="../media/image360.wmf"/><Relationship Id="rId12" Type="http://schemas.openxmlformats.org/officeDocument/2006/relationships/image" Target="../media/image365.wmf"/><Relationship Id="rId17" Type="http://schemas.openxmlformats.org/officeDocument/2006/relationships/image" Target="../media/image370.wmf"/><Relationship Id="rId2" Type="http://schemas.openxmlformats.org/officeDocument/2006/relationships/image" Target="../media/image355.wmf"/><Relationship Id="rId16" Type="http://schemas.openxmlformats.org/officeDocument/2006/relationships/image" Target="../media/image369.wmf"/><Relationship Id="rId20" Type="http://schemas.openxmlformats.org/officeDocument/2006/relationships/image" Target="../media/image373.wmf"/><Relationship Id="rId1" Type="http://schemas.openxmlformats.org/officeDocument/2006/relationships/image" Target="../media/image354.wmf"/><Relationship Id="rId6" Type="http://schemas.openxmlformats.org/officeDocument/2006/relationships/image" Target="../media/image359.wmf"/><Relationship Id="rId11" Type="http://schemas.openxmlformats.org/officeDocument/2006/relationships/image" Target="../media/image364.wmf"/><Relationship Id="rId24" Type="http://schemas.openxmlformats.org/officeDocument/2006/relationships/image" Target="../media/image377.wmf"/><Relationship Id="rId5" Type="http://schemas.openxmlformats.org/officeDocument/2006/relationships/image" Target="../media/image358.wmf"/><Relationship Id="rId15" Type="http://schemas.openxmlformats.org/officeDocument/2006/relationships/image" Target="../media/image368.wmf"/><Relationship Id="rId23" Type="http://schemas.openxmlformats.org/officeDocument/2006/relationships/image" Target="../media/image376.wmf"/><Relationship Id="rId10" Type="http://schemas.openxmlformats.org/officeDocument/2006/relationships/image" Target="../media/image363.wmf"/><Relationship Id="rId19" Type="http://schemas.openxmlformats.org/officeDocument/2006/relationships/image" Target="../media/image372.wmf"/><Relationship Id="rId4" Type="http://schemas.openxmlformats.org/officeDocument/2006/relationships/image" Target="../media/image357.wmf"/><Relationship Id="rId9" Type="http://schemas.openxmlformats.org/officeDocument/2006/relationships/image" Target="../media/image362.wmf"/><Relationship Id="rId14" Type="http://schemas.openxmlformats.org/officeDocument/2006/relationships/image" Target="../media/image367.wmf"/><Relationship Id="rId22" Type="http://schemas.openxmlformats.org/officeDocument/2006/relationships/image" Target="../media/image37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image" Target="../media/image387.wmf"/><Relationship Id="rId18" Type="http://schemas.openxmlformats.org/officeDocument/2006/relationships/image" Target="../media/image392.wmf"/><Relationship Id="rId26" Type="http://schemas.openxmlformats.org/officeDocument/2006/relationships/image" Target="../media/image400.wmf"/><Relationship Id="rId3" Type="http://schemas.openxmlformats.org/officeDocument/2006/relationships/image" Target="../media/image379.wmf"/><Relationship Id="rId21" Type="http://schemas.openxmlformats.org/officeDocument/2006/relationships/image" Target="../media/image395.wmf"/><Relationship Id="rId7" Type="http://schemas.openxmlformats.org/officeDocument/2006/relationships/image" Target="../media/image381.wmf"/><Relationship Id="rId12" Type="http://schemas.openxmlformats.org/officeDocument/2006/relationships/image" Target="../media/image386.wmf"/><Relationship Id="rId17" Type="http://schemas.openxmlformats.org/officeDocument/2006/relationships/image" Target="../media/image391.wmf"/><Relationship Id="rId25" Type="http://schemas.openxmlformats.org/officeDocument/2006/relationships/image" Target="../media/image399.wmf"/><Relationship Id="rId2" Type="http://schemas.openxmlformats.org/officeDocument/2006/relationships/image" Target="../media/image375.wmf"/><Relationship Id="rId16" Type="http://schemas.openxmlformats.org/officeDocument/2006/relationships/image" Target="../media/image390.wmf"/><Relationship Id="rId20" Type="http://schemas.openxmlformats.org/officeDocument/2006/relationships/image" Target="../media/image394.wmf"/><Relationship Id="rId1" Type="http://schemas.openxmlformats.org/officeDocument/2006/relationships/image" Target="../media/image378.wmf"/><Relationship Id="rId6" Type="http://schemas.openxmlformats.org/officeDocument/2006/relationships/image" Target="../media/image374.wmf"/><Relationship Id="rId11" Type="http://schemas.openxmlformats.org/officeDocument/2006/relationships/image" Target="../media/image385.wmf"/><Relationship Id="rId24" Type="http://schemas.openxmlformats.org/officeDocument/2006/relationships/image" Target="../media/image398.wmf"/><Relationship Id="rId5" Type="http://schemas.openxmlformats.org/officeDocument/2006/relationships/image" Target="../media/image364.wmf"/><Relationship Id="rId15" Type="http://schemas.openxmlformats.org/officeDocument/2006/relationships/image" Target="../media/image389.wmf"/><Relationship Id="rId23" Type="http://schemas.openxmlformats.org/officeDocument/2006/relationships/image" Target="../media/image397.wmf"/><Relationship Id="rId10" Type="http://schemas.openxmlformats.org/officeDocument/2006/relationships/image" Target="../media/image384.wmf"/><Relationship Id="rId19" Type="http://schemas.openxmlformats.org/officeDocument/2006/relationships/image" Target="../media/image393.wmf"/><Relationship Id="rId4" Type="http://schemas.openxmlformats.org/officeDocument/2006/relationships/image" Target="../media/image380.wmf"/><Relationship Id="rId9" Type="http://schemas.openxmlformats.org/officeDocument/2006/relationships/image" Target="../media/image383.wmf"/><Relationship Id="rId14" Type="http://schemas.openxmlformats.org/officeDocument/2006/relationships/image" Target="../media/image388.wmf"/><Relationship Id="rId22" Type="http://schemas.openxmlformats.org/officeDocument/2006/relationships/image" Target="../media/image396.wmf"/><Relationship Id="rId27" Type="http://schemas.openxmlformats.org/officeDocument/2006/relationships/image" Target="../media/image40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image" Target="../media/image409.wmf"/><Relationship Id="rId18" Type="http://schemas.openxmlformats.org/officeDocument/2006/relationships/image" Target="../media/image413.wmf"/><Relationship Id="rId3" Type="http://schemas.openxmlformats.org/officeDocument/2006/relationships/image" Target="../media/image403.wmf"/><Relationship Id="rId21" Type="http://schemas.openxmlformats.org/officeDocument/2006/relationships/image" Target="../media/image416.wmf"/><Relationship Id="rId7" Type="http://schemas.openxmlformats.org/officeDocument/2006/relationships/image" Target="../media/image394.wmf"/><Relationship Id="rId12" Type="http://schemas.openxmlformats.org/officeDocument/2006/relationships/image" Target="../media/image408.wmf"/><Relationship Id="rId17" Type="http://schemas.openxmlformats.org/officeDocument/2006/relationships/image" Target="../media/image412.wmf"/><Relationship Id="rId2" Type="http://schemas.openxmlformats.org/officeDocument/2006/relationships/image" Target="../media/image389.wmf"/><Relationship Id="rId16" Type="http://schemas.openxmlformats.org/officeDocument/2006/relationships/image" Target="../media/image411.wmf"/><Relationship Id="rId20" Type="http://schemas.openxmlformats.org/officeDocument/2006/relationships/image" Target="../media/image415.wmf"/><Relationship Id="rId1" Type="http://schemas.openxmlformats.org/officeDocument/2006/relationships/image" Target="../media/image402.wmf"/><Relationship Id="rId6" Type="http://schemas.openxmlformats.org/officeDocument/2006/relationships/image" Target="../media/image393.wmf"/><Relationship Id="rId11" Type="http://schemas.openxmlformats.org/officeDocument/2006/relationships/image" Target="../media/image407.wmf"/><Relationship Id="rId24" Type="http://schemas.openxmlformats.org/officeDocument/2006/relationships/image" Target="../media/image419.wmf"/><Relationship Id="rId5" Type="http://schemas.openxmlformats.org/officeDocument/2006/relationships/image" Target="../media/image404.wmf"/><Relationship Id="rId15" Type="http://schemas.openxmlformats.org/officeDocument/2006/relationships/image" Target="../media/image387.wmf"/><Relationship Id="rId23" Type="http://schemas.openxmlformats.org/officeDocument/2006/relationships/image" Target="../media/image418.wmf"/><Relationship Id="rId10" Type="http://schemas.openxmlformats.org/officeDocument/2006/relationships/image" Target="../media/image406.wmf"/><Relationship Id="rId19" Type="http://schemas.openxmlformats.org/officeDocument/2006/relationships/image" Target="../media/image414.wmf"/><Relationship Id="rId4" Type="http://schemas.openxmlformats.org/officeDocument/2006/relationships/image" Target="../media/image391.wmf"/><Relationship Id="rId9" Type="http://schemas.openxmlformats.org/officeDocument/2006/relationships/image" Target="../media/image401.wmf"/><Relationship Id="rId14" Type="http://schemas.openxmlformats.org/officeDocument/2006/relationships/image" Target="../media/image410.wmf"/><Relationship Id="rId22" Type="http://schemas.openxmlformats.org/officeDocument/2006/relationships/image" Target="../media/image41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wmf"/><Relationship Id="rId13" Type="http://schemas.openxmlformats.org/officeDocument/2006/relationships/image" Target="../media/image432.wmf"/><Relationship Id="rId18" Type="http://schemas.openxmlformats.org/officeDocument/2006/relationships/image" Target="../media/image437.wmf"/><Relationship Id="rId26" Type="http://schemas.openxmlformats.org/officeDocument/2006/relationships/image" Target="../media/image445.wmf"/><Relationship Id="rId3" Type="http://schemas.openxmlformats.org/officeDocument/2006/relationships/image" Target="../media/image422.wmf"/><Relationship Id="rId21" Type="http://schemas.openxmlformats.org/officeDocument/2006/relationships/image" Target="../media/image440.wmf"/><Relationship Id="rId7" Type="http://schemas.openxmlformats.org/officeDocument/2006/relationships/image" Target="../media/image426.wmf"/><Relationship Id="rId12" Type="http://schemas.openxmlformats.org/officeDocument/2006/relationships/image" Target="../media/image431.wmf"/><Relationship Id="rId17" Type="http://schemas.openxmlformats.org/officeDocument/2006/relationships/image" Target="../media/image436.wmf"/><Relationship Id="rId25" Type="http://schemas.openxmlformats.org/officeDocument/2006/relationships/image" Target="../media/image444.wmf"/><Relationship Id="rId2" Type="http://schemas.openxmlformats.org/officeDocument/2006/relationships/image" Target="../media/image421.wmf"/><Relationship Id="rId16" Type="http://schemas.openxmlformats.org/officeDocument/2006/relationships/image" Target="../media/image435.wmf"/><Relationship Id="rId20" Type="http://schemas.openxmlformats.org/officeDocument/2006/relationships/image" Target="../media/image439.wmf"/><Relationship Id="rId1" Type="http://schemas.openxmlformats.org/officeDocument/2006/relationships/image" Target="../media/image420.wmf"/><Relationship Id="rId6" Type="http://schemas.openxmlformats.org/officeDocument/2006/relationships/image" Target="../media/image425.wmf"/><Relationship Id="rId11" Type="http://schemas.openxmlformats.org/officeDocument/2006/relationships/image" Target="../media/image430.wmf"/><Relationship Id="rId24" Type="http://schemas.openxmlformats.org/officeDocument/2006/relationships/image" Target="../media/image443.wmf"/><Relationship Id="rId5" Type="http://schemas.openxmlformats.org/officeDocument/2006/relationships/image" Target="../media/image424.wmf"/><Relationship Id="rId15" Type="http://schemas.openxmlformats.org/officeDocument/2006/relationships/image" Target="../media/image434.wmf"/><Relationship Id="rId23" Type="http://schemas.openxmlformats.org/officeDocument/2006/relationships/image" Target="../media/image442.wmf"/><Relationship Id="rId10" Type="http://schemas.openxmlformats.org/officeDocument/2006/relationships/image" Target="../media/image429.wmf"/><Relationship Id="rId19" Type="http://schemas.openxmlformats.org/officeDocument/2006/relationships/image" Target="../media/image438.wmf"/><Relationship Id="rId4" Type="http://schemas.openxmlformats.org/officeDocument/2006/relationships/image" Target="../media/image423.wmf"/><Relationship Id="rId9" Type="http://schemas.openxmlformats.org/officeDocument/2006/relationships/image" Target="../media/image428.wmf"/><Relationship Id="rId14" Type="http://schemas.openxmlformats.org/officeDocument/2006/relationships/image" Target="../media/image433.wmf"/><Relationship Id="rId22" Type="http://schemas.openxmlformats.org/officeDocument/2006/relationships/image" Target="../media/image441.wmf"/></Relationships>
</file>

<file path=ppt/drawings/_rels/vmlDrawing2.v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wmf"/><Relationship Id="rId18" Type="http://schemas.openxmlformats.org/officeDocument/2006/relationships/image" Target="../media/image24.wmf"/><Relationship Id="rId26" Type="http://schemas.openxmlformats.org/officeDocument/2006/relationships/image" Target="../media/image39.wmf"/><Relationship Id="rId39" Type="http://schemas.openxmlformats.org/officeDocument/2006/relationships/image" Target="../media/image65.wmf"/><Relationship Id="rId21" Type="http://schemas.openxmlformats.org/officeDocument/2006/relationships/image" Target="../media/image52.wmf"/><Relationship Id="rId34" Type="http://schemas.openxmlformats.org/officeDocument/2006/relationships/image" Target="../media/image60.wmf"/><Relationship Id="rId42" Type="http://schemas.openxmlformats.org/officeDocument/2006/relationships/image" Target="../media/image68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6" Type="http://schemas.openxmlformats.org/officeDocument/2006/relationships/image" Target="../media/image20.wmf"/><Relationship Id="rId29" Type="http://schemas.openxmlformats.org/officeDocument/2006/relationships/image" Target="../media/image55.wmf"/><Relationship Id="rId1" Type="http://schemas.openxmlformats.org/officeDocument/2006/relationships/image" Target="../media/image47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24" Type="http://schemas.openxmlformats.org/officeDocument/2006/relationships/image" Target="../media/image37.wmf"/><Relationship Id="rId32" Type="http://schemas.openxmlformats.org/officeDocument/2006/relationships/image" Target="../media/image58.wmf"/><Relationship Id="rId37" Type="http://schemas.openxmlformats.org/officeDocument/2006/relationships/image" Target="../media/image63.wmf"/><Relationship Id="rId40" Type="http://schemas.openxmlformats.org/officeDocument/2006/relationships/image" Target="../media/image66.wmf"/><Relationship Id="rId45" Type="http://schemas.openxmlformats.org/officeDocument/2006/relationships/image" Target="../media/image45.wmf"/><Relationship Id="rId5" Type="http://schemas.openxmlformats.org/officeDocument/2006/relationships/image" Target="../media/image8.wmf"/><Relationship Id="rId15" Type="http://schemas.openxmlformats.org/officeDocument/2006/relationships/image" Target="../media/image50.wmf"/><Relationship Id="rId23" Type="http://schemas.openxmlformats.org/officeDocument/2006/relationships/image" Target="../media/image35.wmf"/><Relationship Id="rId28" Type="http://schemas.openxmlformats.org/officeDocument/2006/relationships/image" Target="../media/image54.wmf"/><Relationship Id="rId36" Type="http://schemas.openxmlformats.org/officeDocument/2006/relationships/image" Target="../media/image62.wmf"/><Relationship Id="rId10" Type="http://schemas.openxmlformats.org/officeDocument/2006/relationships/image" Target="../media/image13.wmf"/><Relationship Id="rId19" Type="http://schemas.openxmlformats.org/officeDocument/2006/relationships/image" Target="../media/image26.wmf"/><Relationship Id="rId31" Type="http://schemas.openxmlformats.org/officeDocument/2006/relationships/image" Target="../media/image57.wmf"/><Relationship Id="rId44" Type="http://schemas.openxmlformats.org/officeDocument/2006/relationships/image" Target="../media/image70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49.wmf"/><Relationship Id="rId22" Type="http://schemas.openxmlformats.org/officeDocument/2006/relationships/image" Target="../media/image33.wmf"/><Relationship Id="rId27" Type="http://schemas.openxmlformats.org/officeDocument/2006/relationships/image" Target="../media/image53.wmf"/><Relationship Id="rId30" Type="http://schemas.openxmlformats.org/officeDocument/2006/relationships/image" Target="../media/image56.wmf"/><Relationship Id="rId35" Type="http://schemas.openxmlformats.org/officeDocument/2006/relationships/image" Target="../media/image61.wmf"/><Relationship Id="rId43" Type="http://schemas.openxmlformats.org/officeDocument/2006/relationships/image" Target="../media/image69.wmf"/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12" Type="http://schemas.openxmlformats.org/officeDocument/2006/relationships/image" Target="../media/image15.wmf"/><Relationship Id="rId17" Type="http://schemas.openxmlformats.org/officeDocument/2006/relationships/image" Target="../media/image22.wmf"/><Relationship Id="rId25" Type="http://schemas.openxmlformats.org/officeDocument/2006/relationships/image" Target="../media/image38.wmf"/><Relationship Id="rId33" Type="http://schemas.openxmlformats.org/officeDocument/2006/relationships/image" Target="../media/image59.wmf"/><Relationship Id="rId38" Type="http://schemas.openxmlformats.org/officeDocument/2006/relationships/image" Target="../media/image64.wmf"/><Relationship Id="rId46" Type="http://schemas.openxmlformats.org/officeDocument/2006/relationships/image" Target="../media/image71.wmf"/><Relationship Id="rId20" Type="http://schemas.openxmlformats.org/officeDocument/2006/relationships/image" Target="../media/image51.wmf"/><Relationship Id="rId41" Type="http://schemas.openxmlformats.org/officeDocument/2006/relationships/image" Target="../media/image6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wmf"/><Relationship Id="rId13" Type="http://schemas.openxmlformats.org/officeDocument/2006/relationships/image" Target="../media/image458.wmf"/><Relationship Id="rId18" Type="http://schemas.openxmlformats.org/officeDocument/2006/relationships/image" Target="../media/image463.wmf"/><Relationship Id="rId26" Type="http://schemas.openxmlformats.org/officeDocument/2006/relationships/image" Target="../media/image470.wmf"/><Relationship Id="rId3" Type="http://schemas.openxmlformats.org/officeDocument/2006/relationships/image" Target="../media/image448.wmf"/><Relationship Id="rId21" Type="http://schemas.openxmlformats.org/officeDocument/2006/relationships/image" Target="../media/image466.wmf"/><Relationship Id="rId7" Type="http://schemas.openxmlformats.org/officeDocument/2006/relationships/image" Target="../media/image452.wmf"/><Relationship Id="rId12" Type="http://schemas.openxmlformats.org/officeDocument/2006/relationships/image" Target="../media/image457.wmf"/><Relationship Id="rId17" Type="http://schemas.openxmlformats.org/officeDocument/2006/relationships/image" Target="../media/image462.wmf"/><Relationship Id="rId25" Type="http://schemas.openxmlformats.org/officeDocument/2006/relationships/image" Target="../media/image428.wmf"/><Relationship Id="rId2" Type="http://schemas.openxmlformats.org/officeDocument/2006/relationships/image" Target="../media/image447.wmf"/><Relationship Id="rId16" Type="http://schemas.openxmlformats.org/officeDocument/2006/relationships/image" Target="../media/image461.wmf"/><Relationship Id="rId20" Type="http://schemas.openxmlformats.org/officeDocument/2006/relationships/image" Target="../media/image465.wmf"/><Relationship Id="rId29" Type="http://schemas.openxmlformats.org/officeDocument/2006/relationships/image" Target="../media/image473.wmf"/><Relationship Id="rId1" Type="http://schemas.openxmlformats.org/officeDocument/2006/relationships/image" Target="../media/image446.wmf"/><Relationship Id="rId6" Type="http://schemas.openxmlformats.org/officeDocument/2006/relationships/image" Target="../media/image451.wmf"/><Relationship Id="rId11" Type="http://schemas.openxmlformats.org/officeDocument/2006/relationships/image" Target="../media/image456.wmf"/><Relationship Id="rId24" Type="http://schemas.openxmlformats.org/officeDocument/2006/relationships/image" Target="../media/image469.wmf"/><Relationship Id="rId32" Type="http://schemas.openxmlformats.org/officeDocument/2006/relationships/image" Target="../media/image476.wmf"/><Relationship Id="rId5" Type="http://schemas.openxmlformats.org/officeDocument/2006/relationships/image" Target="../media/image450.wmf"/><Relationship Id="rId15" Type="http://schemas.openxmlformats.org/officeDocument/2006/relationships/image" Target="../media/image460.wmf"/><Relationship Id="rId23" Type="http://schemas.openxmlformats.org/officeDocument/2006/relationships/image" Target="../media/image468.wmf"/><Relationship Id="rId28" Type="http://schemas.openxmlformats.org/officeDocument/2006/relationships/image" Target="../media/image472.wmf"/><Relationship Id="rId10" Type="http://schemas.openxmlformats.org/officeDocument/2006/relationships/image" Target="../media/image455.wmf"/><Relationship Id="rId19" Type="http://schemas.openxmlformats.org/officeDocument/2006/relationships/image" Target="../media/image464.wmf"/><Relationship Id="rId31" Type="http://schemas.openxmlformats.org/officeDocument/2006/relationships/image" Target="../media/image475.wmf"/><Relationship Id="rId4" Type="http://schemas.openxmlformats.org/officeDocument/2006/relationships/image" Target="../media/image449.wmf"/><Relationship Id="rId9" Type="http://schemas.openxmlformats.org/officeDocument/2006/relationships/image" Target="../media/image454.wmf"/><Relationship Id="rId14" Type="http://schemas.openxmlformats.org/officeDocument/2006/relationships/image" Target="../media/image459.wmf"/><Relationship Id="rId22" Type="http://schemas.openxmlformats.org/officeDocument/2006/relationships/image" Target="../media/image467.wmf"/><Relationship Id="rId27" Type="http://schemas.openxmlformats.org/officeDocument/2006/relationships/image" Target="../media/image471.wmf"/><Relationship Id="rId30" Type="http://schemas.openxmlformats.org/officeDocument/2006/relationships/image" Target="../media/image47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wmf"/><Relationship Id="rId13" Type="http://schemas.openxmlformats.org/officeDocument/2006/relationships/image" Target="../media/image486.wmf"/><Relationship Id="rId3" Type="http://schemas.openxmlformats.org/officeDocument/2006/relationships/image" Target="../media/image479.wmf"/><Relationship Id="rId7" Type="http://schemas.openxmlformats.org/officeDocument/2006/relationships/image" Target="../media/image483.wmf"/><Relationship Id="rId12" Type="http://schemas.openxmlformats.org/officeDocument/2006/relationships/image" Target="../media/image468.wmf"/><Relationship Id="rId2" Type="http://schemas.openxmlformats.org/officeDocument/2006/relationships/image" Target="../media/image478.wmf"/><Relationship Id="rId16" Type="http://schemas.openxmlformats.org/officeDocument/2006/relationships/image" Target="../media/image471.wmf"/><Relationship Id="rId1" Type="http://schemas.openxmlformats.org/officeDocument/2006/relationships/image" Target="../media/image477.wmf"/><Relationship Id="rId6" Type="http://schemas.openxmlformats.org/officeDocument/2006/relationships/image" Target="../media/image482.wmf"/><Relationship Id="rId11" Type="http://schemas.openxmlformats.org/officeDocument/2006/relationships/image" Target="../media/image467.wmf"/><Relationship Id="rId5" Type="http://schemas.openxmlformats.org/officeDocument/2006/relationships/image" Target="../media/image481.wmf"/><Relationship Id="rId15" Type="http://schemas.openxmlformats.org/officeDocument/2006/relationships/image" Target="../media/image470.wmf"/><Relationship Id="rId10" Type="http://schemas.openxmlformats.org/officeDocument/2006/relationships/image" Target="../media/image466.wmf"/><Relationship Id="rId4" Type="http://schemas.openxmlformats.org/officeDocument/2006/relationships/image" Target="../media/image480.wmf"/><Relationship Id="rId9" Type="http://schemas.openxmlformats.org/officeDocument/2006/relationships/image" Target="../media/image485.wmf"/><Relationship Id="rId14" Type="http://schemas.openxmlformats.org/officeDocument/2006/relationships/image" Target="../media/image42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wmf"/><Relationship Id="rId13" Type="http://schemas.openxmlformats.org/officeDocument/2006/relationships/image" Target="../media/image499.wmf"/><Relationship Id="rId3" Type="http://schemas.openxmlformats.org/officeDocument/2006/relationships/image" Target="../media/image489.wmf"/><Relationship Id="rId7" Type="http://schemas.openxmlformats.org/officeDocument/2006/relationships/image" Target="../media/image493.wmf"/><Relationship Id="rId12" Type="http://schemas.openxmlformats.org/officeDocument/2006/relationships/image" Target="../media/image498.wmf"/><Relationship Id="rId2" Type="http://schemas.openxmlformats.org/officeDocument/2006/relationships/image" Target="../media/image488.wmf"/><Relationship Id="rId1" Type="http://schemas.openxmlformats.org/officeDocument/2006/relationships/image" Target="../media/image487.wmf"/><Relationship Id="rId6" Type="http://schemas.openxmlformats.org/officeDocument/2006/relationships/image" Target="../media/image492.wmf"/><Relationship Id="rId11" Type="http://schemas.openxmlformats.org/officeDocument/2006/relationships/image" Target="../media/image497.wmf"/><Relationship Id="rId5" Type="http://schemas.openxmlformats.org/officeDocument/2006/relationships/image" Target="../media/image491.wmf"/><Relationship Id="rId15" Type="http://schemas.openxmlformats.org/officeDocument/2006/relationships/image" Target="../media/image501.wmf"/><Relationship Id="rId10" Type="http://schemas.openxmlformats.org/officeDocument/2006/relationships/image" Target="../media/image496.wmf"/><Relationship Id="rId4" Type="http://schemas.openxmlformats.org/officeDocument/2006/relationships/image" Target="../media/image490.wmf"/><Relationship Id="rId9" Type="http://schemas.openxmlformats.org/officeDocument/2006/relationships/image" Target="../media/image495.wmf"/><Relationship Id="rId14" Type="http://schemas.openxmlformats.org/officeDocument/2006/relationships/image" Target="../media/image50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wmf"/><Relationship Id="rId13" Type="http://schemas.openxmlformats.org/officeDocument/2006/relationships/image" Target="../media/image514.wmf"/><Relationship Id="rId18" Type="http://schemas.openxmlformats.org/officeDocument/2006/relationships/image" Target="../media/image519.wmf"/><Relationship Id="rId3" Type="http://schemas.openxmlformats.org/officeDocument/2006/relationships/image" Target="../media/image504.wmf"/><Relationship Id="rId7" Type="http://schemas.openxmlformats.org/officeDocument/2006/relationships/image" Target="../media/image508.wmf"/><Relationship Id="rId12" Type="http://schemas.openxmlformats.org/officeDocument/2006/relationships/image" Target="../media/image513.wmf"/><Relationship Id="rId17" Type="http://schemas.openxmlformats.org/officeDocument/2006/relationships/image" Target="../media/image518.wmf"/><Relationship Id="rId2" Type="http://schemas.openxmlformats.org/officeDocument/2006/relationships/image" Target="../media/image503.wmf"/><Relationship Id="rId16" Type="http://schemas.openxmlformats.org/officeDocument/2006/relationships/image" Target="../media/image517.wmf"/><Relationship Id="rId1" Type="http://schemas.openxmlformats.org/officeDocument/2006/relationships/image" Target="../media/image502.wmf"/><Relationship Id="rId6" Type="http://schemas.openxmlformats.org/officeDocument/2006/relationships/image" Target="../media/image507.wmf"/><Relationship Id="rId11" Type="http://schemas.openxmlformats.org/officeDocument/2006/relationships/image" Target="../media/image512.wmf"/><Relationship Id="rId5" Type="http://schemas.openxmlformats.org/officeDocument/2006/relationships/image" Target="../media/image506.wmf"/><Relationship Id="rId15" Type="http://schemas.openxmlformats.org/officeDocument/2006/relationships/image" Target="../media/image516.wmf"/><Relationship Id="rId10" Type="http://schemas.openxmlformats.org/officeDocument/2006/relationships/image" Target="../media/image511.wmf"/><Relationship Id="rId4" Type="http://schemas.openxmlformats.org/officeDocument/2006/relationships/image" Target="../media/image505.wmf"/><Relationship Id="rId9" Type="http://schemas.openxmlformats.org/officeDocument/2006/relationships/image" Target="../media/image510.wmf"/><Relationship Id="rId14" Type="http://schemas.openxmlformats.org/officeDocument/2006/relationships/image" Target="../media/image515.wmf"/></Relationships>
</file>

<file path=ppt/drawings/_rels/vmlDrawing24.v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wmf"/><Relationship Id="rId18" Type="http://schemas.openxmlformats.org/officeDocument/2006/relationships/image" Target="../media/image87.wmf"/><Relationship Id="rId26" Type="http://schemas.openxmlformats.org/officeDocument/2006/relationships/image" Target="../media/image528.wmf"/><Relationship Id="rId3" Type="http://schemas.openxmlformats.org/officeDocument/2006/relationships/image" Target="../media/image505.wmf"/><Relationship Id="rId21" Type="http://schemas.openxmlformats.org/officeDocument/2006/relationships/image" Target="../media/image46.wmf"/><Relationship Id="rId34" Type="http://schemas.openxmlformats.org/officeDocument/2006/relationships/image" Target="../media/image518.wmf"/><Relationship Id="rId7" Type="http://schemas.openxmlformats.org/officeDocument/2006/relationships/image" Target="../media/image523.wmf"/><Relationship Id="rId12" Type="http://schemas.openxmlformats.org/officeDocument/2006/relationships/image" Target="../media/image10.wmf"/><Relationship Id="rId17" Type="http://schemas.openxmlformats.org/officeDocument/2006/relationships/image" Target="../media/image15.wmf"/><Relationship Id="rId25" Type="http://schemas.openxmlformats.org/officeDocument/2006/relationships/image" Target="../media/image527.wmf"/><Relationship Id="rId33" Type="http://schemas.openxmlformats.org/officeDocument/2006/relationships/image" Target="../media/image533.wmf"/><Relationship Id="rId2" Type="http://schemas.openxmlformats.org/officeDocument/2006/relationships/image" Target="../media/image504.wmf"/><Relationship Id="rId16" Type="http://schemas.openxmlformats.org/officeDocument/2006/relationships/image" Target="../media/image14.wmf"/><Relationship Id="rId20" Type="http://schemas.openxmlformats.org/officeDocument/2006/relationships/image" Target="../media/image45.wmf"/><Relationship Id="rId29" Type="http://schemas.openxmlformats.org/officeDocument/2006/relationships/image" Target="../media/image530.wmf"/><Relationship Id="rId1" Type="http://schemas.openxmlformats.org/officeDocument/2006/relationships/image" Target="../media/image520.wmf"/><Relationship Id="rId6" Type="http://schemas.openxmlformats.org/officeDocument/2006/relationships/image" Target="../media/image522.wmf"/><Relationship Id="rId11" Type="http://schemas.openxmlformats.org/officeDocument/2006/relationships/image" Target="../media/image9.wmf"/><Relationship Id="rId24" Type="http://schemas.openxmlformats.org/officeDocument/2006/relationships/image" Target="../media/image526.wmf"/><Relationship Id="rId32" Type="http://schemas.openxmlformats.org/officeDocument/2006/relationships/image" Target="../media/image517.wmf"/><Relationship Id="rId5" Type="http://schemas.openxmlformats.org/officeDocument/2006/relationships/image" Target="../media/image521.wmf"/><Relationship Id="rId15" Type="http://schemas.openxmlformats.org/officeDocument/2006/relationships/image" Target="../media/image13.wmf"/><Relationship Id="rId23" Type="http://schemas.openxmlformats.org/officeDocument/2006/relationships/image" Target="../media/image92.wmf"/><Relationship Id="rId28" Type="http://schemas.openxmlformats.org/officeDocument/2006/relationships/image" Target="../media/image529.wmf"/><Relationship Id="rId10" Type="http://schemas.openxmlformats.org/officeDocument/2006/relationships/image" Target="../media/image7.wmf"/><Relationship Id="rId19" Type="http://schemas.openxmlformats.org/officeDocument/2006/relationships/image" Target="../media/image88.wmf"/><Relationship Id="rId31" Type="http://schemas.openxmlformats.org/officeDocument/2006/relationships/image" Target="../media/image532.wmf"/><Relationship Id="rId4" Type="http://schemas.openxmlformats.org/officeDocument/2006/relationships/image" Target="../media/image506.wmf"/><Relationship Id="rId9" Type="http://schemas.openxmlformats.org/officeDocument/2006/relationships/image" Target="../media/image6.wmf"/><Relationship Id="rId14" Type="http://schemas.openxmlformats.org/officeDocument/2006/relationships/image" Target="../media/image12.wmf"/><Relationship Id="rId22" Type="http://schemas.openxmlformats.org/officeDocument/2006/relationships/image" Target="../media/image525.wmf"/><Relationship Id="rId27" Type="http://schemas.openxmlformats.org/officeDocument/2006/relationships/image" Target="../media/image33.wmf"/><Relationship Id="rId30" Type="http://schemas.openxmlformats.org/officeDocument/2006/relationships/image" Target="../media/image531.wmf"/><Relationship Id="rId8" Type="http://schemas.openxmlformats.org/officeDocument/2006/relationships/image" Target="../media/image524.wmf"/></Relationships>
</file>

<file path=ppt/drawings/_rels/vmlDrawing25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46.wmf"/><Relationship Id="rId26" Type="http://schemas.openxmlformats.org/officeDocument/2006/relationships/image" Target="../media/image109.wmf"/><Relationship Id="rId39" Type="http://schemas.openxmlformats.org/officeDocument/2006/relationships/image" Target="../media/image545.wmf"/><Relationship Id="rId21" Type="http://schemas.openxmlformats.org/officeDocument/2006/relationships/image" Target="../media/image526.wmf"/><Relationship Id="rId34" Type="http://schemas.openxmlformats.org/officeDocument/2006/relationships/image" Target="../media/image540.wmf"/><Relationship Id="rId42" Type="http://schemas.openxmlformats.org/officeDocument/2006/relationships/image" Target="../media/image548.wmf"/><Relationship Id="rId7" Type="http://schemas.openxmlformats.org/officeDocument/2006/relationships/image" Target="../media/image7.wmf"/><Relationship Id="rId2" Type="http://schemas.openxmlformats.org/officeDocument/2006/relationships/image" Target="../media/image506.wmf"/><Relationship Id="rId16" Type="http://schemas.openxmlformats.org/officeDocument/2006/relationships/image" Target="../media/image88.wmf"/><Relationship Id="rId20" Type="http://schemas.openxmlformats.org/officeDocument/2006/relationships/image" Target="../media/image92.wmf"/><Relationship Id="rId29" Type="http://schemas.openxmlformats.org/officeDocument/2006/relationships/image" Target="../media/image539.wmf"/><Relationship Id="rId41" Type="http://schemas.openxmlformats.org/officeDocument/2006/relationships/image" Target="../media/image547.wmf"/><Relationship Id="rId1" Type="http://schemas.openxmlformats.org/officeDocument/2006/relationships/image" Target="../media/image534.wmf"/><Relationship Id="rId6" Type="http://schemas.openxmlformats.org/officeDocument/2006/relationships/image" Target="../media/image6.wmf"/><Relationship Id="rId11" Type="http://schemas.openxmlformats.org/officeDocument/2006/relationships/image" Target="../media/image12.wmf"/><Relationship Id="rId24" Type="http://schemas.openxmlformats.org/officeDocument/2006/relationships/image" Target="../media/image33.wmf"/><Relationship Id="rId32" Type="http://schemas.openxmlformats.org/officeDocument/2006/relationships/image" Target="../media/image531.wmf"/><Relationship Id="rId37" Type="http://schemas.openxmlformats.org/officeDocument/2006/relationships/image" Target="../media/image543.wmf"/><Relationship Id="rId40" Type="http://schemas.openxmlformats.org/officeDocument/2006/relationships/image" Target="../media/image546.wmf"/><Relationship Id="rId5" Type="http://schemas.openxmlformats.org/officeDocument/2006/relationships/image" Target="../media/image520.wmf"/><Relationship Id="rId15" Type="http://schemas.openxmlformats.org/officeDocument/2006/relationships/image" Target="../media/image87.wmf"/><Relationship Id="rId23" Type="http://schemas.openxmlformats.org/officeDocument/2006/relationships/image" Target="../media/image537.wmf"/><Relationship Id="rId28" Type="http://schemas.openxmlformats.org/officeDocument/2006/relationships/image" Target="../media/image111.wmf"/><Relationship Id="rId36" Type="http://schemas.openxmlformats.org/officeDocument/2006/relationships/image" Target="../media/image542.wmf"/><Relationship Id="rId10" Type="http://schemas.openxmlformats.org/officeDocument/2006/relationships/image" Target="../media/image86.wmf"/><Relationship Id="rId19" Type="http://schemas.openxmlformats.org/officeDocument/2006/relationships/image" Target="../media/image525.wmf"/><Relationship Id="rId31" Type="http://schemas.openxmlformats.org/officeDocument/2006/relationships/image" Target="../media/image530.wmf"/><Relationship Id="rId4" Type="http://schemas.openxmlformats.org/officeDocument/2006/relationships/image" Target="../media/image536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527.wmf"/><Relationship Id="rId27" Type="http://schemas.openxmlformats.org/officeDocument/2006/relationships/image" Target="../media/image110.wmf"/><Relationship Id="rId30" Type="http://schemas.openxmlformats.org/officeDocument/2006/relationships/image" Target="../media/image529.wmf"/><Relationship Id="rId35" Type="http://schemas.openxmlformats.org/officeDocument/2006/relationships/image" Target="../media/image541.wmf"/><Relationship Id="rId8" Type="http://schemas.openxmlformats.org/officeDocument/2006/relationships/image" Target="../media/image9.wmf"/><Relationship Id="rId3" Type="http://schemas.openxmlformats.org/officeDocument/2006/relationships/image" Target="../media/image535.wmf"/><Relationship Id="rId12" Type="http://schemas.openxmlformats.org/officeDocument/2006/relationships/image" Target="../media/image13.wmf"/><Relationship Id="rId17" Type="http://schemas.openxmlformats.org/officeDocument/2006/relationships/image" Target="../media/image45.wmf"/><Relationship Id="rId25" Type="http://schemas.openxmlformats.org/officeDocument/2006/relationships/image" Target="../media/image538.wmf"/><Relationship Id="rId33" Type="http://schemas.openxmlformats.org/officeDocument/2006/relationships/image" Target="../media/image519.wmf"/><Relationship Id="rId38" Type="http://schemas.openxmlformats.org/officeDocument/2006/relationships/image" Target="../media/image54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1.wmf"/><Relationship Id="rId13" Type="http://schemas.openxmlformats.org/officeDocument/2006/relationships/image" Target="../media/image556.wmf"/><Relationship Id="rId18" Type="http://schemas.openxmlformats.org/officeDocument/2006/relationships/image" Target="../media/image561.wmf"/><Relationship Id="rId3" Type="http://schemas.openxmlformats.org/officeDocument/2006/relationships/image" Target="../media/image152.wmf"/><Relationship Id="rId21" Type="http://schemas.openxmlformats.org/officeDocument/2006/relationships/image" Target="../media/image157.wmf"/><Relationship Id="rId7" Type="http://schemas.openxmlformats.org/officeDocument/2006/relationships/image" Target="../media/image550.wmf"/><Relationship Id="rId12" Type="http://schemas.openxmlformats.org/officeDocument/2006/relationships/image" Target="../media/image555.wmf"/><Relationship Id="rId17" Type="http://schemas.openxmlformats.org/officeDocument/2006/relationships/image" Target="../media/image560.wmf"/><Relationship Id="rId2" Type="http://schemas.openxmlformats.org/officeDocument/2006/relationships/image" Target="../media/image151.wmf"/><Relationship Id="rId16" Type="http://schemas.openxmlformats.org/officeDocument/2006/relationships/image" Target="../media/image559.wmf"/><Relationship Id="rId20" Type="http://schemas.openxmlformats.org/officeDocument/2006/relationships/image" Target="../media/image563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554.wmf"/><Relationship Id="rId5" Type="http://schemas.openxmlformats.org/officeDocument/2006/relationships/image" Target="../media/image154.wmf"/><Relationship Id="rId15" Type="http://schemas.openxmlformats.org/officeDocument/2006/relationships/image" Target="../media/image558.wmf"/><Relationship Id="rId10" Type="http://schemas.openxmlformats.org/officeDocument/2006/relationships/image" Target="../media/image553.wmf"/><Relationship Id="rId19" Type="http://schemas.openxmlformats.org/officeDocument/2006/relationships/image" Target="../media/image562.wmf"/><Relationship Id="rId4" Type="http://schemas.openxmlformats.org/officeDocument/2006/relationships/image" Target="../media/image153.wmf"/><Relationship Id="rId9" Type="http://schemas.openxmlformats.org/officeDocument/2006/relationships/image" Target="../media/image552.wmf"/><Relationship Id="rId14" Type="http://schemas.openxmlformats.org/officeDocument/2006/relationships/image" Target="../media/image557.wmf"/><Relationship Id="rId22" Type="http://schemas.openxmlformats.org/officeDocument/2006/relationships/image" Target="../media/image15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wmf"/><Relationship Id="rId13" Type="http://schemas.openxmlformats.org/officeDocument/2006/relationships/image" Target="../media/image576.wmf"/><Relationship Id="rId18" Type="http://schemas.openxmlformats.org/officeDocument/2006/relationships/image" Target="../media/image581.wmf"/><Relationship Id="rId26" Type="http://schemas.openxmlformats.org/officeDocument/2006/relationships/image" Target="../media/image589.wmf"/><Relationship Id="rId3" Type="http://schemas.openxmlformats.org/officeDocument/2006/relationships/image" Target="../media/image566.wmf"/><Relationship Id="rId21" Type="http://schemas.openxmlformats.org/officeDocument/2006/relationships/image" Target="../media/image584.wmf"/><Relationship Id="rId7" Type="http://schemas.openxmlformats.org/officeDocument/2006/relationships/image" Target="../media/image570.wmf"/><Relationship Id="rId12" Type="http://schemas.openxmlformats.org/officeDocument/2006/relationships/image" Target="../media/image575.wmf"/><Relationship Id="rId17" Type="http://schemas.openxmlformats.org/officeDocument/2006/relationships/image" Target="../media/image580.wmf"/><Relationship Id="rId25" Type="http://schemas.openxmlformats.org/officeDocument/2006/relationships/image" Target="../media/image588.wmf"/><Relationship Id="rId2" Type="http://schemas.openxmlformats.org/officeDocument/2006/relationships/image" Target="../media/image565.wmf"/><Relationship Id="rId16" Type="http://schemas.openxmlformats.org/officeDocument/2006/relationships/image" Target="../media/image579.wmf"/><Relationship Id="rId20" Type="http://schemas.openxmlformats.org/officeDocument/2006/relationships/image" Target="../media/image583.wmf"/><Relationship Id="rId29" Type="http://schemas.openxmlformats.org/officeDocument/2006/relationships/image" Target="../media/image592.wmf"/><Relationship Id="rId1" Type="http://schemas.openxmlformats.org/officeDocument/2006/relationships/image" Target="../media/image564.wmf"/><Relationship Id="rId6" Type="http://schemas.openxmlformats.org/officeDocument/2006/relationships/image" Target="../media/image569.wmf"/><Relationship Id="rId11" Type="http://schemas.openxmlformats.org/officeDocument/2006/relationships/image" Target="../media/image574.wmf"/><Relationship Id="rId24" Type="http://schemas.openxmlformats.org/officeDocument/2006/relationships/image" Target="../media/image587.wmf"/><Relationship Id="rId5" Type="http://schemas.openxmlformats.org/officeDocument/2006/relationships/image" Target="../media/image568.wmf"/><Relationship Id="rId15" Type="http://schemas.openxmlformats.org/officeDocument/2006/relationships/image" Target="../media/image578.wmf"/><Relationship Id="rId23" Type="http://schemas.openxmlformats.org/officeDocument/2006/relationships/image" Target="../media/image586.wmf"/><Relationship Id="rId28" Type="http://schemas.openxmlformats.org/officeDocument/2006/relationships/image" Target="../media/image591.wmf"/><Relationship Id="rId10" Type="http://schemas.openxmlformats.org/officeDocument/2006/relationships/image" Target="../media/image573.wmf"/><Relationship Id="rId19" Type="http://schemas.openxmlformats.org/officeDocument/2006/relationships/image" Target="../media/image582.wmf"/><Relationship Id="rId4" Type="http://schemas.openxmlformats.org/officeDocument/2006/relationships/image" Target="../media/image567.wmf"/><Relationship Id="rId9" Type="http://schemas.openxmlformats.org/officeDocument/2006/relationships/image" Target="../media/image572.wmf"/><Relationship Id="rId14" Type="http://schemas.openxmlformats.org/officeDocument/2006/relationships/image" Target="../media/image577.wmf"/><Relationship Id="rId22" Type="http://schemas.openxmlformats.org/officeDocument/2006/relationships/image" Target="../media/image585.wmf"/><Relationship Id="rId27" Type="http://schemas.openxmlformats.org/officeDocument/2006/relationships/image" Target="../media/image59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wmf"/><Relationship Id="rId13" Type="http://schemas.openxmlformats.org/officeDocument/2006/relationships/image" Target="../media/image605.wmf"/><Relationship Id="rId18" Type="http://schemas.openxmlformats.org/officeDocument/2006/relationships/image" Target="../media/image610.wmf"/><Relationship Id="rId26" Type="http://schemas.openxmlformats.org/officeDocument/2006/relationships/image" Target="../media/image617.wmf"/><Relationship Id="rId3" Type="http://schemas.openxmlformats.org/officeDocument/2006/relationships/image" Target="../media/image595.wmf"/><Relationship Id="rId21" Type="http://schemas.openxmlformats.org/officeDocument/2006/relationships/image" Target="../media/image613.wmf"/><Relationship Id="rId7" Type="http://schemas.openxmlformats.org/officeDocument/2006/relationships/image" Target="../media/image599.wmf"/><Relationship Id="rId12" Type="http://schemas.openxmlformats.org/officeDocument/2006/relationships/image" Target="../media/image604.wmf"/><Relationship Id="rId17" Type="http://schemas.openxmlformats.org/officeDocument/2006/relationships/image" Target="../media/image609.wmf"/><Relationship Id="rId25" Type="http://schemas.openxmlformats.org/officeDocument/2006/relationships/image" Target="../media/image616.wmf"/><Relationship Id="rId2" Type="http://schemas.openxmlformats.org/officeDocument/2006/relationships/image" Target="../media/image594.wmf"/><Relationship Id="rId16" Type="http://schemas.openxmlformats.org/officeDocument/2006/relationships/image" Target="../media/image608.wmf"/><Relationship Id="rId20" Type="http://schemas.openxmlformats.org/officeDocument/2006/relationships/image" Target="../media/image612.wmf"/><Relationship Id="rId29" Type="http://schemas.openxmlformats.org/officeDocument/2006/relationships/image" Target="../media/image619.wmf"/><Relationship Id="rId1" Type="http://schemas.openxmlformats.org/officeDocument/2006/relationships/image" Target="../media/image593.wmf"/><Relationship Id="rId6" Type="http://schemas.openxmlformats.org/officeDocument/2006/relationships/image" Target="../media/image598.wmf"/><Relationship Id="rId11" Type="http://schemas.openxmlformats.org/officeDocument/2006/relationships/image" Target="../media/image603.wmf"/><Relationship Id="rId24" Type="http://schemas.openxmlformats.org/officeDocument/2006/relationships/image" Target="../media/image615.wmf"/><Relationship Id="rId5" Type="http://schemas.openxmlformats.org/officeDocument/2006/relationships/image" Target="../media/image597.wmf"/><Relationship Id="rId15" Type="http://schemas.openxmlformats.org/officeDocument/2006/relationships/image" Target="../media/image607.wmf"/><Relationship Id="rId23" Type="http://schemas.openxmlformats.org/officeDocument/2006/relationships/image" Target="../media/image466.wmf"/><Relationship Id="rId28" Type="http://schemas.openxmlformats.org/officeDocument/2006/relationships/image" Target="../media/image618.wmf"/><Relationship Id="rId10" Type="http://schemas.openxmlformats.org/officeDocument/2006/relationships/image" Target="../media/image602.wmf"/><Relationship Id="rId19" Type="http://schemas.openxmlformats.org/officeDocument/2006/relationships/image" Target="../media/image611.wmf"/><Relationship Id="rId4" Type="http://schemas.openxmlformats.org/officeDocument/2006/relationships/image" Target="../media/image596.wmf"/><Relationship Id="rId9" Type="http://schemas.openxmlformats.org/officeDocument/2006/relationships/image" Target="../media/image601.wmf"/><Relationship Id="rId14" Type="http://schemas.openxmlformats.org/officeDocument/2006/relationships/image" Target="../media/image606.wmf"/><Relationship Id="rId22" Type="http://schemas.openxmlformats.org/officeDocument/2006/relationships/image" Target="../media/image614.wmf"/><Relationship Id="rId27" Type="http://schemas.openxmlformats.org/officeDocument/2006/relationships/image" Target="../media/image428.wmf"/></Relationships>
</file>

<file path=ppt/drawings/_rels/vmlDrawing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wmf"/><Relationship Id="rId18" Type="http://schemas.openxmlformats.org/officeDocument/2006/relationships/image" Target="../media/image9.wmf"/><Relationship Id="rId26" Type="http://schemas.openxmlformats.org/officeDocument/2006/relationships/image" Target="../media/image88.wmf"/><Relationship Id="rId39" Type="http://schemas.openxmlformats.org/officeDocument/2006/relationships/image" Target="../media/image95.wmf"/><Relationship Id="rId21" Type="http://schemas.openxmlformats.org/officeDocument/2006/relationships/image" Target="../media/image12.wmf"/><Relationship Id="rId34" Type="http://schemas.openxmlformats.org/officeDocument/2006/relationships/image" Target="../media/image90.wmf"/><Relationship Id="rId42" Type="http://schemas.openxmlformats.org/officeDocument/2006/relationships/image" Target="../media/image33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6" Type="http://schemas.openxmlformats.org/officeDocument/2006/relationships/image" Target="../media/image6.wmf"/><Relationship Id="rId20" Type="http://schemas.openxmlformats.org/officeDocument/2006/relationships/image" Target="../media/image86.wmf"/><Relationship Id="rId29" Type="http://schemas.openxmlformats.org/officeDocument/2006/relationships/image" Target="../media/image89.wmf"/><Relationship Id="rId41" Type="http://schemas.openxmlformats.org/officeDocument/2006/relationships/image" Target="../media/image96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24" Type="http://schemas.openxmlformats.org/officeDocument/2006/relationships/image" Target="../media/image15.wmf"/><Relationship Id="rId32" Type="http://schemas.openxmlformats.org/officeDocument/2006/relationships/image" Target="../media/image43.wmf"/><Relationship Id="rId37" Type="http://schemas.openxmlformats.org/officeDocument/2006/relationships/image" Target="../media/image93.wmf"/><Relationship Id="rId40" Type="http://schemas.openxmlformats.org/officeDocument/2006/relationships/image" Target="../media/image38.wmf"/><Relationship Id="rId5" Type="http://schemas.openxmlformats.org/officeDocument/2006/relationships/image" Target="../media/image76.wmf"/><Relationship Id="rId15" Type="http://schemas.openxmlformats.org/officeDocument/2006/relationships/image" Target="../media/image21.wmf"/><Relationship Id="rId23" Type="http://schemas.openxmlformats.org/officeDocument/2006/relationships/image" Target="../media/image14.wmf"/><Relationship Id="rId28" Type="http://schemas.openxmlformats.org/officeDocument/2006/relationships/image" Target="../media/image46.wmf"/><Relationship Id="rId36" Type="http://schemas.openxmlformats.org/officeDocument/2006/relationships/image" Target="../media/image92.wmf"/><Relationship Id="rId10" Type="http://schemas.openxmlformats.org/officeDocument/2006/relationships/image" Target="../media/image81.wmf"/><Relationship Id="rId19" Type="http://schemas.openxmlformats.org/officeDocument/2006/relationships/image" Target="../media/image10.wmf"/><Relationship Id="rId31" Type="http://schemas.openxmlformats.org/officeDocument/2006/relationships/image" Target="../media/image42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85.wmf"/><Relationship Id="rId22" Type="http://schemas.openxmlformats.org/officeDocument/2006/relationships/image" Target="../media/image13.wmf"/><Relationship Id="rId27" Type="http://schemas.openxmlformats.org/officeDocument/2006/relationships/image" Target="../media/image45.wmf"/><Relationship Id="rId30" Type="http://schemas.openxmlformats.org/officeDocument/2006/relationships/image" Target="../media/image23.wmf"/><Relationship Id="rId35" Type="http://schemas.openxmlformats.org/officeDocument/2006/relationships/image" Target="../media/image91.wmf"/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12" Type="http://schemas.openxmlformats.org/officeDocument/2006/relationships/image" Target="../media/image83.wmf"/><Relationship Id="rId17" Type="http://schemas.openxmlformats.org/officeDocument/2006/relationships/image" Target="../media/image7.wmf"/><Relationship Id="rId25" Type="http://schemas.openxmlformats.org/officeDocument/2006/relationships/image" Target="../media/image87.wmf"/><Relationship Id="rId33" Type="http://schemas.openxmlformats.org/officeDocument/2006/relationships/image" Target="../media/image44.wmf"/><Relationship Id="rId38" Type="http://schemas.openxmlformats.org/officeDocument/2006/relationships/image" Target="../media/image94.wmf"/></Relationships>
</file>

<file path=ppt/drawings/_rels/vmlDrawing4.v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image" Target="../media/image13.wmf"/><Relationship Id="rId26" Type="http://schemas.openxmlformats.org/officeDocument/2006/relationships/image" Target="../media/image103.wmf"/><Relationship Id="rId39" Type="http://schemas.openxmlformats.org/officeDocument/2006/relationships/image" Target="../media/image109.wmf"/><Relationship Id="rId21" Type="http://schemas.openxmlformats.org/officeDocument/2006/relationships/image" Target="../media/image87.wmf"/><Relationship Id="rId34" Type="http://schemas.openxmlformats.org/officeDocument/2006/relationships/image" Target="../media/image105.wmf"/><Relationship Id="rId42" Type="http://schemas.openxmlformats.org/officeDocument/2006/relationships/image" Target="../media/image64.wmf"/><Relationship Id="rId47" Type="http://schemas.openxmlformats.org/officeDocument/2006/relationships/image" Target="../media/image114.wmf"/><Relationship Id="rId50" Type="http://schemas.openxmlformats.org/officeDocument/2006/relationships/image" Target="../media/image117.wmf"/><Relationship Id="rId7" Type="http://schemas.openxmlformats.org/officeDocument/2006/relationships/image" Target="../media/image82.wmf"/><Relationship Id="rId2" Type="http://schemas.openxmlformats.org/officeDocument/2006/relationships/image" Target="../media/image98.wmf"/><Relationship Id="rId16" Type="http://schemas.openxmlformats.org/officeDocument/2006/relationships/image" Target="../media/image86.wmf"/><Relationship Id="rId29" Type="http://schemas.openxmlformats.org/officeDocument/2006/relationships/image" Target="../media/image94.wmf"/><Relationship Id="rId11" Type="http://schemas.openxmlformats.org/officeDocument/2006/relationships/image" Target="../media/image102.wmf"/><Relationship Id="rId24" Type="http://schemas.openxmlformats.org/officeDocument/2006/relationships/image" Target="../media/image46.wmf"/><Relationship Id="rId32" Type="http://schemas.openxmlformats.org/officeDocument/2006/relationships/image" Target="../media/image96.wmf"/><Relationship Id="rId37" Type="http://schemas.openxmlformats.org/officeDocument/2006/relationships/image" Target="../media/image108.wmf"/><Relationship Id="rId40" Type="http://schemas.openxmlformats.org/officeDocument/2006/relationships/image" Target="../media/image110.wmf"/><Relationship Id="rId45" Type="http://schemas.openxmlformats.org/officeDocument/2006/relationships/image" Target="../media/image112.wmf"/><Relationship Id="rId53" Type="http://schemas.openxmlformats.org/officeDocument/2006/relationships/image" Target="../media/image120.wmf"/><Relationship Id="rId5" Type="http://schemas.openxmlformats.org/officeDocument/2006/relationships/image" Target="../media/image100.wmf"/><Relationship Id="rId10" Type="http://schemas.openxmlformats.org/officeDocument/2006/relationships/image" Target="../media/image85.wmf"/><Relationship Id="rId19" Type="http://schemas.openxmlformats.org/officeDocument/2006/relationships/image" Target="../media/image14.wmf"/><Relationship Id="rId31" Type="http://schemas.openxmlformats.org/officeDocument/2006/relationships/image" Target="../media/image38.wmf"/><Relationship Id="rId44" Type="http://schemas.openxmlformats.org/officeDocument/2006/relationships/image" Target="../media/image66.wmf"/><Relationship Id="rId52" Type="http://schemas.openxmlformats.org/officeDocument/2006/relationships/image" Target="../media/image119.wmf"/><Relationship Id="rId4" Type="http://schemas.openxmlformats.org/officeDocument/2006/relationships/image" Target="../media/image78.wmf"/><Relationship Id="rId9" Type="http://schemas.openxmlformats.org/officeDocument/2006/relationships/image" Target="../media/image84.wmf"/><Relationship Id="rId14" Type="http://schemas.openxmlformats.org/officeDocument/2006/relationships/image" Target="../media/image9.wmf"/><Relationship Id="rId22" Type="http://schemas.openxmlformats.org/officeDocument/2006/relationships/image" Target="../media/image88.wmf"/><Relationship Id="rId27" Type="http://schemas.openxmlformats.org/officeDocument/2006/relationships/image" Target="../media/image92.wmf"/><Relationship Id="rId30" Type="http://schemas.openxmlformats.org/officeDocument/2006/relationships/image" Target="../media/image95.wmf"/><Relationship Id="rId35" Type="http://schemas.openxmlformats.org/officeDocument/2006/relationships/image" Target="../media/image106.wmf"/><Relationship Id="rId43" Type="http://schemas.openxmlformats.org/officeDocument/2006/relationships/image" Target="../media/image65.wmf"/><Relationship Id="rId48" Type="http://schemas.openxmlformats.org/officeDocument/2006/relationships/image" Target="../media/image115.wmf"/><Relationship Id="rId8" Type="http://schemas.openxmlformats.org/officeDocument/2006/relationships/image" Target="../media/image101.wmf"/><Relationship Id="rId51" Type="http://schemas.openxmlformats.org/officeDocument/2006/relationships/image" Target="../media/image118.wmf"/><Relationship Id="rId3" Type="http://schemas.openxmlformats.org/officeDocument/2006/relationships/image" Target="../media/image99.wmf"/><Relationship Id="rId12" Type="http://schemas.openxmlformats.org/officeDocument/2006/relationships/image" Target="../media/image6.wmf"/><Relationship Id="rId17" Type="http://schemas.openxmlformats.org/officeDocument/2006/relationships/image" Target="../media/image12.wmf"/><Relationship Id="rId25" Type="http://schemas.openxmlformats.org/officeDocument/2006/relationships/image" Target="../media/image89.wmf"/><Relationship Id="rId33" Type="http://schemas.openxmlformats.org/officeDocument/2006/relationships/image" Target="../media/image104.wmf"/><Relationship Id="rId38" Type="http://schemas.openxmlformats.org/officeDocument/2006/relationships/image" Target="../media/image33.wmf"/><Relationship Id="rId46" Type="http://schemas.openxmlformats.org/officeDocument/2006/relationships/image" Target="../media/image113.wmf"/><Relationship Id="rId20" Type="http://schemas.openxmlformats.org/officeDocument/2006/relationships/image" Target="../media/image15.wmf"/><Relationship Id="rId41" Type="http://schemas.openxmlformats.org/officeDocument/2006/relationships/image" Target="../media/image111.wmf"/><Relationship Id="rId54" Type="http://schemas.openxmlformats.org/officeDocument/2006/relationships/image" Target="../media/image121.wmf"/><Relationship Id="rId1" Type="http://schemas.openxmlformats.org/officeDocument/2006/relationships/image" Target="../media/image97.wmf"/><Relationship Id="rId6" Type="http://schemas.openxmlformats.org/officeDocument/2006/relationships/image" Target="../media/image81.wmf"/><Relationship Id="rId15" Type="http://schemas.openxmlformats.org/officeDocument/2006/relationships/image" Target="../media/image10.wmf"/><Relationship Id="rId23" Type="http://schemas.openxmlformats.org/officeDocument/2006/relationships/image" Target="../media/image45.wmf"/><Relationship Id="rId28" Type="http://schemas.openxmlformats.org/officeDocument/2006/relationships/image" Target="../media/image93.wmf"/><Relationship Id="rId36" Type="http://schemas.openxmlformats.org/officeDocument/2006/relationships/image" Target="../media/image107.wmf"/><Relationship Id="rId49" Type="http://schemas.openxmlformats.org/officeDocument/2006/relationships/image" Target="../media/image116.wmf"/></Relationships>
</file>

<file path=ppt/drawings/_rels/vmlDrawing5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wmf"/><Relationship Id="rId18" Type="http://schemas.openxmlformats.org/officeDocument/2006/relationships/image" Target="../media/image133.wmf"/><Relationship Id="rId26" Type="http://schemas.openxmlformats.org/officeDocument/2006/relationships/image" Target="../media/image140.wmf"/><Relationship Id="rId3" Type="http://schemas.openxmlformats.org/officeDocument/2006/relationships/image" Target="../media/image124.wmf"/><Relationship Id="rId21" Type="http://schemas.openxmlformats.org/officeDocument/2006/relationships/image" Target="../media/image135.wmf"/><Relationship Id="rId34" Type="http://schemas.openxmlformats.org/officeDocument/2006/relationships/image" Target="../media/image148.wmf"/><Relationship Id="rId7" Type="http://schemas.openxmlformats.org/officeDocument/2006/relationships/image" Target="../media/image6.wmf"/><Relationship Id="rId12" Type="http://schemas.openxmlformats.org/officeDocument/2006/relationships/image" Target="../media/image11.wmf"/><Relationship Id="rId17" Type="http://schemas.openxmlformats.org/officeDocument/2006/relationships/image" Target="../media/image132.wmf"/><Relationship Id="rId25" Type="http://schemas.openxmlformats.org/officeDocument/2006/relationships/image" Target="../media/image139.wmf"/><Relationship Id="rId33" Type="http://schemas.openxmlformats.org/officeDocument/2006/relationships/image" Target="../media/image147.wmf"/><Relationship Id="rId2" Type="http://schemas.openxmlformats.org/officeDocument/2006/relationships/image" Target="../media/image123.wmf"/><Relationship Id="rId16" Type="http://schemas.openxmlformats.org/officeDocument/2006/relationships/image" Target="../media/image131.wmf"/><Relationship Id="rId20" Type="http://schemas.openxmlformats.org/officeDocument/2006/relationships/image" Target="../media/image15.wmf"/><Relationship Id="rId29" Type="http://schemas.openxmlformats.org/officeDocument/2006/relationships/image" Target="../media/image14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0.wmf"/><Relationship Id="rId24" Type="http://schemas.openxmlformats.org/officeDocument/2006/relationships/image" Target="../media/image138.wmf"/><Relationship Id="rId32" Type="http://schemas.openxmlformats.org/officeDocument/2006/relationships/image" Target="../media/image146.wmf"/><Relationship Id="rId5" Type="http://schemas.openxmlformats.org/officeDocument/2006/relationships/image" Target="../media/image126.wmf"/><Relationship Id="rId15" Type="http://schemas.openxmlformats.org/officeDocument/2006/relationships/image" Target="../media/image130.wmf"/><Relationship Id="rId23" Type="http://schemas.openxmlformats.org/officeDocument/2006/relationships/image" Target="../media/image137.wmf"/><Relationship Id="rId28" Type="http://schemas.openxmlformats.org/officeDocument/2006/relationships/image" Target="../media/image142.wmf"/><Relationship Id="rId10" Type="http://schemas.openxmlformats.org/officeDocument/2006/relationships/image" Target="../media/image9.wmf"/><Relationship Id="rId19" Type="http://schemas.openxmlformats.org/officeDocument/2006/relationships/image" Target="../media/image134.wmf"/><Relationship Id="rId31" Type="http://schemas.openxmlformats.org/officeDocument/2006/relationships/image" Target="../media/image145.wmf"/><Relationship Id="rId4" Type="http://schemas.openxmlformats.org/officeDocument/2006/relationships/image" Target="../media/image125.wmf"/><Relationship Id="rId9" Type="http://schemas.openxmlformats.org/officeDocument/2006/relationships/image" Target="../media/image8.wmf"/><Relationship Id="rId14" Type="http://schemas.openxmlformats.org/officeDocument/2006/relationships/image" Target="../media/image129.wmf"/><Relationship Id="rId22" Type="http://schemas.openxmlformats.org/officeDocument/2006/relationships/image" Target="../media/image136.wmf"/><Relationship Id="rId27" Type="http://schemas.openxmlformats.org/officeDocument/2006/relationships/image" Target="../media/image141.wmf"/><Relationship Id="rId30" Type="http://schemas.openxmlformats.org/officeDocument/2006/relationships/image" Target="../media/image144.wmf"/><Relationship Id="rId35" Type="http://schemas.openxmlformats.org/officeDocument/2006/relationships/image" Target="../media/image149.wmf"/><Relationship Id="rId8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18" Type="http://schemas.openxmlformats.org/officeDocument/2006/relationships/image" Target="../media/image16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17" Type="http://schemas.openxmlformats.org/officeDocument/2006/relationships/image" Target="../media/image166.wmf"/><Relationship Id="rId2" Type="http://schemas.openxmlformats.org/officeDocument/2006/relationships/image" Target="../media/image151.wmf"/><Relationship Id="rId16" Type="http://schemas.openxmlformats.org/officeDocument/2006/relationships/image" Target="../media/image165.wmf"/><Relationship Id="rId20" Type="http://schemas.openxmlformats.org/officeDocument/2006/relationships/image" Target="../media/image169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5" Type="http://schemas.openxmlformats.org/officeDocument/2006/relationships/image" Target="../media/image164.wmf"/><Relationship Id="rId10" Type="http://schemas.openxmlformats.org/officeDocument/2006/relationships/image" Target="../media/image159.wmf"/><Relationship Id="rId19" Type="http://schemas.openxmlformats.org/officeDocument/2006/relationships/image" Target="../media/image168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82.wmf"/><Relationship Id="rId18" Type="http://schemas.openxmlformats.org/officeDocument/2006/relationships/image" Target="../media/image18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12" Type="http://schemas.openxmlformats.org/officeDocument/2006/relationships/image" Target="../media/image181.wmf"/><Relationship Id="rId17" Type="http://schemas.openxmlformats.org/officeDocument/2006/relationships/image" Target="../media/image186.wmf"/><Relationship Id="rId2" Type="http://schemas.openxmlformats.org/officeDocument/2006/relationships/image" Target="../media/image171.wmf"/><Relationship Id="rId16" Type="http://schemas.openxmlformats.org/officeDocument/2006/relationships/image" Target="../media/image185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11" Type="http://schemas.openxmlformats.org/officeDocument/2006/relationships/image" Target="../media/image180.wmf"/><Relationship Id="rId5" Type="http://schemas.openxmlformats.org/officeDocument/2006/relationships/image" Target="../media/image174.wmf"/><Relationship Id="rId15" Type="http://schemas.openxmlformats.org/officeDocument/2006/relationships/image" Target="../media/image184.wmf"/><Relationship Id="rId10" Type="http://schemas.openxmlformats.org/officeDocument/2006/relationships/image" Target="../media/image179.wmf"/><Relationship Id="rId19" Type="http://schemas.openxmlformats.org/officeDocument/2006/relationships/image" Target="../media/image188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Relationship Id="rId14" Type="http://schemas.openxmlformats.org/officeDocument/2006/relationships/image" Target="../media/image18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image" Target="../media/image201.wmf"/><Relationship Id="rId18" Type="http://schemas.openxmlformats.org/officeDocument/2006/relationships/image" Target="../media/image206.wmf"/><Relationship Id="rId26" Type="http://schemas.openxmlformats.org/officeDocument/2006/relationships/image" Target="../media/image214.wmf"/><Relationship Id="rId3" Type="http://schemas.openxmlformats.org/officeDocument/2006/relationships/image" Target="../media/image191.wmf"/><Relationship Id="rId21" Type="http://schemas.openxmlformats.org/officeDocument/2006/relationships/image" Target="../media/image209.wmf"/><Relationship Id="rId7" Type="http://schemas.openxmlformats.org/officeDocument/2006/relationships/image" Target="../media/image195.wmf"/><Relationship Id="rId12" Type="http://schemas.openxmlformats.org/officeDocument/2006/relationships/image" Target="../media/image200.wmf"/><Relationship Id="rId17" Type="http://schemas.openxmlformats.org/officeDocument/2006/relationships/image" Target="../media/image205.wmf"/><Relationship Id="rId25" Type="http://schemas.openxmlformats.org/officeDocument/2006/relationships/image" Target="../media/image213.wmf"/><Relationship Id="rId2" Type="http://schemas.openxmlformats.org/officeDocument/2006/relationships/image" Target="../media/image190.wmf"/><Relationship Id="rId16" Type="http://schemas.openxmlformats.org/officeDocument/2006/relationships/image" Target="../media/image204.wmf"/><Relationship Id="rId20" Type="http://schemas.openxmlformats.org/officeDocument/2006/relationships/image" Target="../media/image208.wmf"/><Relationship Id="rId29" Type="http://schemas.openxmlformats.org/officeDocument/2006/relationships/image" Target="../media/image217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24" Type="http://schemas.openxmlformats.org/officeDocument/2006/relationships/image" Target="../media/image212.wmf"/><Relationship Id="rId5" Type="http://schemas.openxmlformats.org/officeDocument/2006/relationships/image" Target="../media/image193.wmf"/><Relationship Id="rId15" Type="http://schemas.openxmlformats.org/officeDocument/2006/relationships/image" Target="../media/image203.wmf"/><Relationship Id="rId23" Type="http://schemas.openxmlformats.org/officeDocument/2006/relationships/image" Target="../media/image211.wmf"/><Relationship Id="rId28" Type="http://schemas.openxmlformats.org/officeDocument/2006/relationships/image" Target="../media/image216.wmf"/><Relationship Id="rId10" Type="http://schemas.openxmlformats.org/officeDocument/2006/relationships/image" Target="../media/image198.wmf"/><Relationship Id="rId19" Type="http://schemas.openxmlformats.org/officeDocument/2006/relationships/image" Target="../media/image207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Relationship Id="rId14" Type="http://schemas.openxmlformats.org/officeDocument/2006/relationships/image" Target="../media/image202.wmf"/><Relationship Id="rId22" Type="http://schemas.openxmlformats.org/officeDocument/2006/relationships/image" Target="../media/image210.wmf"/><Relationship Id="rId27" Type="http://schemas.openxmlformats.org/officeDocument/2006/relationships/image" Target="../media/image21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226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12" Type="http://schemas.openxmlformats.org/officeDocument/2006/relationships/image" Target="../media/image225.wmf"/><Relationship Id="rId2" Type="http://schemas.openxmlformats.org/officeDocument/2006/relationships/image" Target="../media/image218.wmf"/><Relationship Id="rId16" Type="http://schemas.openxmlformats.org/officeDocument/2006/relationships/image" Target="../media/image229.wmf"/><Relationship Id="rId1" Type="http://schemas.openxmlformats.org/officeDocument/2006/relationships/image" Target="../media/image170.wmf"/><Relationship Id="rId6" Type="http://schemas.openxmlformats.org/officeDocument/2006/relationships/image" Target="../media/image221.wmf"/><Relationship Id="rId11" Type="http://schemas.openxmlformats.org/officeDocument/2006/relationships/image" Target="../media/image224.wmf"/><Relationship Id="rId5" Type="http://schemas.openxmlformats.org/officeDocument/2006/relationships/image" Target="../media/image220.wmf"/><Relationship Id="rId15" Type="http://schemas.openxmlformats.org/officeDocument/2006/relationships/image" Target="../media/image228.wmf"/><Relationship Id="rId10" Type="http://schemas.openxmlformats.org/officeDocument/2006/relationships/image" Target="../media/image223.wmf"/><Relationship Id="rId4" Type="http://schemas.openxmlformats.org/officeDocument/2006/relationships/image" Target="../media/image219.wmf"/><Relationship Id="rId9" Type="http://schemas.openxmlformats.org/officeDocument/2006/relationships/image" Target="../media/image222.wmf"/><Relationship Id="rId14" Type="http://schemas.openxmlformats.org/officeDocument/2006/relationships/image" Target="../media/image2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9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1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7582D-A6A2-4C15-9B07-136D73C72F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29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1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5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0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49D2-E2DD-4F23-A945-6CA8402F7B7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7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wmf"/><Relationship Id="rId21" Type="http://schemas.openxmlformats.org/officeDocument/2006/relationships/oleObject" Target="../embeddings/oleObject10.bin"/><Relationship Id="rId42" Type="http://schemas.openxmlformats.org/officeDocument/2006/relationships/oleObject" Target="../embeddings/oleObject22.bin"/><Relationship Id="rId47" Type="http://schemas.openxmlformats.org/officeDocument/2006/relationships/image" Target="../media/image21.wmf"/><Relationship Id="rId63" Type="http://schemas.openxmlformats.org/officeDocument/2006/relationships/image" Target="../media/image29.wmf"/><Relationship Id="rId68" Type="http://schemas.openxmlformats.org/officeDocument/2006/relationships/oleObject" Target="../embeddings/oleObject35.bin"/><Relationship Id="rId84" Type="http://schemas.openxmlformats.org/officeDocument/2006/relationships/oleObject" Target="../embeddings/oleObject43.bin"/><Relationship Id="rId89" Type="http://schemas.openxmlformats.org/officeDocument/2006/relationships/image" Target="../media/image42.wmf"/><Relationship Id="rId1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32" Type="http://schemas.openxmlformats.org/officeDocument/2006/relationships/image" Target="../media/image15.wmf"/><Relationship Id="rId37" Type="http://schemas.openxmlformats.org/officeDocument/2006/relationships/image" Target="../media/image16.wmf"/><Relationship Id="rId53" Type="http://schemas.openxmlformats.org/officeDocument/2006/relationships/image" Target="../media/image24.wmf"/><Relationship Id="rId58" Type="http://schemas.openxmlformats.org/officeDocument/2006/relationships/oleObject" Target="../embeddings/oleObject30.bin"/><Relationship Id="rId74" Type="http://schemas.openxmlformats.org/officeDocument/2006/relationships/oleObject" Target="../embeddings/oleObject38.bin"/><Relationship Id="rId79" Type="http://schemas.openxmlformats.org/officeDocument/2006/relationships/image" Target="../media/image37.wmf"/><Relationship Id="rId5" Type="http://schemas.openxmlformats.org/officeDocument/2006/relationships/oleObject" Target="../embeddings/oleObject2.bin"/><Relationship Id="rId90" Type="http://schemas.openxmlformats.org/officeDocument/2006/relationships/oleObject" Target="../embeddings/oleObject46.bin"/><Relationship Id="rId95" Type="http://schemas.openxmlformats.org/officeDocument/2006/relationships/image" Target="../media/image45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43" Type="http://schemas.openxmlformats.org/officeDocument/2006/relationships/image" Target="../media/image19.wmf"/><Relationship Id="rId48" Type="http://schemas.openxmlformats.org/officeDocument/2006/relationships/oleObject" Target="../embeddings/oleObject25.bin"/><Relationship Id="rId64" Type="http://schemas.openxmlformats.org/officeDocument/2006/relationships/oleObject" Target="../embeddings/oleObject33.bin"/><Relationship Id="rId69" Type="http://schemas.openxmlformats.org/officeDocument/2006/relationships/image" Target="../media/image32.wmf"/><Relationship Id="rId80" Type="http://schemas.openxmlformats.org/officeDocument/2006/relationships/oleObject" Target="../embeddings/oleObject41.bin"/><Relationship Id="rId85" Type="http://schemas.openxmlformats.org/officeDocument/2006/relationships/image" Target="../media/image40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oleObject" Target="../embeddings/oleObject20.bin"/><Relationship Id="rId46" Type="http://schemas.openxmlformats.org/officeDocument/2006/relationships/oleObject" Target="../embeddings/oleObject24.bin"/><Relationship Id="rId59" Type="http://schemas.openxmlformats.org/officeDocument/2006/relationships/image" Target="../media/image27.wmf"/><Relationship Id="rId67" Type="http://schemas.openxmlformats.org/officeDocument/2006/relationships/image" Target="../media/image31.wmf"/><Relationship Id="rId20" Type="http://schemas.openxmlformats.org/officeDocument/2006/relationships/image" Target="../media/image9.wmf"/><Relationship Id="rId41" Type="http://schemas.openxmlformats.org/officeDocument/2006/relationships/image" Target="../media/image18.wmf"/><Relationship Id="rId54" Type="http://schemas.openxmlformats.org/officeDocument/2006/relationships/oleObject" Target="../embeddings/oleObject28.bin"/><Relationship Id="rId62" Type="http://schemas.openxmlformats.org/officeDocument/2006/relationships/oleObject" Target="../embeddings/oleObject32.bin"/><Relationship Id="rId70" Type="http://schemas.openxmlformats.org/officeDocument/2006/relationships/oleObject" Target="../embeddings/oleObject36.bin"/><Relationship Id="rId75" Type="http://schemas.openxmlformats.org/officeDocument/2006/relationships/image" Target="../media/image35.wmf"/><Relationship Id="rId83" Type="http://schemas.openxmlformats.org/officeDocument/2006/relationships/image" Target="../media/image39.wmf"/><Relationship Id="rId88" Type="http://schemas.openxmlformats.org/officeDocument/2006/relationships/oleObject" Target="../embeddings/oleObject45.bin"/><Relationship Id="rId91" Type="http://schemas.openxmlformats.org/officeDocument/2006/relationships/image" Target="../media/image43.wmf"/><Relationship Id="rId96" Type="http://schemas.openxmlformats.org/officeDocument/2006/relationships/oleObject" Target="../embeddings/oleObject4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oleObject" Target="../embeddings/oleObject19.bin"/><Relationship Id="rId49" Type="http://schemas.openxmlformats.org/officeDocument/2006/relationships/image" Target="../media/image22.wmf"/><Relationship Id="rId57" Type="http://schemas.openxmlformats.org/officeDocument/2006/relationships/image" Target="../media/image26.wmf"/><Relationship Id="rId10" Type="http://schemas.openxmlformats.org/officeDocument/2006/relationships/image" Target="../media/image4.wmf"/><Relationship Id="rId31" Type="http://schemas.openxmlformats.org/officeDocument/2006/relationships/oleObject" Target="../embeddings/oleObject15.bin"/><Relationship Id="rId44" Type="http://schemas.openxmlformats.org/officeDocument/2006/relationships/oleObject" Target="../embeddings/oleObject23.bin"/><Relationship Id="rId52" Type="http://schemas.openxmlformats.org/officeDocument/2006/relationships/oleObject" Target="../embeddings/oleObject27.bin"/><Relationship Id="rId60" Type="http://schemas.openxmlformats.org/officeDocument/2006/relationships/oleObject" Target="../embeddings/oleObject31.bin"/><Relationship Id="rId65" Type="http://schemas.openxmlformats.org/officeDocument/2006/relationships/image" Target="../media/image30.wmf"/><Relationship Id="rId73" Type="http://schemas.openxmlformats.org/officeDocument/2006/relationships/image" Target="../media/image34.wmf"/><Relationship Id="rId78" Type="http://schemas.openxmlformats.org/officeDocument/2006/relationships/oleObject" Target="../embeddings/oleObject40.bin"/><Relationship Id="rId81" Type="http://schemas.openxmlformats.org/officeDocument/2006/relationships/image" Target="../media/image38.wmf"/><Relationship Id="rId86" Type="http://schemas.openxmlformats.org/officeDocument/2006/relationships/oleObject" Target="../embeddings/oleObject44.bin"/><Relationship Id="rId94" Type="http://schemas.openxmlformats.org/officeDocument/2006/relationships/oleObject" Target="../embeddings/oleObject4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9" Type="http://schemas.openxmlformats.org/officeDocument/2006/relationships/image" Target="../media/image17.wmf"/><Relationship Id="rId34" Type="http://schemas.openxmlformats.org/officeDocument/2006/relationships/oleObject" Target="../embeddings/oleObject17.bin"/><Relationship Id="rId50" Type="http://schemas.openxmlformats.org/officeDocument/2006/relationships/oleObject" Target="../embeddings/oleObject26.bin"/><Relationship Id="rId55" Type="http://schemas.openxmlformats.org/officeDocument/2006/relationships/image" Target="../media/image25.wmf"/><Relationship Id="rId76" Type="http://schemas.openxmlformats.org/officeDocument/2006/relationships/oleObject" Target="../embeddings/oleObject39.bin"/><Relationship Id="rId97" Type="http://schemas.openxmlformats.org/officeDocument/2006/relationships/image" Target="../media/image46.wmf"/><Relationship Id="rId7" Type="http://schemas.openxmlformats.org/officeDocument/2006/relationships/oleObject" Target="../embeddings/oleObject3.bin"/><Relationship Id="rId71" Type="http://schemas.openxmlformats.org/officeDocument/2006/relationships/image" Target="../media/image33.wmf"/><Relationship Id="rId92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14.bin"/><Relationship Id="rId24" Type="http://schemas.openxmlformats.org/officeDocument/2006/relationships/image" Target="../media/image11.wmf"/><Relationship Id="rId40" Type="http://schemas.openxmlformats.org/officeDocument/2006/relationships/oleObject" Target="../embeddings/oleObject21.bin"/><Relationship Id="rId45" Type="http://schemas.openxmlformats.org/officeDocument/2006/relationships/image" Target="../media/image20.wmf"/><Relationship Id="rId66" Type="http://schemas.openxmlformats.org/officeDocument/2006/relationships/oleObject" Target="../embeddings/oleObject34.bin"/><Relationship Id="rId87" Type="http://schemas.openxmlformats.org/officeDocument/2006/relationships/image" Target="../media/image41.wmf"/><Relationship Id="rId61" Type="http://schemas.openxmlformats.org/officeDocument/2006/relationships/image" Target="../media/image28.wmf"/><Relationship Id="rId82" Type="http://schemas.openxmlformats.org/officeDocument/2006/relationships/oleObject" Target="../embeddings/oleObject42.bin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8.bin"/><Relationship Id="rId56" Type="http://schemas.openxmlformats.org/officeDocument/2006/relationships/oleObject" Target="../embeddings/oleObject29.bin"/><Relationship Id="rId77" Type="http://schemas.openxmlformats.org/officeDocument/2006/relationships/image" Target="../media/image36.wmf"/><Relationship Id="rId8" Type="http://schemas.openxmlformats.org/officeDocument/2006/relationships/image" Target="../media/image3.wmf"/><Relationship Id="rId51" Type="http://schemas.openxmlformats.org/officeDocument/2006/relationships/image" Target="../media/image23.wmf"/><Relationship Id="rId72" Type="http://schemas.openxmlformats.org/officeDocument/2006/relationships/oleObject" Target="../embeddings/oleObject37.bin"/><Relationship Id="rId93" Type="http://schemas.openxmlformats.org/officeDocument/2006/relationships/image" Target="../media/image44.w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3.bin"/><Relationship Id="rId18" Type="http://schemas.openxmlformats.org/officeDocument/2006/relationships/image" Target="../media/image237.wmf"/><Relationship Id="rId26" Type="http://schemas.openxmlformats.org/officeDocument/2006/relationships/image" Target="../media/image241.wmf"/><Relationship Id="rId39" Type="http://schemas.openxmlformats.org/officeDocument/2006/relationships/oleObject" Target="../embeddings/oleObject346.bin"/><Relationship Id="rId21" Type="http://schemas.openxmlformats.org/officeDocument/2006/relationships/oleObject" Target="../embeddings/oleObject337.bin"/><Relationship Id="rId34" Type="http://schemas.openxmlformats.org/officeDocument/2006/relationships/image" Target="../media/image227.wmf"/><Relationship Id="rId42" Type="http://schemas.openxmlformats.org/officeDocument/2006/relationships/image" Target="../media/image245.wmf"/><Relationship Id="rId7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9" Type="http://schemas.openxmlformats.org/officeDocument/2006/relationships/oleObject" Target="../embeddings/oleObject34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332.bin"/><Relationship Id="rId24" Type="http://schemas.openxmlformats.org/officeDocument/2006/relationships/image" Target="../media/image240.wmf"/><Relationship Id="rId32" Type="http://schemas.openxmlformats.org/officeDocument/2006/relationships/image" Target="../media/image226.wmf"/><Relationship Id="rId37" Type="http://schemas.openxmlformats.org/officeDocument/2006/relationships/oleObject" Target="../embeddings/oleObject345.bin"/><Relationship Id="rId40" Type="http://schemas.openxmlformats.org/officeDocument/2006/relationships/image" Target="../media/image244.wmf"/><Relationship Id="rId45" Type="http://schemas.openxmlformats.org/officeDocument/2006/relationships/oleObject" Target="../embeddings/oleObject349.bin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23" Type="http://schemas.openxmlformats.org/officeDocument/2006/relationships/oleObject" Target="../embeddings/oleObject338.bin"/><Relationship Id="rId28" Type="http://schemas.openxmlformats.org/officeDocument/2006/relationships/image" Target="../media/image242.wmf"/><Relationship Id="rId36" Type="http://schemas.openxmlformats.org/officeDocument/2006/relationships/image" Target="../media/image228.wmf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336.bin"/><Relationship Id="rId31" Type="http://schemas.openxmlformats.org/officeDocument/2006/relationships/oleObject" Target="../embeddings/oleObject342.bin"/><Relationship Id="rId44" Type="http://schemas.openxmlformats.org/officeDocument/2006/relationships/image" Target="../media/image246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340.bin"/><Relationship Id="rId30" Type="http://schemas.openxmlformats.org/officeDocument/2006/relationships/image" Target="../media/image225.wmf"/><Relationship Id="rId35" Type="http://schemas.openxmlformats.org/officeDocument/2006/relationships/oleObject" Target="../embeddings/oleObject344.bin"/><Relationship Id="rId43" Type="http://schemas.openxmlformats.org/officeDocument/2006/relationships/oleObject" Target="../embeddings/oleObject348.bin"/><Relationship Id="rId8" Type="http://schemas.openxmlformats.org/officeDocument/2006/relationships/image" Target="../media/image232.wmf"/><Relationship Id="rId3" Type="http://schemas.openxmlformats.org/officeDocument/2006/relationships/oleObject" Target="../embeddings/oleObject328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335.bin"/><Relationship Id="rId25" Type="http://schemas.openxmlformats.org/officeDocument/2006/relationships/oleObject" Target="../embeddings/oleObject339.bin"/><Relationship Id="rId33" Type="http://schemas.openxmlformats.org/officeDocument/2006/relationships/oleObject" Target="../embeddings/oleObject343.bin"/><Relationship Id="rId38" Type="http://schemas.openxmlformats.org/officeDocument/2006/relationships/image" Target="../media/image243.wmf"/><Relationship Id="rId46" Type="http://schemas.openxmlformats.org/officeDocument/2006/relationships/image" Target="../media/image247.wmf"/><Relationship Id="rId20" Type="http://schemas.openxmlformats.org/officeDocument/2006/relationships/image" Target="../media/image238.wmf"/><Relationship Id="rId41" Type="http://schemas.openxmlformats.org/officeDocument/2006/relationships/oleObject" Target="../embeddings/oleObject347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226.wmf"/><Relationship Id="rId26" Type="http://schemas.openxmlformats.org/officeDocument/2006/relationships/image" Target="../media/image254.wmf"/><Relationship Id="rId39" Type="http://schemas.openxmlformats.org/officeDocument/2006/relationships/oleObject" Target="../embeddings/oleObject368.bin"/><Relationship Id="rId21" Type="http://schemas.openxmlformats.org/officeDocument/2006/relationships/oleObject" Target="../embeddings/oleObject359.bin"/><Relationship Id="rId34" Type="http://schemas.openxmlformats.org/officeDocument/2006/relationships/image" Target="../media/image257.wmf"/><Relationship Id="rId42" Type="http://schemas.openxmlformats.org/officeDocument/2006/relationships/image" Target="../media/image261.wmf"/><Relationship Id="rId47" Type="http://schemas.openxmlformats.org/officeDocument/2006/relationships/oleObject" Target="../embeddings/oleObject372.bin"/><Relationship Id="rId50" Type="http://schemas.openxmlformats.org/officeDocument/2006/relationships/image" Target="../media/image265.wmf"/><Relationship Id="rId55" Type="http://schemas.openxmlformats.org/officeDocument/2006/relationships/oleObject" Target="../embeddings/oleObject376.bin"/><Relationship Id="rId63" Type="http://schemas.openxmlformats.org/officeDocument/2006/relationships/oleObject" Target="../embeddings/oleObject380.bin"/><Relationship Id="rId7" Type="http://schemas.openxmlformats.org/officeDocument/2006/relationships/oleObject" Target="../embeddings/oleObject3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9" Type="http://schemas.openxmlformats.org/officeDocument/2006/relationships/oleObject" Target="../embeddings/oleObject363.bin"/><Relationship Id="rId11" Type="http://schemas.openxmlformats.org/officeDocument/2006/relationships/oleObject" Target="../embeddings/oleObject354.bin"/><Relationship Id="rId24" Type="http://schemas.openxmlformats.org/officeDocument/2006/relationships/image" Target="../media/image243.wmf"/><Relationship Id="rId32" Type="http://schemas.openxmlformats.org/officeDocument/2006/relationships/image" Target="../media/image256.wmf"/><Relationship Id="rId37" Type="http://schemas.openxmlformats.org/officeDocument/2006/relationships/oleObject" Target="../embeddings/oleObject367.bin"/><Relationship Id="rId40" Type="http://schemas.openxmlformats.org/officeDocument/2006/relationships/image" Target="../media/image260.wmf"/><Relationship Id="rId45" Type="http://schemas.openxmlformats.org/officeDocument/2006/relationships/oleObject" Target="../embeddings/oleObject371.bin"/><Relationship Id="rId53" Type="http://schemas.openxmlformats.org/officeDocument/2006/relationships/oleObject" Target="../embeddings/oleObject375.bin"/><Relationship Id="rId58" Type="http://schemas.openxmlformats.org/officeDocument/2006/relationships/image" Target="../media/image240.wmf"/><Relationship Id="rId5" Type="http://schemas.openxmlformats.org/officeDocument/2006/relationships/oleObject" Target="../embeddings/oleObject351.bin"/><Relationship Id="rId61" Type="http://schemas.openxmlformats.org/officeDocument/2006/relationships/oleObject" Target="../embeddings/oleObject379.bin"/><Relationship Id="rId19" Type="http://schemas.openxmlformats.org/officeDocument/2006/relationships/oleObject" Target="../embeddings/oleObject358.bin"/><Relationship Id="rId14" Type="http://schemas.openxmlformats.org/officeDocument/2006/relationships/image" Target="../media/image253.wmf"/><Relationship Id="rId22" Type="http://schemas.openxmlformats.org/officeDocument/2006/relationships/image" Target="../media/image228.wmf"/><Relationship Id="rId27" Type="http://schemas.openxmlformats.org/officeDocument/2006/relationships/oleObject" Target="../embeddings/oleObject362.bin"/><Relationship Id="rId30" Type="http://schemas.openxmlformats.org/officeDocument/2006/relationships/image" Target="../media/image255.wmf"/><Relationship Id="rId35" Type="http://schemas.openxmlformats.org/officeDocument/2006/relationships/oleObject" Target="../embeddings/oleObject366.bin"/><Relationship Id="rId43" Type="http://schemas.openxmlformats.org/officeDocument/2006/relationships/oleObject" Target="../embeddings/oleObject370.bin"/><Relationship Id="rId48" Type="http://schemas.openxmlformats.org/officeDocument/2006/relationships/image" Target="../media/image264.wmf"/><Relationship Id="rId56" Type="http://schemas.openxmlformats.org/officeDocument/2006/relationships/image" Target="../media/image268.wmf"/><Relationship Id="rId64" Type="http://schemas.openxmlformats.org/officeDocument/2006/relationships/image" Target="../media/image269.wmf"/><Relationship Id="rId8" Type="http://schemas.openxmlformats.org/officeDocument/2006/relationships/image" Target="../media/image250.wmf"/><Relationship Id="rId51" Type="http://schemas.openxmlformats.org/officeDocument/2006/relationships/oleObject" Target="../embeddings/oleObject374.bin"/><Relationship Id="rId3" Type="http://schemas.openxmlformats.org/officeDocument/2006/relationships/oleObject" Target="../embeddings/oleObject350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357.bin"/><Relationship Id="rId25" Type="http://schemas.openxmlformats.org/officeDocument/2006/relationships/oleObject" Target="../embeddings/oleObject361.bin"/><Relationship Id="rId33" Type="http://schemas.openxmlformats.org/officeDocument/2006/relationships/oleObject" Target="../embeddings/oleObject365.bin"/><Relationship Id="rId38" Type="http://schemas.openxmlformats.org/officeDocument/2006/relationships/image" Target="../media/image259.wmf"/><Relationship Id="rId46" Type="http://schemas.openxmlformats.org/officeDocument/2006/relationships/image" Target="../media/image263.wmf"/><Relationship Id="rId59" Type="http://schemas.openxmlformats.org/officeDocument/2006/relationships/oleObject" Target="../embeddings/oleObject378.bin"/><Relationship Id="rId20" Type="http://schemas.openxmlformats.org/officeDocument/2006/relationships/image" Target="../media/image227.wmf"/><Relationship Id="rId41" Type="http://schemas.openxmlformats.org/officeDocument/2006/relationships/oleObject" Target="../embeddings/oleObject369.bin"/><Relationship Id="rId54" Type="http://schemas.openxmlformats.org/officeDocument/2006/relationships/image" Target="../media/image267.wmf"/><Relationship Id="rId62" Type="http://schemas.openxmlformats.org/officeDocument/2006/relationships/image" Target="../media/image23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9.wmf"/><Relationship Id="rId15" Type="http://schemas.openxmlformats.org/officeDocument/2006/relationships/oleObject" Target="../embeddings/oleObject356.bin"/><Relationship Id="rId23" Type="http://schemas.openxmlformats.org/officeDocument/2006/relationships/oleObject" Target="../embeddings/oleObject360.bin"/><Relationship Id="rId28" Type="http://schemas.openxmlformats.org/officeDocument/2006/relationships/image" Target="../media/image247.wmf"/><Relationship Id="rId36" Type="http://schemas.openxmlformats.org/officeDocument/2006/relationships/image" Target="../media/image258.wmf"/><Relationship Id="rId49" Type="http://schemas.openxmlformats.org/officeDocument/2006/relationships/oleObject" Target="../embeddings/oleObject373.bin"/><Relationship Id="rId57" Type="http://schemas.openxmlformats.org/officeDocument/2006/relationships/oleObject" Target="../embeddings/oleObject377.bin"/><Relationship Id="rId10" Type="http://schemas.openxmlformats.org/officeDocument/2006/relationships/image" Target="../media/image251.wmf"/><Relationship Id="rId31" Type="http://schemas.openxmlformats.org/officeDocument/2006/relationships/oleObject" Target="../embeddings/oleObject364.bin"/><Relationship Id="rId44" Type="http://schemas.openxmlformats.org/officeDocument/2006/relationships/image" Target="../media/image262.wmf"/><Relationship Id="rId52" Type="http://schemas.openxmlformats.org/officeDocument/2006/relationships/image" Target="../media/image266.wmf"/><Relationship Id="rId60" Type="http://schemas.openxmlformats.org/officeDocument/2006/relationships/image" Target="../media/image24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353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6.bin"/><Relationship Id="rId18" Type="http://schemas.openxmlformats.org/officeDocument/2006/relationships/image" Target="../media/image277.wmf"/><Relationship Id="rId26" Type="http://schemas.openxmlformats.org/officeDocument/2006/relationships/image" Target="../media/image281.wmf"/><Relationship Id="rId39" Type="http://schemas.openxmlformats.org/officeDocument/2006/relationships/oleObject" Target="../embeddings/oleObject399.bin"/><Relationship Id="rId21" Type="http://schemas.openxmlformats.org/officeDocument/2006/relationships/oleObject" Target="../embeddings/oleObject390.bin"/><Relationship Id="rId34" Type="http://schemas.openxmlformats.org/officeDocument/2006/relationships/image" Target="../media/image285.wmf"/><Relationship Id="rId42" Type="http://schemas.openxmlformats.org/officeDocument/2006/relationships/image" Target="../media/image289.wmf"/><Relationship Id="rId47" Type="http://schemas.openxmlformats.org/officeDocument/2006/relationships/oleObject" Target="../embeddings/oleObject403.bin"/><Relationship Id="rId50" Type="http://schemas.openxmlformats.org/officeDocument/2006/relationships/image" Target="../media/image293.wmf"/><Relationship Id="rId7" Type="http://schemas.openxmlformats.org/officeDocument/2006/relationships/oleObject" Target="../embeddings/oleObject3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6.wmf"/><Relationship Id="rId29" Type="http://schemas.openxmlformats.org/officeDocument/2006/relationships/oleObject" Target="../embeddings/oleObject394.bin"/><Relationship Id="rId11" Type="http://schemas.openxmlformats.org/officeDocument/2006/relationships/oleObject" Target="../embeddings/oleObject385.bin"/><Relationship Id="rId24" Type="http://schemas.openxmlformats.org/officeDocument/2006/relationships/image" Target="../media/image280.wmf"/><Relationship Id="rId32" Type="http://schemas.openxmlformats.org/officeDocument/2006/relationships/image" Target="../media/image284.wmf"/><Relationship Id="rId37" Type="http://schemas.openxmlformats.org/officeDocument/2006/relationships/oleObject" Target="../embeddings/oleObject398.bin"/><Relationship Id="rId40" Type="http://schemas.openxmlformats.org/officeDocument/2006/relationships/image" Target="../media/image288.wmf"/><Relationship Id="rId45" Type="http://schemas.openxmlformats.org/officeDocument/2006/relationships/oleObject" Target="../embeddings/oleObject402.bin"/><Relationship Id="rId5" Type="http://schemas.openxmlformats.org/officeDocument/2006/relationships/oleObject" Target="../embeddings/oleObject382.bin"/><Relationship Id="rId15" Type="http://schemas.openxmlformats.org/officeDocument/2006/relationships/oleObject" Target="../embeddings/oleObject387.bin"/><Relationship Id="rId23" Type="http://schemas.openxmlformats.org/officeDocument/2006/relationships/oleObject" Target="../embeddings/oleObject391.bin"/><Relationship Id="rId28" Type="http://schemas.openxmlformats.org/officeDocument/2006/relationships/image" Target="../media/image282.wmf"/><Relationship Id="rId36" Type="http://schemas.openxmlformats.org/officeDocument/2006/relationships/image" Target="../media/image286.wmf"/><Relationship Id="rId49" Type="http://schemas.openxmlformats.org/officeDocument/2006/relationships/oleObject" Target="../embeddings/oleObject404.bin"/><Relationship Id="rId10" Type="http://schemas.openxmlformats.org/officeDocument/2006/relationships/image" Target="../media/image273.wmf"/><Relationship Id="rId19" Type="http://schemas.openxmlformats.org/officeDocument/2006/relationships/oleObject" Target="../embeddings/oleObject389.bin"/><Relationship Id="rId31" Type="http://schemas.openxmlformats.org/officeDocument/2006/relationships/oleObject" Target="../embeddings/oleObject395.bin"/><Relationship Id="rId44" Type="http://schemas.openxmlformats.org/officeDocument/2006/relationships/image" Target="../media/image290.wmf"/><Relationship Id="rId52" Type="http://schemas.openxmlformats.org/officeDocument/2006/relationships/image" Target="../media/image294.wmf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384.bin"/><Relationship Id="rId14" Type="http://schemas.openxmlformats.org/officeDocument/2006/relationships/image" Target="../media/image275.wmf"/><Relationship Id="rId22" Type="http://schemas.openxmlformats.org/officeDocument/2006/relationships/image" Target="../media/image279.wmf"/><Relationship Id="rId27" Type="http://schemas.openxmlformats.org/officeDocument/2006/relationships/oleObject" Target="../embeddings/oleObject393.bin"/><Relationship Id="rId30" Type="http://schemas.openxmlformats.org/officeDocument/2006/relationships/image" Target="../media/image283.wmf"/><Relationship Id="rId35" Type="http://schemas.openxmlformats.org/officeDocument/2006/relationships/oleObject" Target="../embeddings/oleObject397.bin"/><Relationship Id="rId43" Type="http://schemas.openxmlformats.org/officeDocument/2006/relationships/oleObject" Target="../embeddings/oleObject401.bin"/><Relationship Id="rId48" Type="http://schemas.openxmlformats.org/officeDocument/2006/relationships/image" Target="../media/image292.wmf"/><Relationship Id="rId8" Type="http://schemas.openxmlformats.org/officeDocument/2006/relationships/image" Target="../media/image272.wmf"/><Relationship Id="rId51" Type="http://schemas.openxmlformats.org/officeDocument/2006/relationships/oleObject" Target="../embeddings/oleObject405.bin"/><Relationship Id="rId3" Type="http://schemas.openxmlformats.org/officeDocument/2006/relationships/oleObject" Target="../embeddings/oleObject381.bin"/><Relationship Id="rId12" Type="http://schemas.openxmlformats.org/officeDocument/2006/relationships/image" Target="../media/image274.wmf"/><Relationship Id="rId17" Type="http://schemas.openxmlformats.org/officeDocument/2006/relationships/oleObject" Target="../embeddings/oleObject388.bin"/><Relationship Id="rId25" Type="http://schemas.openxmlformats.org/officeDocument/2006/relationships/oleObject" Target="../embeddings/oleObject392.bin"/><Relationship Id="rId33" Type="http://schemas.openxmlformats.org/officeDocument/2006/relationships/oleObject" Target="../embeddings/oleObject396.bin"/><Relationship Id="rId38" Type="http://schemas.openxmlformats.org/officeDocument/2006/relationships/image" Target="../media/image287.wmf"/><Relationship Id="rId46" Type="http://schemas.openxmlformats.org/officeDocument/2006/relationships/image" Target="../media/image291.wmf"/><Relationship Id="rId20" Type="http://schemas.openxmlformats.org/officeDocument/2006/relationships/image" Target="../media/image278.wmf"/><Relationship Id="rId41" Type="http://schemas.openxmlformats.org/officeDocument/2006/relationships/oleObject" Target="../embeddings/oleObject40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1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1.bin"/><Relationship Id="rId18" Type="http://schemas.openxmlformats.org/officeDocument/2006/relationships/image" Target="../media/image302.wmf"/><Relationship Id="rId26" Type="http://schemas.openxmlformats.org/officeDocument/2006/relationships/image" Target="../media/image306.wmf"/><Relationship Id="rId39" Type="http://schemas.openxmlformats.org/officeDocument/2006/relationships/oleObject" Target="../embeddings/oleObject424.bin"/><Relationship Id="rId21" Type="http://schemas.openxmlformats.org/officeDocument/2006/relationships/oleObject" Target="../embeddings/oleObject415.bin"/><Relationship Id="rId34" Type="http://schemas.openxmlformats.org/officeDocument/2006/relationships/image" Target="../media/image310.wmf"/><Relationship Id="rId42" Type="http://schemas.openxmlformats.org/officeDocument/2006/relationships/image" Target="../media/image314.wmf"/><Relationship Id="rId47" Type="http://schemas.openxmlformats.org/officeDocument/2006/relationships/oleObject" Target="../embeddings/oleObject428.bin"/><Relationship Id="rId50" Type="http://schemas.openxmlformats.org/officeDocument/2006/relationships/image" Target="../media/image318.wmf"/><Relationship Id="rId7" Type="http://schemas.openxmlformats.org/officeDocument/2006/relationships/oleObject" Target="../embeddings/oleObject4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1.wmf"/><Relationship Id="rId29" Type="http://schemas.openxmlformats.org/officeDocument/2006/relationships/oleObject" Target="../embeddings/oleObject419.bin"/><Relationship Id="rId11" Type="http://schemas.openxmlformats.org/officeDocument/2006/relationships/oleObject" Target="../embeddings/oleObject410.bin"/><Relationship Id="rId24" Type="http://schemas.openxmlformats.org/officeDocument/2006/relationships/image" Target="../media/image305.wmf"/><Relationship Id="rId32" Type="http://schemas.openxmlformats.org/officeDocument/2006/relationships/image" Target="../media/image309.wmf"/><Relationship Id="rId37" Type="http://schemas.openxmlformats.org/officeDocument/2006/relationships/oleObject" Target="../embeddings/oleObject423.bin"/><Relationship Id="rId40" Type="http://schemas.openxmlformats.org/officeDocument/2006/relationships/image" Target="../media/image313.wmf"/><Relationship Id="rId45" Type="http://schemas.openxmlformats.org/officeDocument/2006/relationships/oleObject" Target="../embeddings/oleObject427.bin"/><Relationship Id="rId5" Type="http://schemas.openxmlformats.org/officeDocument/2006/relationships/oleObject" Target="../embeddings/oleObject407.bin"/><Relationship Id="rId15" Type="http://schemas.openxmlformats.org/officeDocument/2006/relationships/oleObject" Target="../embeddings/oleObject412.bin"/><Relationship Id="rId23" Type="http://schemas.openxmlformats.org/officeDocument/2006/relationships/oleObject" Target="../embeddings/oleObject416.bin"/><Relationship Id="rId28" Type="http://schemas.openxmlformats.org/officeDocument/2006/relationships/image" Target="../media/image307.wmf"/><Relationship Id="rId36" Type="http://schemas.openxmlformats.org/officeDocument/2006/relationships/image" Target="../media/image311.wmf"/><Relationship Id="rId49" Type="http://schemas.openxmlformats.org/officeDocument/2006/relationships/oleObject" Target="../embeddings/oleObject429.bin"/><Relationship Id="rId10" Type="http://schemas.openxmlformats.org/officeDocument/2006/relationships/image" Target="../media/image298.wmf"/><Relationship Id="rId19" Type="http://schemas.openxmlformats.org/officeDocument/2006/relationships/oleObject" Target="../embeddings/oleObject414.bin"/><Relationship Id="rId31" Type="http://schemas.openxmlformats.org/officeDocument/2006/relationships/oleObject" Target="../embeddings/oleObject420.bin"/><Relationship Id="rId44" Type="http://schemas.openxmlformats.org/officeDocument/2006/relationships/image" Target="../media/image315.wmf"/><Relationship Id="rId52" Type="http://schemas.openxmlformats.org/officeDocument/2006/relationships/image" Target="../media/image319.wmf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409.bin"/><Relationship Id="rId14" Type="http://schemas.openxmlformats.org/officeDocument/2006/relationships/image" Target="../media/image300.wmf"/><Relationship Id="rId22" Type="http://schemas.openxmlformats.org/officeDocument/2006/relationships/image" Target="../media/image304.wmf"/><Relationship Id="rId27" Type="http://schemas.openxmlformats.org/officeDocument/2006/relationships/oleObject" Target="../embeddings/oleObject418.bin"/><Relationship Id="rId30" Type="http://schemas.openxmlformats.org/officeDocument/2006/relationships/image" Target="../media/image308.wmf"/><Relationship Id="rId35" Type="http://schemas.openxmlformats.org/officeDocument/2006/relationships/oleObject" Target="../embeddings/oleObject422.bin"/><Relationship Id="rId43" Type="http://schemas.openxmlformats.org/officeDocument/2006/relationships/oleObject" Target="../embeddings/oleObject426.bin"/><Relationship Id="rId48" Type="http://schemas.openxmlformats.org/officeDocument/2006/relationships/image" Target="../media/image317.wmf"/><Relationship Id="rId8" Type="http://schemas.openxmlformats.org/officeDocument/2006/relationships/image" Target="../media/image297.wmf"/><Relationship Id="rId51" Type="http://schemas.openxmlformats.org/officeDocument/2006/relationships/oleObject" Target="../embeddings/oleObject430.bin"/><Relationship Id="rId3" Type="http://schemas.openxmlformats.org/officeDocument/2006/relationships/oleObject" Target="../embeddings/oleObject406.bin"/><Relationship Id="rId12" Type="http://schemas.openxmlformats.org/officeDocument/2006/relationships/image" Target="../media/image299.wmf"/><Relationship Id="rId17" Type="http://schemas.openxmlformats.org/officeDocument/2006/relationships/oleObject" Target="../embeddings/oleObject413.bin"/><Relationship Id="rId25" Type="http://schemas.openxmlformats.org/officeDocument/2006/relationships/oleObject" Target="../embeddings/oleObject417.bin"/><Relationship Id="rId33" Type="http://schemas.openxmlformats.org/officeDocument/2006/relationships/oleObject" Target="../embeddings/oleObject421.bin"/><Relationship Id="rId38" Type="http://schemas.openxmlformats.org/officeDocument/2006/relationships/image" Target="../media/image312.wmf"/><Relationship Id="rId46" Type="http://schemas.openxmlformats.org/officeDocument/2006/relationships/image" Target="../media/image316.wmf"/><Relationship Id="rId20" Type="http://schemas.openxmlformats.org/officeDocument/2006/relationships/image" Target="../media/image303.wmf"/><Relationship Id="rId41" Type="http://schemas.openxmlformats.org/officeDocument/2006/relationships/oleObject" Target="../embeddings/oleObject42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6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6.bin"/><Relationship Id="rId18" Type="http://schemas.openxmlformats.org/officeDocument/2006/relationships/image" Target="../media/image327.wmf"/><Relationship Id="rId26" Type="http://schemas.openxmlformats.org/officeDocument/2006/relationships/image" Target="../media/image331.wmf"/><Relationship Id="rId39" Type="http://schemas.openxmlformats.org/officeDocument/2006/relationships/oleObject" Target="../embeddings/oleObject449.bin"/><Relationship Id="rId21" Type="http://schemas.openxmlformats.org/officeDocument/2006/relationships/oleObject" Target="../embeddings/oleObject440.bin"/><Relationship Id="rId34" Type="http://schemas.openxmlformats.org/officeDocument/2006/relationships/image" Target="../media/image335.wmf"/><Relationship Id="rId42" Type="http://schemas.openxmlformats.org/officeDocument/2006/relationships/image" Target="../media/image339.wmf"/><Relationship Id="rId47" Type="http://schemas.openxmlformats.org/officeDocument/2006/relationships/oleObject" Target="../embeddings/oleObject453.bin"/><Relationship Id="rId50" Type="http://schemas.openxmlformats.org/officeDocument/2006/relationships/image" Target="../media/image342.wmf"/><Relationship Id="rId55" Type="http://schemas.openxmlformats.org/officeDocument/2006/relationships/oleObject" Target="../embeddings/oleObject457.bin"/><Relationship Id="rId7" Type="http://schemas.openxmlformats.org/officeDocument/2006/relationships/oleObject" Target="../embeddings/oleObject4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6.wmf"/><Relationship Id="rId29" Type="http://schemas.openxmlformats.org/officeDocument/2006/relationships/oleObject" Target="../embeddings/oleObject444.bin"/><Relationship Id="rId11" Type="http://schemas.openxmlformats.org/officeDocument/2006/relationships/oleObject" Target="../embeddings/oleObject435.bin"/><Relationship Id="rId24" Type="http://schemas.openxmlformats.org/officeDocument/2006/relationships/image" Target="../media/image330.wmf"/><Relationship Id="rId32" Type="http://schemas.openxmlformats.org/officeDocument/2006/relationships/image" Target="../media/image334.wmf"/><Relationship Id="rId37" Type="http://schemas.openxmlformats.org/officeDocument/2006/relationships/oleObject" Target="../embeddings/oleObject448.bin"/><Relationship Id="rId40" Type="http://schemas.openxmlformats.org/officeDocument/2006/relationships/image" Target="../media/image338.wmf"/><Relationship Id="rId45" Type="http://schemas.openxmlformats.org/officeDocument/2006/relationships/oleObject" Target="../embeddings/oleObject452.bin"/><Relationship Id="rId53" Type="http://schemas.openxmlformats.org/officeDocument/2006/relationships/oleObject" Target="../embeddings/oleObject456.bin"/><Relationship Id="rId58" Type="http://schemas.openxmlformats.org/officeDocument/2006/relationships/image" Target="../media/image346.wmf"/><Relationship Id="rId5" Type="http://schemas.openxmlformats.org/officeDocument/2006/relationships/oleObject" Target="../embeddings/oleObject432.bin"/><Relationship Id="rId61" Type="http://schemas.openxmlformats.org/officeDocument/2006/relationships/oleObject" Target="../embeddings/oleObject460.bin"/><Relationship Id="rId19" Type="http://schemas.openxmlformats.org/officeDocument/2006/relationships/oleObject" Target="../embeddings/oleObject439.bin"/><Relationship Id="rId14" Type="http://schemas.openxmlformats.org/officeDocument/2006/relationships/image" Target="../media/image325.wmf"/><Relationship Id="rId22" Type="http://schemas.openxmlformats.org/officeDocument/2006/relationships/image" Target="../media/image329.wmf"/><Relationship Id="rId27" Type="http://schemas.openxmlformats.org/officeDocument/2006/relationships/oleObject" Target="../embeddings/oleObject443.bin"/><Relationship Id="rId30" Type="http://schemas.openxmlformats.org/officeDocument/2006/relationships/image" Target="../media/image333.wmf"/><Relationship Id="rId35" Type="http://schemas.openxmlformats.org/officeDocument/2006/relationships/oleObject" Target="../embeddings/oleObject447.bin"/><Relationship Id="rId43" Type="http://schemas.openxmlformats.org/officeDocument/2006/relationships/oleObject" Target="../embeddings/oleObject451.bin"/><Relationship Id="rId48" Type="http://schemas.openxmlformats.org/officeDocument/2006/relationships/image" Target="../media/image317.wmf"/><Relationship Id="rId56" Type="http://schemas.openxmlformats.org/officeDocument/2006/relationships/image" Target="../media/image345.wmf"/><Relationship Id="rId8" Type="http://schemas.openxmlformats.org/officeDocument/2006/relationships/image" Target="../media/image322.wmf"/><Relationship Id="rId51" Type="http://schemas.openxmlformats.org/officeDocument/2006/relationships/oleObject" Target="../embeddings/oleObject455.bin"/><Relationship Id="rId3" Type="http://schemas.openxmlformats.org/officeDocument/2006/relationships/oleObject" Target="../embeddings/oleObject431.bin"/><Relationship Id="rId12" Type="http://schemas.openxmlformats.org/officeDocument/2006/relationships/image" Target="../media/image324.wmf"/><Relationship Id="rId17" Type="http://schemas.openxmlformats.org/officeDocument/2006/relationships/oleObject" Target="../embeddings/oleObject438.bin"/><Relationship Id="rId25" Type="http://schemas.openxmlformats.org/officeDocument/2006/relationships/oleObject" Target="../embeddings/oleObject442.bin"/><Relationship Id="rId33" Type="http://schemas.openxmlformats.org/officeDocument/2006/relationships/oleObject" Target="../embeddings/oleObject446.bin"/><Relationship Id="rId38" Type="http://schemas.openxmlformats.org/officeDocument/2006/relationships/image" Target="../media/image337.wmf"/><Relationship Id="rId46" Type="http://schemas.openxmlformats.org/officeDocument/2006/relationships/image" Target="../media/image341.wmf"/><Relationship Id="rId59" Type="http://schemas.openxmlformats.org/officeDocument/2006/relationships/oleObject" Target="../embeddings/oleObject459.bin"/><Relationship Id="rId20" Type="http://schemas.openxmlformats.org/officeDocument/2006/relationships/image" Target="../media/image328.wmf"/><Relationship Id="rId41" Type="http://schemas.openxmlformats.org/officeDocument/2006/relationships/oleObject" Target="../embeddings/oleObject450.bin"/><Relationship Id="rId54" Type="http://schemas.openxmlformats.org/officeDocument/2006/relationships/image" Target="../media/image344.wmf"/><Relationship Id="rId62" Type="http://schemas.openxmlformats.org/officeDocument/2006/relationships/image" Target="../media/image34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1.wmf"/><Relationship Id="rId15" Type="http://schemas.openxmlformats.org/officeDocument/2006/relationships/oleObject" Target="../embeddings/oleObject437.bin"/><Relationship Id="rId23" Type="http://schemas.openxmlformats.org/officeDocument/2006/relationships/oleObject" Target="../embeddings/oleObject441.bin"/><Relationship Id="rId28" Type="http://schemas.openxmlformats.org/officeDocument/2006/relationships/image" Target="../media/image332.wmf"/><Relationship Id="rId36" Type="http://schemas.openxmlformats.org/officeDocument/2006/relationships/image" Target="../media/image336.wmf"/><Relationship Id="rId49" Type="http://schemas.openxmlformats.org/officeDocument/2006/relationships/oleObject" Target="../embeddings/oleObject454.bin"/><Relationship Id="rId57" Type="http://schemas.openxmlformats.org/officeDocument/2006/relationships/oleObject" Target="../embeddings/oleObject458.bin"/><Relationship Id="rId10" Type="http://schemas.openxmlformats.org/officeDocument/2006/relationships/image" Target="../media/image323.wmf"/><Relationship Id="rId31" Type="http://schemas.openxmlformats.org/officeDocument/2006/relationships/oleObject" Target="../embeddings/oleObject445.bin"/><Relationship Id="rId44" Type="http://schemas.openxmlformats.org/officeDocument/2006/relationships/image" Target="../media/image340.wmf"/><Relationship Id="rId52" Type="http://schemas.openxmlformats.org/officeDocument/2006/relationships/image" Target="../media/image343.wmf"/><Relationship Id="rId60" Type="http://schemas.openxmlformats.org/officeDocument/2006/relationships/image" Target="../media/image347.wmf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4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3" Type="http://schemas.openxmlformats.org/officeDocument/2006/relationships/oleObject" Target="../embeddings/oleObject461.bin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35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0.wmf"/><Relationship Id="rId11" Type="http://schemas.openxmlformats.org/officeDocument/2006/relationships/oleObject" Target="../embeddings/oleObject465.bin"/><Relationship Id="rId5" Type="http://schemas.openxmlformats.org/officeDocument/2006/relationships/oleObject" Target="../embeddings/oleObject462.bin"/><Relationship Id="rId10" Type="http://schemas.openxmlformats.org/officeDocument/2006/relationships/image" Target="../media/image352.wmf"/><Relationship Id="rId4" Type="http://schemas.openxmlformats.org/officeDocument/2006/relationships/image" Target="../media/image349.wmf"/><Relationship Id="rId9" Type="http://schemas.openxmlformats.org/officeDocument/2006/relationships/oleObject" Target="../embeddings/oleObject464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1.bin"/><Relationship Id="rId18" Type="http://schemas.openxmlformats.org/officeDocument/2006/relationships/image" Target="../media/image361.wmf"/><Relationship Id="rId26" Type="http://schemas.openxmlformats.org/officeDocument/2006/relationships/image" Target="../media/image365.wmf"/><Relationship Id="rId39" Type="http://schemas.openxmlformats.org/officeDocument/2006/relationships/oleObject" Target="../embeddings/oleObject484.bin"/><Relationship Id="rId21" Type="http://schemas.openxmlformats.org/officeDocument/2006/relationships/oleObject" Target="../embeddings/oleObject475.bin"/><Relationship Id="rId34" Type="http://schemas.openxmlformats.org/officeDocument/2006/relationships/image" Target="../media/image369.wmf"/><Relationship Id="rId42" Type="http://schemas.openxmlformats.org/officeDocument/2006/relationships/image" Target="../media/image373.wmf"/><Relationship Id="rId47" Type="http://schemas.openxmlformats.org/officeDocument/2006/relationships/oleObject" Target="../embeddings/oleObject488.bin"/><Relationship Id="rId50" Type="http://schemas.openxmlformats.org/officeDocument/2006/relationships/image" Target="../media/image377.wmf"/><Relationship Id="rId7" Type="http://schemas.openxmlformats.org/officeDocument/2006/relationships/oleObject" Target="../embeddings/oleObject46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0.wmf"/><Relationship Id="rId29" Type="http://schemas.openxmlformats.org/officeDocument/2006/relationships/oleObject" Target="../embeddings/oleObject479.bin"/><Relationship Id="rId11" Type="http://schemas.openxmlformats.org/officeDocument/2006/relationships/oleObject" Target="../embeddings/oleObject470.bin"/><Relationship Id="rId24" Type="http://schemas.openxmlformats.org/officeDocument/2006/relationships/image" Target="../media/image364.wmf"/><Relationship Id="rId32" Type="http://schemas.openxmlformats.org/officeDocument/2006/relationships/image" Target="../media/image368.wmf"/><Relationship Id="rId37" Type="http://schemas.openxmlformats.org/officeDocument/2006/relationships/oleObject" Target="../embeddings/oleObject483.bin"/><Relationship Id="rId40" Type="http://schemas.openxmlformats.org/officeDocument/2006/relationships/image" Target="../media/image372.wmf"/><Relationship Id="rId45" Type="http://schemas.openxmlformats.org/officeDocument/2006/relationships/oleObject" Target="../embeddings/oleObject487.bin"/><Relationship Id="rId5" Type="http://schemas.openxmlformats.org/officeDocument/2006/relationships/oleObject" Target="../embeddings/oleObject467.bin"/><Relationship Id="rId15" Type="http://schemas.openxmlformats.org/officeDocument/2006/relationships/oleObject" Target="../embeddings/oleObject472.bin"/><Relationship Id="rId23" Type="http://schemas.openxmlformats.org/officeDocument/2006/relationships/oleObject" Target="../embeddings/oleObject476.bin"/><Relationship Id="rId28" Type="http://schemas.openxmlformats.org/officeDocument/2006/relationships/image" Target="../media/image366.wmf"/><Relationship Id="rId36" Type="http://schemas.openxmlformats.org/officeDocument/2006/relationships/image" Target="../media/image370.wmf"/><Relationship Id="rId49" Type="http://schemas.openxmlformats.org/officeDocument/2006/relationships/oleObject" Target="../embeddings/oleObject489.bin"/><Relationship Id="rId10" Type="http://schemas.openxmlformats.org/officeDocument/2006/relationships/image" Target="../media/image357.wmf"/><Relationship Id="rId19" Type="http://schemas.openxmlformats.org/officeDocument/2006/relationships/oleObject" Target="../embeddings/oleObject474.bin"/><Relationship Id="rId31" Type="http://schemas.openxmlformats.org/officeDocument/2006/relationships/oleObject" Target="../embeddings/oleObject480.bin"/><Relationship Id="rId44" Type="http://schemas.openxmlformats.org/officeDocument/2006/relationships/image" Target="../media/image374.wmf"/><Relationship Id="rId4" Type="http://schemas.openxmlformats.org/officeDocument/2006/relationships/image" Target="../media/image354.wmf"/><Relationship Id="rId9" Type="http://schemas.openxmlformats.org/officeDocument/2006/relationships/oleObject" Target="../embeddings/oleObject469.bin"/><Relationship Id="rId14" Type="http://schemas.openxmlformats.org/officeDocument/2006/relationships/image" Target="../media/image359.wmf"/><Relationship Id="rId22" Type="http://schemas.openxmlformats.org/officeDocument/2006/relationships/image" Target="../media/image363.wmf"/><Relationship Id="rId27" Type="http://schemas.openxmlformats.org/officeDocument/2006/relationships/oleObject" Target="../embeddings/oleObject478.bin"/><Relationship Id="rId30" Type="http://schemas.openxmlformats.org/officeDocument/2006/relationships/image" Target="../media/image367.wmf"/><Relationship Id="rId35" Type="http://schemas.openxmlformats.org/officeDocument/2006/relationships/oleObject" Target="../embeddings/oleObject482.bin"/><Relationship Id="rId43" Type="http://schemas.openxmlformats.org/officeDocument/2006/relationships/oleObject" Target="../embeddings/oleObject486.bin"/><Relationship Id="rId48" Type="http://schemas.openxmlformats.org/officeDocument/2006/relationships/image" Target="../media/image376.wmf"/><Relationship Id="rId8" Type="http://schemas.openxmlformats.org/officeDocument/2006/relationships/image" Target="../media/image356.wmf"/><Relationship Id="rId3" Type="http://schemas.openxmlformats.org/officeDocument/2006/relationships/oleObject" Target="../embeddings/oleObject466.bin"/><Relationship Id="rId12" Type="http://schemas.openxmlformats.org/officeDocument/2006/relationships/image" Target="../media/image358.wmf"/><Relationship Id="rId17" Type="http://schemas.openxmlformats.org/officeDocument/2006/relationships/oleObject" Target="../embeddings/oleObject473.bin"/><Relationship Id="rId25" Type="http://schemas.openxmlformats.org/officeDocument/2006/relationships/oleObject" Target="../embeddings/oleObject477.bin"/><Relationship Id="rId33" Type="http://schemas.openxmlformats.org/officeDocument/2006/relationships/oleObject" Target="../embeddings/oleObject481.bin"/><Relationship Id="rId38" Type="http://schemas.openxmlformats.org/officeDocument/2006/relationships/image" Target="../media/image371.wmf"/><Relationship Id="rId46" Type="http://schemas.openxmlformats.org/officeDocument/2006/relationships/image" Target="../media/image375.wmf"/><Relationship Id="rId20" Type="http://schemas.openxmlformats.org/officeDocument/2006/relationships/image" Target="../media/image362.wmf"/><Relationship Id="rId41" Type="http://schemas.openxmlformats.org/officeDocument/2006/relationships/oleObject" Target="../embeddings/oleObject48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5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5.bin"/><Relationship Id="rId18" Type="http://schemas.openxmlformats.org/officeDocument/2006/relationships/image" Target="../media/image382.wmf"/><Relationship Id="rId26" Type="http://schemas.openxmlformats.org/officeDocument/2006/relationships/image" Target="../media/image386.wmf"/><Relationship Id="rId39" Type="http://schemas.openxmlformats.org/officeDocument/2006/relationships/oleObject" Target="../embeddings/oleObject508.bin"/><Relationship Id="rId21" Type="http://schemas.openxmlformats.org/officeDocument/2006/relationships/oleObject" Target="../embeddings/oleObject499.bin"/><Relationship Id="rId34" Type="http://schemas.openxmlformats.org/officeDocument/2006/relationships/image" Target="../media/image390.wmf"/><Relationship Id="rId42" Type="http://schemas.openxmlformats.org/officeDocument/2006/relationships/image" Target="../media/image394.wmf"/><Relationship Id="rId47" Type="http://schemas.openxmlformats.org/officeDocument/2006/relationships/oleObject" Target="../embeddings/oleObject512.bin"/><Relationship Id="rId50" Type="http://schemas.openxmlformats.org/officeDocument/2006/relationships/image" Target="../media/image398.wmf"/><Relationship Id="rId55" Type="http://schemas.openxmlformats.org/officeDocument/2006/relationships/oleObject" Target="../embeddings/oleObject516.bin"/><Relationship Id="rId7" Type="http://schemas.openxmlformats.org/officeDocument/2006/relationships/oleObject" Target="../embeddings/oleObject49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81.wmf"/><Relationship Id="rId29" Type="http://schemas.openxmlformats.org/officeDocument/2006/relationships/oleObject" Target="../embeddings/oleObject503.bin"/><Relationship Id="rId11" Type="http://schemas.openxmlformats.org/officeDocument/2006/relationships/oleObject" Target="../embeddings/oleObject494.bin"/><Relationship Id="rId24" Type="http://schemas.openxmlformats.org/officeDocument/2006/relationships/image" Target="../media/image385.wmf"/><Relationship Id="rId32" Type="http://schemas.openxmlformats.org/officeDocument/2006/relationships/image" Target="../media/image389.wmf"/><Relationship Id="rId37" Type="http://schemas.openxmlformats.org/officeDocument/2006/relationships/oleObject" Target="../embeddings/oleObject507.bin"/><Relationship Id="rId40" Type="http://schemas.openxmlformats.org/officeDocument/2006/relationships/image" Target="../media/image393.wmf"/><Relationship Id="rId45" Type="http://schemas.openxmlformats.org/officeDocument/2006/relationships/oleObject" Target="../embeddings/oleObject511.bin"/><Relationship Id="rId53" Type="http://schemas.openxmlformats.org/officeDocument/2006/relationships/oleObject" Target="../embeddings/oleObject515.bin"/><Relationship Id="rId5" Type="http://schemas.openxmlformats.org/officeDocument/2006/relationships/oleObject" Target="../embeddings/oleObject491.bin"/><Relationship Id="rId10" Type="http://schemas.openxmlformats.org/officeDocument/2006/relationships/image" Target="../media/image380.wmf"/><Relationship Id="rId19" Type="http://schemas.openxmlformats.org/officeDocument/2006/relationships/oleObject" Target="../embeddings/oleObject498.bin"/><Relationship Id="rId31" Type="http://schemas.openxmlformats.org/officeDocument/2006/relationships/oleObject" Target="../embeddings/oleObject504.bin"/><Relationship Id="rId44" Type="http://schemas.openxmlformats.org/officeDocument/2006/relationships/image" Target="../media/image395.wmf"/><Relationship Id="rId52" Type="http://schemas.openxmlformats.org/officeDocument/2006/relationships/image" Target="../media/image399.wmf"/><Relationship Id="rId4" Type="http://schemas.openxmlformats.org/officeDocument/2006/relationships/image" Target="../media/image378.wmf"/><Relationship Id="rId9" Type="http://schemas.openxmlformats.org/officeDocument/2006/relationships/oleObject" Target="../embeddings/oleObject493.bin"/><Relationship Id="rId14" Type="http://schemas.openxmlformats.org/officeDocument/2006/relationships/image" Target="../media/image374.wmf"/><Relationship Id="rId22" Type="http://schemas.openxmlformats.org/officeDocument/2006/relationships/image" Target="../media/image384.wmf"/><Relationship Id="rId27" Type="http://schemas.openxmlformats.org/officeDocument/2006/relationships/oleObject" Target="../embeddings/oleObject502.bin"/><Relationship Id="rId30" Type="http://schemas.openxmlformats.org/officeDocument/2006/relationships/image" Target="../media/image388.wmf"/><Relationship Id="rId35" Type="http://schemas.openxmlformats.org/officeDocument/2006/relationships/oleObject" Target="../embeddings/oleObject506.bin"/><Relationship Id="rId43" Type="http://schemas.openxmlformats.org/officeDocument/2006/relationships/oleObject" Target="../embeddings/oleObject510.bin"/><Relationship Id="rId48" Type="http://schemas.openxmlformats.org/officeDocument/2006/relationships/image" Target="../media/image397.wmf"/><Relationship Id="rId56" Type="http://schemas.openxmlformats.org/officeDocument/2006/relationships/image" Target="../media/image401.wmf"/><Relationship Id="rId8" Type="http://schemas.openxmlformats.org/officeDocument/2006/relationships/image" Target="../media/image379.wmf"/><Relationship Id="rId51" Type="http://schemas.openxmlformats.org/officeDocument/2006/relationships/oleObject" Target="../embeddings/oleObject514.bin"/><Relationship Id="rId3" Type="http://schemas.openxmlformats.org/officeDocument/2006/relationships/oleObject" Target="../embeddings/oleObject490.bin"/><Relationship Id="rId12" Type="http://schemas.openxmlformats.org/officeDocument/2006/relationships/image" Target="../media/image364.wmf"/><Relationship Id="rId17" Type="http://schemas.openxmlformats.org/officeDocument/2006/relationships/oleObject" Target="../embeddings/oleObject497.bin"/><Relationship Id="rId25" Type="http://schemas.openxmlformats.org/officeDocument/2006/relationships/oleObject" Target="../embeddings/oleObject501.bin"/><Relationship Id="rId33" Type="http://schemas.openxmlformats.org/officeDocument/2006/relationships/oleObject" Target="../embeddings/oleObject505.bin"/><Relationship Id="rId38" Type="http://schemas.openxmlformats.org/officeDocument/2006/relationships/image" Target="../media/image392.wmf"/><Relationship Id="rId46" Type="http://schemas.openxmlformats.org/officeDocument/2006/relationships/image" Target="../media/image396.wmf"/><Relationship Id="rId20" Type="http://schemas.openxmlformats.org/officeDocument/2006/relationships/image" Target="../media/image383.wmf"/><Relationship Id="rId41" Type="http://schemas.openxmlformats.org/officeDocument/2006/relationships/oleObject" Target="../embeddings/oleObject509.bin"/><Relationship Id="rId54" Type="http://schemas.openxmlformats.org/officeDocument/2006/relationships/image" Target="../media/image40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5.wmf"/><Relationship Id="rId15" Type="http://schemas.openxmlformats.org/officeDocument/2006/relationships/oleObject" Target="../embeddings/oleObject496.bin"/><Relationship Id="rId23" Type="http://schemas.openxmlformats.org/officeDocument/2006/relationships/oleObject" Target="../embeddings/oleObject500.bin"/><Relationship Id="rId28" Type="http://schemas.openxmlformats.org/officeDocument/2006/relationships/image" Target="../media/image387.wmf"/><Relationship Id="rId36" Type="http://schemas.openxmlformats.org/officeDocument/2006/relationships/image" Target="../media/image391.wmf"/><Relationship Id="rId49" Type="http://schemas.openxmlformats.org/officeDocument/2006/relationships/oleObject" Target="../embeddings/oleObject513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2.bin"/><Relationship Id="rId18" Type="http://schemas.openxmlformats.org/officeDocument/2006/relationships/image" Target="../media/image405.wmf"/><Relationship Id="rId26" Type="http://schemas.openxmlformats.org/officeDocument/2006/relationships/image" Target="../media/image408.wmf"/><Relationship Id="rId39" Type="http://schemas.openxmlformats.org/officeDocument/2006/relationships/oleObject" Target="../embeddings/oleObject535.bin"/><Relationship Id="rId21" Type="http://schemas.openxmlformats.org/officeDocument/2006/relationships/oleObject" Target="../embeddings/oleObject526.bin"/><Relationship Id="rId34" Type="http://schemas.openxmlformats.org/officeDocument/2006/relationships/image" Target="../media/image411.wmf"/><Relationship Id="rId42" Type="http://schemas.openxmlformats.org/officeDocument/2006/relationships/image" Target="../media/image415.wmf"/><Relationship Id="rId47" Type="http://schemas.openxmlformats.org/officeDocument/2006/relationships/oleObject" Target="../embeddings/oleObject539.bin"/><Relationship Id="rId50" Type="http://schemas.openxmlformats.org/officeDocument/2006/relationships/image" Target="../media/image419.wmf"/><Relationship Id="rId7" Type="http://schemas.openxmlformats.org/officeDocument/2006/relationships/oleObject" Target="../embeddings/oleObject51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94.wmf"/><Relationship Id="rId29" Type="http://schemas.openxmlformats.org/officeDocument/2006/relationships/oleObject" Target="../embeddings/oleObject530.bin"/><Relationship Id="rId11" Type="http://schemas.openxmlformats.org/officeDocument/2006/relationships/oleObject" Target="../embeddings/oleObject521.bin"/><Relationship Id="rId24" Type="http://schemas.openxmlformats.org/officeDocument/2006/relationships/image" Target="../media/image407.wmf"/><Relationship Id="rId32" Type="http://schemas.openxmlformats.org/officeDocument/2006/relationships/image" Target="../media/image387.wmf"/><Relationship Id="rId37" Type="http://schemas.openxmlformats.org/officeDocument/2006/relationships/oleObject" Target="../embeddings/oleObject534.bin"/><Relationship Id="rId40" Type="http://schemas.openxmlformats.org/officeDocument/2006/relationships/image" Target="../media/image414.wmf"/><Relationship Id="rId45" Type="http://schemas.openxmlformats.org/officeDocument/2006/relationships/oleObject" Target="../embeddings/oleObject538.bin"/><Relationship Id="rId5" Type="http://schemas.openxmlformats.org/officeDocument/2006/relationships/oleObject" Target="../embeddings/oleObject518.bin"/><Relationship Id="rId15" Type="http://schemas.openxmlformats.org/officeDocument/2006/relationships/oleObject" Target="../embeddings/oleObject523.bin"/><Relationship Id="rId23" Type="http://schemas.openxmlformats.org/officeDocument/2006/relationships/oleObject" Target="../embeddings/oleObject527.bin"/><Relationship Id="rId28" Type="http://schemas.openxmlformats.org/officeDocument/2006/relationships/image" Target="../media/image409.wmf"/><Relationship Id="rId36" Type="http://schemas.openxmlformats.org/officeDocument/2006/relationships/image" Target="../media/image412.wmf"/><Relationship Id="rId49" Type="http://schemas.openxmlformats.org/officeDocument/2006/relationships/oleObject" Target="../embeddings/oleObject540.bin"/><Relationship Id="rId10" Type="http://schemas.openxmlformats.org/officeDocument/2006/relationships/image" Target="../media/image391.wmf"/><Relationship Id="rId19" Type="http://schemas.openxmlformats.org/officeDocument/2006/relationships/oleObject" Target="../embeddings/oleObject525.bin"/><Relationship Id="rId31" Type="http://schemas.openxmlformats.org/officeDocument/2006/relationships/oleObject" Target="../embeddings/oleObject531.bin"/><Relationship Id="rId44" Type="http://schemas.openxmlformats.org/officeDocument/2006/relationships/image" Target="../media/image416.wmf"/><Relationship Id="rId4" Type="http://schemas.openxmlformats.org/officeDocument/2006/relationships/image" Target="../media/image402.wmf"/><Relationship Id="rId9" Type="http://schemas.openxmlformats.org/officeDocument/2006/relationships/oleObject" Target="../embeddings/oleObject520.bin"/><Relationship Id="rId14" Type="http://schemas.openxmlformats.org/officeDocument/2006/relationships/image" Target="../media/image393.wmf"/><Relationship Id="rId22" Type="http://schemas.openxmlformats.org/officeDocument/2006/relationships/image" Target="../media/image406.wmf"/><Relationship Id="rId27" Type="http://schemas.openxmlformats.org/officeDocument/2006/relationships/oleObject" Target="../embeddings/oleObject529.bin"/><Relationship Id="rId30" Type="http://schemas.openxmlformats.org/officeDocument/2006/relationships/image" Target="../media/image410.wmf"/><Relationship Id="rId35" Type="http://schemas.openxmlformats.org/officeDocument/2006/relationships/oleObject" Target="../embeddings/oleObject533.bin"/><Relationship Id="rId43" Type="http://schemas.openxmlformats.org/officeDocument/2006/relationships/oleObject" Target="../embeddings/oleObject537.bin"/><Relationship Id="rId48" Type="http://schemas.openxmlformats.org/officeDocument/2006/relationships/image" Target="../media/image418.wmf"/><Relationship Id="rId8" Type="http://schemas.openxmlformats.org/officeDocument/2006/relationships/image" Target="../media/image403.wmf"/><Relationship Id="rId3" Type="http://schemas.openxmlformats.org/officeDocument/2006/relationships/oleObject" Target="../embeddings/oleObject517.bin"/><Relationship Id="rId12" Type="http://schemas.openxmlformats.org/officeDocument/2006/relationships/image" Target="../media/image404.wmf"/><Relationship Id="rId17" Type="http://schemas.openxmlformats.org/officeDocument/2006/relationships/oleObject" Target="../embeddings/oleObject524.bin"/><Relationship Id="rId25" Type="http://schemas.openxmlformats.org/officeDocument/2006/relationships/oleObject" Target="../embeddings/oleObject528.bin"/><Relationship Id="rId33" Type="http://schemas.openxmlformats.org/officeDocument/2006/relationships/oleObject" Target="../embeddings/oleObject532.bin"/><Relationship Id="rId38" Type="http://schemas.openxmlformats.org/officeDocument/2006/relationships/image" Target="../media/image413.wmf"/><Relationship Id="rId46" Type="http://schemas.openxmlformats.org/officeDocument/2006/relationships/image" Target="../media/image417.wmf"/><Relationship Id="rId20" Type="http://schemas.openxmlformats.org/officeDocument/2006/relationships/image" Target="../media/image401.wmf"/><Relationship Id="rId41" Type="http://schemas.openxmlformats.org/officeDocument/2006/relationships/oleObject" Target="../embeddings/oleObject53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9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6.bin"/><Relationship Id="rId18" Type="http://schemas.openxmlformats.org/officeDocument/2006/relationships/image" Target="../media/image427.wmf"/><Relationship Id="rId26" Type="http://schemas.openxmlformats.org/officeDocument/2006/relationships/image" Target="../media/image431.wmf"/><Relationship Id="rId39" Type="http://schemas.openxmlformats.org/officeDocument/2006/relationships/oleObject" Target="../embeddings/oleObject559.bin"/><Relationship Id="rId21" Type="http://schemas.openxmlformats.org/officeDocument/2006/relationships/oleObject" Target="../embeddings/oleObject550.bin"/><Relationship Id="rId34" Type="http://schemas.openxmlformats.org/officeDocument/2006/relationships/image" Target="../media/image435.wmf"/><Relationship Id="rId42" Type="http://schemas.openxmlformats.org/officeDocument/2006/relationships/image" Target="../media/image439.wmf"/><Relationship Id="rId47" Type="http://schemas.openxmlformats.org/officeDocument/2006/relationships/image" Target="../media/image441.wmf"/><Relationship Id="rId50" Type="http://schemas.openxmlformats.org/officeDocument/2006/relationships/oleObject" Target="../embeddings/oleObject565.bin"/><Relationship Id="rId55" Type="http://schemas.openxmlformats.org/officeDocument/2006/relationships/image" Target="../media/image445.wmf"/><Relationship Id="rId7" Type="http://schemas.openxmlformats.org/officeDocument/2006/relationships/oleObject" Target="../embeddings/oleObject54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26.wmf"/><Relationship Id="rId29" Type="http://schemas.openxmlformats.org/officeDocument/2006/relationships/oleObject" Target="../embeddings/oleObject554.bin"/><Relationship Id="rId11" Type="http://schemas.openxmlformats.org/officeDocument/2006/relationships/oleObject" Target="../embeddings/oleObject545.bin"/><Relationship Id="rId24" Type="http://schemas.openxmlformats.org/officeDocument/2006/relationships/image" Target="../media/image430.wmf"/><Relationship Id="rId32" Type="http://schemas.openxmlformats.org/officeDocument/2006/relationships/image" Target="../media/image434.wmf"/><Relationship Id="rId37" Type="http://schemas.openxmlformats.org/officeDocument/2006/relationships/oleObject" Target="../embeddings/oleObject558.bin"/><Relationship Id="rId40" Type="http://schemas.openxmlformats.org/officeDocument/2006/relationships/image" Target="../media/image438.wmf"/><Relationship Id="rId45" Type="http://schemas.openxmlformats.org/officeDocument/2006/relationships/image" Target="../media/image440.wmf"/><Relationship Id="rId53" Type="http://schemas.openxmlformats.org/officeDocument/2006/relationships/image" Target="../media/image444.wmf"/><Relationship Id="rId5" Type="http://schemas.openxmlformats.org/officeDocument/2006/relationships/oleObject" Target="../embeddings/oleObject542.bin"/><Relationship Id="rId10" Type="http://schemas.openxmlformats.org/officeDocument/2006/relationships/image" Target="../media/image423.wmf"/><Relationship Id="rId19" Type="http://schemas.openxmlformats.org/officeDocument/2006/relationships/oleObject" Target="../embeddings/oleObject549.bin"/><Relationship Id="rId31" Type="http://schemas.openxmlformats.org/officeDocument/2006/relationships/oleObject" Target="../embeddings/oleObject555.bin"/><Relationship Id="rId44" Type="http://schemas.openxmlformats.org/officeDocument/2006/relationships/oleObject" Target="../embeddings/oleObject562.bin"/><Relationship Id="rId52" Type="http://schemas.openxmlformats.org/officeDocument/2006/relationships/oleObject" Target="../embeddings/oleObject566.bin"/><Relationship Id="rId4" Type="http://schemas.openxmlformats.org/officeDocument/2006/relationships/image" Target="../media/image420.wmf"/><Relationship Id="rId9" Type="http://schemas.openxmlformats.org/officeDocument/2006/relationships/oleObject" Target="../embeddings/oleObject544.bin"/><Relationship Id="rId14" Type="http://schemas.openxmlformats.org/officeDocument/2006/relationships/image" Target="../media/image425.wmf"/><Relationship Id="rId22" Type="http://schemas.openxmlformats.org/officeDocument/2006/relationships/image" Target="../media/image429.wmf"/><Relationship Id="rId27" Type="http://schemas.openxmlformats.org/officeDocument/2006/relationships/oleObject" Target="../embeddings/oleObject553.bin"/><Relationship Id="rId30" Type="http://schemas.openxmlformats.org/officeDocument/2006/relationships/image" Target="../media/image433.wmf"/><Relationship Id="rId35" Type="http://schemas.openxmlformats.org/officeDocument/2006/relationships/oleObject" Target="../embeddings/oleObject557.bin"/><Relationship Id="rId43" Type="http://schemas.openxmlformats.org/officeDocument/2006/relationships/oleObject" Target="../embeddings/oleObject561.bin"/><Relationship Id="rId48" Type="http://schemas.openxmlformats.org/officeDocument/2006/relationships/oleObject" Target="../embeddings/oleObject564.bin"/><Relationship Id="rId8" Type="http://schemas.openxmlformats.org/officeDocument/2006/relationships/image" Target="../media/image422.wmf"/><Relationship Id="rId51" Type="http://schemas.openxmlformats.org/officeDocument/2006/relationships/image" Target="../media/image443.wmf"/><Relationship Id="rId3" Type="http://schemas.openxmlformats.org/officeDocument/2006/relationships/oleObject" Target="../embeddings/oleObject541.bin"/><Relationship Id="rId12" Type="http://schemas.openxmlformats.org/officeDocument/2006/relationships/image" Target="../media/image424.wmf"/><Relationship Id="rId17" Type="http://schemas.openxmlformats.org/officeDocument/2006/relationships/oleObject" Target="../embeddings/oleObject548.bin"/><Relationship Id="rId25" Type="http://schemas.openxmlformats.org/officeDocument/2006/relationships/oleObject" Target="../embeddings/oleObject552.bin"/><Relationship Id="rId33" Type="http://schemas.openxmlformats.org/officeDocument/2006/relationships/oleObject" Target="../embeddings/oleObject556.bin"/><Relationship Id="rId38" Type="http://schemas.openxmlformats.org/officeDocument/2006/relationships/image" Target="../media/image437.wmf"/><Relationship Id="rId46" Type="http://schemas.openxmlformats.org/officeDocument/2006/relationships/oleObject" Target="../embeddings/oleObject563.bin"/><Relationship Id="rId20" Type="http://schemas.openxmlformats.org/officeDocument/2006/relationships/image" Target="../media/image428.wmf"/><Relationship Id="rId41" Type="http://schemas.openxmlformats.org/officeDocument/2006/relationships/oleObject" Target="../embeddings/oleObject560.bin"/><Relationship Id="rId54" Type="http://schemas.openxmlformats.org/officeDocument/2006/relationships/oleObject" Target="../embeddings/oleObject567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1.wmf"/><Relationship Id="rId15" Type="http://schemas.openxmlformats.org/officeDocument/2006/relationships/oleObject" Target="../embeddings/oleObject547.bin"/><Relationship Id="rId23" Type="http://schemas.openxmlformats.org/officeDocument/2006/relationships/oleObject" Target="../embeddings/oleObject551.bin"/><Relationship Id="rId28" Type="http://schemas.openxmlformats.org/officeDocument/2006/relationships/image" Target="../media/image432.wmf"/><Relationship Id="rId36" Type="http://schemas.openxmlformats.org/officeDocument/2006/relationships/image" Target="../media/image436.wmf"/><Relationship Id="rId49" Type="http://schemas.openxmlformats.org/officeDocument/2006/relationships/image" Target="../media/image442.w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wmf"/><Relationship Id="rId21" Type="http://schemas.openxmlformats.org/officeDocument/2006/relationships/oleObject" Target="../embeddings/oleObject59.bin"/><Relationship Id="rId42" Type="http://schemas.openxmlformats.org/officeDocument/2006/relationships/oleObject" Target="../embeddings/oleObject71.bin"/><Relationship Id="rId47" Type="http://schemas.openxmlformats.org/officeDocument/2006/relationships/image" Target="../media/image52.wmf"/><Relationship Id="rId63" Type="http://schemas.openxmlformats.org/officeDocument/2006/relationships/image" Target="../media/image55.wmf"/><Relationship Id="rId68" Type="http://schemas.openxmlformats.org/officeDocument/2006/relationships/oleObject" Target="../embeddings/oleObject84.bin"/><Relationship Id="rId84" Type="http://schemas.openxmlformats.org/officeDocument/2006/relationships/oleObject" Target="../embeddings/oleObject92.bin"/><Relationship Id="rId89" Type="http://schemas.openxmlformats.org/officeDocument/2006/relationships/image" Target="../media/image68.wmf"/><Relationship Id="rId16" Type="http://schemas.openxmlformats.org/officeDocument/2006/relationships/image" Target="../media/image10.wmf"/><Relationship Id="rId11" Type="http://schemas.openxmlformats.org/officeDocument/2006/relationships/oleObject" Target="../embeddings/oleObject54.bin"/><Relationship Id="rId32" Type="http://schemas.openxmlformats.org/officeDocument/2006/relationships/oleObject" Target="../embeddings/oleObject66.bin"/><Relationship Id="rId37" Type="http://schemas.openxmlformats.org/officeDocument/2006/relationships/image" Target="../media/image20.wmf"/><Relationship Id="rId53" Type="http://schemas.openxmlformats.org/officeDocument/2006/relationships/image" Target="../media/image37.wmf"/><Relationship Id="rId58" Type="http://schemas.openxmlformats.org/officeDocument/2006/relationships/oleObject" Target="../embeddings/oleObject79.bin"/><Relationship Id="rId74" Type="http://schemas.openxmlformats.org/officeDocument/2006/relationships/oleObject" Target="../embeddings/oleObject87.bin"/><Relationship Id="rId79" Type="http://schemas.openxmlformats.org/officeDocument/2006/relationships/image" Target="../media/image63.wmf"/><Relationship Id="rId5" Type="http://schemas.openxmlformats.org/officeDocument/2006/relationships/oleObject" Target="../embeddings/oleObject51.bin"/><Relationship Id="rId90" Type="http://schemas.openxmlformats.org/officeDocument/2006/relationships/oleObject" Target="../embeddings/oleObject95.bin"/><Relationship Id="rId95" Type="http://schemas.openxmlformats.org/officeDocument/2006/relationships/image" Target="../media/image45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62.bin"/><Relationship Id="rId43" Type="http://schemas.openxmlformats.org/officeDocument/2006/relationships/image" Target="../media/image26.wmf"/><Relationship Id="rId48" Type="http://schemas.openxmlformats.org/officeDocument/2006/relationships/oleObject" Target="../embeddings/oleObject74.bin"/><Relationship Id="rId64" Type="http://schemas.openxmlformats.org/officeDocument/2006/relationships/oleObject" Target="../embeddings/oleObject82.bin"/><Relationship Id="rId69" Type="http://schemas.openxmlformats.org/officeDocument/2006/relationships/image" Target="../media/image58.wmf"/><Relationship Id="rId80" Type="http://schemas.openxmlformats.org/officeDocument/2006/relationships/oleObject" Target="../embeddings/oleObject90.bin"/><Relationship Id="rId85" Type="http://schemas.openxmlformats.org/officeDocument/2006/relationships/image" Target="../media/image66.wmf"/><Relationship Id="rId3" Type="http://schemas.openxmlformats.org/officeDocument/2006/relationships/oleObject" Target="../embeddings/oleObject50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33" Type="http://schemas.openxmlformats.org/officeDocument/2006/relationships/image" Target="../media/image49.wmf"/><Relationship Id="rId38" Type="http://schemas.openxmlformats.org/officeDocument/2006/relationships/oleObject" Target="../embeddings/oleObject69.bin"/><Relationship Id="rId46" Type="http://schemas.openxmlformats.org/officeDocument/2006/relationships/oleObject" Target="../embeddings/oleObject73.bin"/><Relationship Id="rId59" Type="http://schemas.openxmlformats.org/officeDocument/2006/relationships/image" Target="../media/image53.wmf"/><Relationship Id="rId67" Type="http://schemas.openxmlformats.org/officeDocument/2006/relationships/image" Target="../media/image57.wmf"/><Relationship Id="rId20" Type="http://schemas.openxmlformats.org/officeDocument/2006/relationships/image" Target="../media/image12.wmf"/><Relationship Id="rId41" Type="http://schemas.openxmlformats.org/officeDocument/2006/relationships/image" Target="../media/image24.wmf"/><Relationship Id="rId54" Type="http://schemas.openxmlformats.org/officeDocument/2006/relationships/oleObject" Target="../embeddings/oleObject77.bin"/><Relationship Id="rId62" Type="http://schemas.openxmlformats.org/officeDocument/2006/relationships/oleObject" Target="../embeddings/oleObject81.bin"/><Relationship Id="rId70" Type="http://schemas.openxmlformats.org/officeDocument/2006/relationships/oleObject" Target="../embeddings/oleObject85.bin"/><Relationship Id="rId75" Type="http://schemas.openxmlformats.org/officeDocument/2006/relationships/image" Target="../media/image61.wmf"/><Relationship Id="rId83" Type="http://schemas.openxmlformats.org/officeDocument/2006/relationships/image" Target="../media/image65.wmf"/><Relationship Id="rId88" Type="http://schemas.openxmlformats.org/officeDocument/2006/relationships/oleObject" Target="../embeddings/oleObject94.bin"/><Relationship Id="rId91" Type="http://schemas.openxmlformats.org/officeDocument/2006/relationships/image" Target="../media/image69.wmf"/><Relationship Id="rId96" Type="http://schemas.openxmlformats.org/officeDocument/2006/relationships/oleObject" Target="../embeddings/oleObject9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oleObject" Target="../embeddings/oleObject63.bin"/><Relationship Id="rId36" Type="http://schemas.openxmlformats.org/officeDocument/2006/relationships/oleObject" Target="../embeddings/oleObject68.bin"/><Relationship Id="rId49" Type="http://schemas.openxmlformats.org/officeDocument/2006/relationships/image" Target="../media/image33.wmf"/><Relationship Id="rId57" Type="http://schemas.openxmlformats.org/officeDocument/2006/relationships/image" Target="../media/image39.wmf"/><Relationship Id="rId10" Type="http://schemas.openxmlformats.org/officeDocument/2006/relationships/image" Target="../media/image7.wmf"/><Relationship Id="rId31" Type="http://schemas.openxmlformats.org/officeDocument/2006/relationships/image" Target="../media/image48.wmf"/><Relationship Id="rId44" Type="http://schemas.openxmlformats.org/officeDocument/2006/relationships/oleObject" Target="../embeddings/oleObject72.bin"/><Relationship Id="rId52" Type="http://schemas.openxmlformats.org/officeDocument/2006/relationships/oleObject" Target="../embeddings/oleObject76.bin"/><Relationship Id="rId60" Type="http://schemas.openxmlformats.org/officeDocument/2006/relationships/oleObject" Target="../embeddings/oleObject80.bin"/><Relationship Id="rId65" Type="http://schemas.openxmlformats.org/officeDocument/2006/relationships/image" Target="../media/image56.wmf"/><Relationship Id="rId73" Type="http://schemas.openxmlformats.org/officeDocument/2006/relationships/image" Target="../media/image60.wmf"/><Relationship Id="rId78" Type="http://schemas.openxmlformats.org/officeDocument/2006/relationships/oleObject" Target="../embeddings/oleObject89.bin"/><Relationship Id="rId81" Type="http://schemas.openxmlformats.org/officeDocument/2006/relationships/image" Target="../media/image64.wmf"/><Relationship Id="rId86" Type="http://schemas.openxmlformats.org/officeDocument/2006/relationships/oleObject" Target="../embeddings/oleObject93.bin"/><Relationship Id="rId94" Type="http://schemas.openxmlformats.org/officeDocument/2006/relationships/oleObject" Target="../embeddings/oleObject97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3.bin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11.wmf"/><Relationship Id="rId39" Type="http://schemas.openxmlformats.org/officeDocument/2006/relationships/image" Target="../media/image22.wmf"/><Relationship Id="rId34" Type="http://schemas.openxmlformats.org/officeDocument/2006/relationships/oleObject" Target="../embeddings/oleObject67.bin"/><Relationship Id="rId50" Type="http://schemas.openxmlformats.org/officeDocument/2006/relationships/oleObject" Target="../embeddings/oleObject75.bin"/><Relationship Id="rId55" Type="http://schemas.openxmlformats.org/officeDocument/2006/relationships/image" Target="../media/image38.wmf"/><Relationship Id="rId76" Type="http://schemas.openxmlformats.org/officeDocument/2006/relationships/oleObject" Target="../embeddings/oleObject88.bin"/><Relationship Id="rId97" Type="http://schemas.openxmlformats.org/officeDocument/2006/relationships/image" Target="../media/image71.wmf"/><Relationship Id="rId7" Type="http://schemas.openxmlformats.org/officeDocument/2006/relationships/oleObject" Target="../embeddings/oleObject52.bin"/><Relationship Id="rId71" Type="http://schemas.openxmlformats.org/officeDocument/2006/relationships/image" Target="../media/image59.wmf"/><Relationship Id="rId92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64.bin"/><Relationship Id="rId24" Type="http://schemas.openxmlformats.org/officeDocument/2006/relationships/image" Target="../media/image14.wmf"/><Relationship Id="rId40" Type="http://schemas.openxmlformats.org/officeDocument/2006/relationships/oleObject" Target="../embeddings/oleObject70.bin"/><Relationship Id="rId45" Type="http://schemas.openxmlformats.org/officeDocument/2006/relationships/image" Target="../media/image51.wmf"/><Relationship Id="rId66" Type="http://schemas.openxmlformats.org/officeDocument/2006/relationships/oleObject" Target="../embeddings/oleObject83.bin"/><Relationship Id="rId87" Type="http://schemas.openxmlformats.org/officeDocument/2006/relationships/image" Target="../media/image67.wmf"/><Relationship Id="rId61" Type="http://schemas.openxmlformats.org/officeDocument/2006/relationships/image" Target="../media/image54.wmf"/><Relationship Id="rId82" Type="http://schemas.openxmlformats.org/officeDocument/2006/relationships/oleObject" Target="../embeddings/oleObject91.bin"/><Relationship Id="rId19" Type="http://schemas.openxmlformats.org/officeDocument/2006/relationships/oleObject" Target="../embeddings/oleObject58.bin"/><Relationship Id="rId14" Type="http://schemas.openxmlformats.org/officeDocument/2006/relationships/image" Target="../media/image9.wmf"/><Relationship Id="rId30" Type="http://schemas.openxmlformats.org/officeDocument/2006/relationships/oleObject" Target="../embeddings/oleObject65.bin"/><Relationship Id="rId35" Type="http://schemas.openxmlformats.org/officeDocument/2006/relationships/image" Target="../media/image50.wmf"/><Relationship Id="rId56" Type="http://schemas.openxmlformats.org/officeDocument/2006/relationships/oleObject" Target="../embeddings/oleObject78.bin"/><Relationship Id="rId77" Type="http://schemas.openxmlformats.org/officeDocument/2006/relationships/image" Target="../media/image62.wmf"/><Relationship Id="rId8" Type="http://schemas.openxmlformats.org/officeDocument/2006/relationships/image" Target="../media/image6.wmf"/><Relationship Id="rId51" Type="http://schemas.openxmlformats.org/officeDocument/2006/relationships/image" Target="../media/image35.wmf"/><Relationship Id="rId72" Type="http://schemas.openxmlformats.org/officeDocument/2006/relationships/oleObject" Target="../embeddings/oleObject86.bin"/><Relationship Id="rId93" Type="http://schemas.openxmlformats.org/officeDocument/2006/relationships/image" Target="../media/image70.wmf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7.wmf"/><Relationship Id="rId21" Type="http://schemas.openxmlformats.org/officeDocument/2006/relationships/oleObject" Target="../embeddings/oleObject577.bin"/><Relationship Id="rId34" Type="http://schemas.openxmlformats.org/officeDocument/2006/relationships/image" Target="../media/image461.wmf"/><Relationship Id="rId42" Type="http://schemas.openxmlformats.org/officeDocument/2006/relationships/image" Target="../media/image465.wmf"/><Relationship Id="rId47" Type="http://schemas.openxmlformats.org/officeDocument/2006/relationships/oleObject" Target="../embeddings/oleObject590.bin"/><Relationship Id="rId50" Type="http://schemas.openxmlformats.org/officeDocument/2006/relationships/image" Target="../media/image469.wmf"/><Relationship Id="rId55" Type="http://schemas.openxmlformats.org/officeDocument/2006/relationships/oleObject" Target="../embeddings/oleObject594.bin"/><Relationship Id="rId63" Type="http://schemas.openxmlformats.org/officeDocument/2006/relationships/oleObject" Target="../embeddings/oleObject598.bin"/><Relationship Id="rId7" Type="http://schemas.openxmlformats.org/officeDocument/2006/relationships/oleObject" Target="../embeddings/oleObject57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52.wmf"/><Relationship Id="rId29" Type="http://schemas.openxmlformats.org/officeDocument/2006/relationships/oleObject" Target="../embeddings/oleObject581.bin"/><Relationship Id="rId11" Type="http://schemas.openxmlformats.org/officeDocument/2006/relationships/oleObject" Target="../embeddings/oleObject572.bin"/><Relationship Id="rId24" Type="http://schemas.openxmlformats.org/officeDocument/2006/relationships/image" Target="../media/image456.wmf"/><Relationship Id="rId32" Type="http://schemas.openxmlformats.org/officeDocument/2006/relationships/image" Target="../media/image460.wmf"/><Relationship Id="rId37" Type="http://schemas.openxmlformats.org/officeDocument/2006/relationships/oleObject" Target="../embeddings/oleObject585.bin"/><Relationship Id="rId40" Type="http://schemas.openxmlformats.org/officeDocument/2006/relationships/image" Target="../media/image464.wmf"/><Relationship Id="rId45" Type="http://schemas.openxmlformats.org/officeDocument/2006/relationships/oleObject" Target="../embeddings/oleObject589.bin"/><Relationship Id="rId53" Type="http://schemas.openxmlformats.org/officeDocument/2006/relationships/oleObject" Target="../embeddings/oleObject593.bin"/><Relationship Id="rId58" Type="http://schemas.openxmlformats.org/officeDocument/2006/relationships/image" Target="../media/image472.wmf"/><Relationship Id="rId66" Type="http://schemas.openxmlformats.org/officeDocument/2006/relationships/image" Target="../media/image476.wmf"/><Relationship Id="rId5" Type="http://schemas.openxmlformats.org/officeDocument/2006/relationships/oleObject" Target="../embeddings/oleObject569.bin"/><Relationship Id="rId61" Type="http://schemas.openxmlformats.org/officeDocument/2006/relationships/oleObject" Target="../embeddings/oleObject597.bin"/><Relationship Id="rId19" Type="http://schemas.openxmlformats.org/officeDocument/2006/relationships/oleObject" Target="../embeddings/oleObject576.bin"/><Relationship Id="rId14" Type="http://schemas.openxmlformats.org/officeDocument/2006/relationships/image" Target="../media/image451.wmf"/><Relationship Id="rId22" Type="http://schemas.openxmlformats.org/officeDocument/2006/relationships/image" Target="../media/image455.wmf"/><Relationship Id="rId27" Type="http://schemas.openxmlformats.org/officeDocument/2006/relationships/oleObject" Target="../embeddings/oleObject580.bin"/><Relationship Id="rId30" Type="http://schemas.openxmlformats.org/officeDocument/2006/relationships/image" Target="../media/image459.wmf"/><Relationship Id="rId35" Type="http://schemas.openxmlformats.org/officeDocument/2006/relationships/oleObject" Target="../embeddings/oleObject584.bin"/><Relationship Id="rId43" Type="http://schemas.openxmlformats.org/officeDocument/2006/relationships/oleObject" Target="../embeddings/oleObject588.bin"/><Relationship Id="rId48" Type="http://schemas.openxmlformats.org/officeDocument/2006/relationships/image" Target="../media/image468.wmf"/><Relationship Id="rId56" Type="http://schemas.openxmlformats.org/officeDocument/2006/relationships/image" Target="../media/image471.wmf"/><Relationship Id="rId64" Type="http://schemas.openxmlformats.org/officeDocument/2006/relationships/image" Target="../media/image475.wmf"/><Relationship Id="rId8" Type="http://schemas.openxmlformats.org/officeDocument/2006/relationships/image" Target="../media/image448.wmf"/><Relationship Id="rId51" Type="http://schemas.openxmlformats.org/officeDocument/2006/relationships/oleObject" Target="../embeddings/oleObject592.bin"/><Relationship Id="rId3" Type="http://schemas.openxmlformats.org/officeDocument/2006/relationships/oleObject" Target="../embeddings/oleObject568.bin"/><Relationship Id="rId12" Type="http://schemas.openxmlformats.org/officeDocument/2006/relationships/image" Target="../media/image450.wmf"/><Relationship Id="rId17" Type="http://schemas.openxmlformats.org/officeDocument/2006/relationships/oleObject" Target="../embeddings/oleObject575.bin"/><Relationship Id="rId25" Type="http://schemas.openxmlformats.org/officeDocument/2006/relationships/oleObject" Target="../embeddings/oleObject579.bin"/><Relationship Id="rId33" Type="http://schemas.openxmlformats.org/officeDocument/2006/relationships/oleObject" Target="../embeddings/oleObject583.bin"/><Relationship Id="rId38" Type="http://schemas.openxmlformats.org/officeDocument/2006/relationships/image" Target="../media/image463.wmf"/><Relationship Id="rId46" Type="http://schemas.openxmlformats.org/officeDocument/2006/relationships/image" Target="../media/image467.wmf"/><Relationship Id="rId59" Type="http://schemas.openxmlformats.org/officeDocument/2006/relationships/oleObject" Target="../embeddings/oleObject596.bin"/><Relationship Id="rId20" Type="http://schemas.openxmlformats.org/officeDocument/2006/relationships/image" Target="../media/image454.wmf"/><Relationship Id="rId41" Type="http://schemas.openxmlformats.org/officeDocument/2006/relationships/oleObject" Target="../embeddings/oleObject587.bin"/><Relationship Id="rId54" Type="http://schemas.openxmlformats.org/officeDocument/2006/relationships/image" Target="../media/image470.wmf"/><Relationship Id="rId62" Type="http://schemas.openxmlformats.org/officeDocument/2006/relationships/image" Target="../media/image47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7.wmf"/><Relationship Id="rId15" Type="http://schemas.openxmlformats.org/officeDocument/2006/relationships/oleObject" Target="../embeddings/oleObject574.bin"/><Relationship Id="rId23" Type="http://schemas.openxmlformats.org/officeDocument/2006/relationships/oleObject" Target="../embeddings/oleObject578.bin"/><Relationship Id="rId28" Type="http://schemas.openxmlformats.org/officeDocument/2006/relationships/image" Target="../media/image458.wmf"/><Relationship Id="rId36" Type="http://schemas.openxmlformats.org/officeDocument/2006/relationships/image" Target="../media/image462.wmf"/><Relationship Id="rId49" Type="http://schemas.openxmlformats.org/officeDocument/2006/relationships/oleObject" Target="../embeddings/oleObject591.bin"/><Relationship Id="rId57" Type="http://schemas.openxmlformats.org/officeDocument/2006/relationships/oleObject" Target="../embeddings/oleObject595.bin"/><Relationship Id="rId10" Type="http://schemas.openxmlformats.org/officeDocument/2006/relationships/image" Target="../media/image449.wmf"/><Relationship Id="rId31" Type="http://schemas.openxmlformats.org/officeDocument/2006/relationships/oleObject" Target="../embeddings/oleObject582.bin"/><Relationship Id="rId44" Type="http://schemas.openxmlformats.org/officeDocument/2006/relationships/image" Target="../media/image466.wmf"/><Relationship Id="rId52" Type="http://schemas.openxmlformats.org/officeDocument/2006/relationships/image" Target="../media/image428.wmf"/><Relationship Id="rId60" Type="http://schemas.openxmlformats.org/officeDocument/2006/relationships/image" Target="../media/image473.wmf"/><Relationship Id="rId65" Type="http://schemas.openxmlformats.org/officeDocument/2006/relationships/oleObject" Target="../embeddings/oleObject599.bin"/><Relationship Id="rId4" Type="http://schemas.openxmlformats.org/officeDocument/2006/relationships/image" Target="../media/image446.wmf"/><Relationship Id="rId9" Type="http://schemas.openxmlformats.org/officeDocument/2006/relationships/oleObject" Target="../embeddings/oleObject571.bin"/><Relationship Id="rId13" Type="http://schemas.openxmlformats.org/officeDocument/2006/relationships/oleObject" Target="../embeddings/oleObject573.bin"/><Relationship Id="rId18" Type="http://schemas.openxmlformats.org/officeDocument/2006/relationships/image" Target="../media/image453.wmf"/><Relationship Id="rId39" Type="http://schemas.openxmlformats.org/officeDocument/2006/relationships/oleObject" Target="../embeddings/oleObject586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5.bin"/><Relationship Id="rId18" Type="http://schemas.openxmlformats.org/officeDocument/2006/relationships/image" Target="../media/image484.wmf"/><Relationship Id="rId26" Type="http://schemas.openxmlformats.org/officeDocument/2006/relationships/image" Target="../media/image468.wmf"/><Relationship Id="rId3" Type="http://schemas.openxmlformats.org/officeDocument/2006/relationships/oleObject" Target="../embeddings/oleObject600.bin"/><Relationship Id="rId21" Type="http://schemas.openxmlformats.org/officeDocument/2006/relationships/oleObject" Target="../embeddings/oleObject609.bin"/><Relationship Id="rId34" Type="http://schemas.openxmlformats.org/officeDocument/2006/relationships/image" Target="../media/image471.wmf"/><Relationship Id="rId7" Type="http://schemas.openxmlformats.org/officeDocument/2006/relationships/oleObject" Target="../embeddings/oleObject602.bin"/><Relationship Id="rId12" Type="http://schemas.openxmlformats.org/officeDocument/2006/relationships/image" Target="../media/image481.wmf"/><Relationship Id="rId17" Type="http://schemas.openxmlformats.org/officeDocument/2006/relationships/oleObject" Target="../embeddings/oleObject607.bin"/><Relationship Id="rId25" Type="http://schemas.openxmlformats.org/officeDocument/2006/relationships/oleObject" Target="../embeddings/oleObject611.bin"/><Relationship Id="rId33" Type="http://schemas.openxmlformats.org/officeDocument/2006/relationships/oleObject" Target="../embeddings/oleObject61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83.wmf"/><Relationship Id="rId20" Type="http://schemas.openxmlformats.org/officeDocument/2006/relationships/image" Target="../media/image485.wmf"/><Relationship Id="rId29" Type="http://schemas.openxmlformats.org/officeDocument/2006/relationships/oleObject" Target="../embeddings/oleObject61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8.wmf"/><Relationship Id="rId11" Type="http://schemas.openxmlformats.org/officeDocument/2006/relationships/oleObject" Target="../embeddings/oleObject604.bin"/><Relationship Id="rId24" Type="http://schemas.openxmlformats.org/officeDocument/2006/relationships/image" Target="../media/image467.wmf"/><Relationship Id="rId32" Type="http://schemas.openxmlformats.org/officeDocument/2006/relationships/image" Target="../media/image470.wmf"/><Relationship Id="rId5" Type="http://schemas.openxmlformats.org/officeDocument/2006/relationships/oleObject" Target="../embeddings/oleObject601.bin"/><Relationship Id="rId15" Type="http://schemas.openxmlformats.org/officeDocument/2006/relationships/oleObject" Target="../embeddings/oleObject606.bin"/><Relationship Id="rId23" Type="http://schemas.openxmlformats.org/officeDocument/2006/relationships/oleObject" Target="../embeddings/oleObject610.bin"/><Relationship Id="rId28" Type="http://schemas.openxmlformats.org/officeDocument/2006/relationships/image" Target="../media/image486.wmf"/><Relationship Id="rId10" Type="http://schemas.openxmlformats.org/officeDocument/2006/relationships/image" Target="../media/image480.wmf"/><Relationship Id="rId19" Type="http://schemas.openxmlformats.org/officeDocument/2006/relationships/oleObject" Target="../embeddings/oleObject608.bin"/><Relationship Id="rId31" Type="http://schemas.openxmlformats.org/officeDocument/2006/relationships/oleObject" Target="../embeddings/oleObject614.bin"/><Relationship Id="rId4" Type="http://schemas.openxmlformats.org/officeDocument/2006/relationships/image" Target="../media/image477.wmf"/><Relationship Id="rId9" Type="http://schemas.openxmlformats.org/officeDocument/2006/relationships/oleObject" Target="../embeddings/oleObject603.bin"/><Relationship Id="rId14" Type="http://schemas.openxmlformats.org/officeDocument/2006/relationships/image" Target="../media/image482.wmf"/><Relationship Id="rId22" Type="http://schemas.openxmlformats.org/officeDocument/2006/relationships/image" Target="../media/image466.wmf"/><Relationship Id="rId27" Type="http://schemas.openxmlformats.org/officeDocument/2006/relationships/oleObject" Target="../embeddings/oleObject612.bin"/><Relationship Id="rId30" Type="http://schemas.openxmlformats.org/officeDocument/2006/relationships/image" Target="../media/image428.wmf"/><Relationship Id="rId8" Type="http://schemas.openxmlformats.org/officeDocument/2006/relationships/image" Target="../media/image4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wmf"/><Relationship Id="rId13" Type="http://schemas.openxmlformats.org/officeDocument/2006/relationships/oleObject" Target="../embeddings/oleObject621.bin"/><Relationship Id="rId18" Type="http://schemas.openxmlformats.org/officeDocument/2006/relationships/image" Target="../media/image494.wmf"/><Relationship Id="rId26" Type="http://schemas.openxmlformats.org/officeDocument/2006/relationships/image" Target="../media/image498.wmf"/><Relationship Id="rId3" Type="http://schemas.openxmlformats.org/officeDocument/2006/relationships/oleObject" Target="../embeddings/oleObject616.bin"/><Relationship Id="rId21" Type="http://schemas.openxmlformats.org/officeDocument/2006/relationships/oleObject" Target="../embeddings/oleObject625.bin"/><Relationship Id="rId7" Type="http://schemas.openxmlformats.org/officeDocument/2006/relationships/oleObject" Target="../embeddings/oleObject618.bin"/><Relationship Id="rId12" Type="http://schemas.openxmlformats.org/officeDocument/2006/relationships/image" Target="../media/image491.wmf"/><Relationship Id="rId17" Type="http://schemas.openxmlformats.org/officeDocument/2006/relationships/oleObject" Target="../embeddings/oleObject623.bin"/><Relationship Id="rId25" Type="http://schemas.openxmlformats.org/officeDocument/2006/relationships/oleObject" Target="../embeddings/oleObject62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93.wmf"/><Relationship Id="rId20" Type="http://schemas.openxmlformats.org/officeDocument/2006/relationships/image" Target="../media/image495.wmf"/><Relationship Id="rId29" Type="http://schemas.openxmlformats.org/officeDocument/2006/relationships/oleObject" Target="../embeddings/oleObject62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8.wmf"/><Relationship Id="rId11" Type="http://schemas.openxmlformats.org/officeDocument/2006/relationships/oleObject" Target="../embeddings/oleObject620.bin"/><Relationship Id="rId24" Type="http://schemas.openxmlformats.org/officeDocument/2006/relationships/image" Target="../media/image497.wmf"/><Relationship Id="rId32" Type="http://schemas.openxmlformats.org/officeDocument/2006/relationships/image" Target="../media/image501.wmf"/><Relationship Id="rId5" Type="http://schemas.openxmlformats.org/officeDocument/2006/relationships/oleObject" Target="../embeddings/oleObject617.bin"/><Relationship Id="rId15" Type="http://schemas.openxmlformats.org/officeDocument/2006/relationships/oleObject" Target="../embeddings/oleObject622.bin"/><Relationship Id="rId23" Type="http://schemas.openxmlformats.org/officeDocument/2006/relationships/oleObject" Target="../embeddings/oleObject626.bin"/><Relationship Id="rId28" Type="http://schemas.openxmlformats.org/officeDocument/2006/relationships/image" Target="../media/image499.wmf"/><Relationship Id="rId10" Type="http://schemas.openxmlformats.org/officeDocument/2006/relationships/image" Target="../media/image490.wmf"/><Relationship Id="rId19" Type="http://schemas.openxmlformats.org/officeDocument/2006/relationships/oleObject" Target="../embeddings/oleObject624.bin"/><Relationship Id="rId31" Type="http://schemas.openxmlformats.org/officeDocument/2006/relationships/oleObject" Target="../embeddings/oleObject630.bin"/><Relationship Id="rId4" Type="http://schemas.openxmlformats.org/officeDocument/2006/relationships/image" Target="../media/image487.wmf"/><Relationship Id="rId9" Type="http://schemas.openxmlformats.org/officeDocument/2006/relationships/oleObject" Target="../embeddings/oleObject619.bin"/><Relationship Id="rId14" Type="http://schemas.openxmlformats.org/officeDocument/2006/relationships/image" Target="../media/image492.wmf"/><Relationship Id="rId22" Type="http://schemas.openxmlformats.org/officeDocument/2006/relationships/image" Target="../media/image496.wmf"/><Relationship Id="rId27" Type="http://schemas.openxmlformats.org/officeDocument/2006/relationships/oleObject" Target="../embeddings/oleObject628.bin"/><Relationship Id="rId30" Type="http://schemas.openxmlformats.org/officeDocument/2006/relationships/image" Target="../media/image500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6.bin"/><Relationship Id="rId18" Type="http://schemas.openxmlformats.org/officeDocument/2006/relationships/image" Target="../media/image509.wmf"/><Relationship Id="rId26" Type="http://schemas.openxmlformats.org/officeDocument/2006/relationships/image" Target="../media/image513.wmf"/><Relationship Id="rId21" Type="http://schemas.openxmlformats.org/officeDocument/2006/relationships/oleObject" Target="../embeddings/oleObject640.bin"/><Relationship Id="rId34" Type="http://schemas.openxmlformats.org/officeDocument/2006/relationships/image" Target="../media/image517.wmf"/><Relationship Id="rId7" Type="http://schemas.openxmlformats.org/officeDocument/2006/relationships/oleObject" Target="../embeddings/oleObject633.bin"/><Relationship Id="rId12" Type="http://schemas.openxmlformats.org/officeDocument/2006/relationships/image" Target="../media/image506.wmf"/><Relationship Id="rId17" Type="http://schemas.openxmlformats.org/officeDocument/2006/relationships/oleObject" Target="../embeddings/oleObject638.bin"/><Relationship Id="rId25" Type="http://schemas.openxmlformats.org/officeDocument/2006/relationships/oleObject" Target="../embeddings/oleObject642.bin"/><Relationship Id="rId33" Type="http://schemas.openxmlformats.org/officeDocument/2006/relationships/oleObject" Target="../embeddings/oleObject646.bin"/><Relationship Id="rId38" Type="http://schemas.openxmlformats.org/officeDocument/2006/relationships/image" Target="../media/image5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8.wmf"/><Relationship Id="rId20" Type="http://schemas.openxmlformats.org/officeDocument/2006/relationships/image" Target="../media/image510.wmf"/><Relationship Id="rId29" Type="http://schemas.openxmlformats.org/officeDocument/2006/relationships/oleObject" Target="../embeddings/oleObject64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03.wmf"/><Relationship Id="rId11" Type="http://schemas.openxmlformats.org/officeDocument/2006/relationships/oleObject" Target="../embeddings/oleObject635.bin"/><Relationship Id="rId24" Type="http://schemas.openxmlformats.org/officeDocument/2006/relationships/image" Target="../media/image512.wmf"/><Relationship Id="rId32" Type="http://schemas.openxmlformats.org/officeDocument/2006/relationships/image" Target="../media/image516.wmf"/><Relationship Id="rId37" Type="http://schemas.openxmlformats.org/officeDocument/2006/relationships/oleObject" Target="../embeddings/oleObject648.bin"/><Relationship Id="rId5" Type="http://schemas.openxmlformats.org/officeDocument/2006/relationships/oleObject" Target="../embeddings/oleObject632.bin"/><Relationship Id="rId15" Type="http://schemas.openxmlformats.org/officeDocument/2006/relationships/oleObject" Target="../embeddings/oleObject637.bin"/><Relationship Id="rId23" Type="http://schemas.openxmlformats.org/officeDocument/2006/relationships/oleObject" Target="../embeddings/oleObject641.bin"/><Relationship Id="rId28" Type="http://schemas.openxmlformats.org/officeDocument/2006/relationships/image" Target="../media/image514.wmf"/><Relationship Id="rId36" Type="http://schemas.openxmlformats.org/officeDocument/2006/relationships/image" Target="../media/image518.wmf"/><Relationship Id="rId10" Type="http://schemas.openxmlformats.org/officeDocument/2006/relationships/image" Target="../media/image505.wmf"/><Relationship Id="rId19" Type="http://schemas.openxmlformats.org/officeDocument/2006/relationships/oleObject" Target="../embeddings/oleObject639.bin"/><Relationship Id="rId31" Type="http://schemas.openxmlformats.org/officeDocument/2006/relationships/oleObject" Target="../embeddings/oleObject645.bin"/><Relationship Id="rId4" Type="http://schemas.openxmlformats.org/officeDocument/2006/relationships/image" Target="../media/image502.wmf"/><Relationship Id="rId9" Type="http://schemas.openxmlformats.org/officeDocument/2006/relationships/oleObject" Target="../embeddings/oleObject634.bin"/><Relationship Id="rId14" Type="http://schemas.openxmlformats.org/officeDocument/2006/relationships/image" Target="../media/image507.wmf"/><Relationship Id="rId22" Type="http://schemas.openxmlformats.org/officeDocument/2006/relationships/image" Target="../media/image511.wmf"/><Relationship Id="rId27" Type="http://schemas.openxmlformats.org/officeDocument/2006/relationships/oleObject" Target="../embeddings/oleObject643.bin"/><Relationship Id="rId30" Type="http://schemas.openxmlformats.org/officeDocument/2006/relationships/image" Target="../media/image515.wmf"/><Relationship Id="rId35" Type="http://schemas.openxmlformats.org/officeDocument/2006/relationships/oleObject" Target="../embeddings/oleObject647.bin"/><Relationship Id="rId8" Type="http://schemas.openxmlformats.org/officeDocument/2006/relationships/image" Target="../media/image504.wmf"/><Relationship Id="rId3" Type="http://schemas.openxmlformats.org/officeDocument/2006/relationships/oleObject" Target="../embeddings/oleObject631.bin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.wmf"/><Relationship Id="rId21" Type="http://schemas.openxmlformats.org/officeDocument/2006/relationships/oleObject" Target="../embeddings/oleObject658.bin"/><Relationship Id="rId42" Type="http://schemas.openxmlformats.org/officeDocument/2006/relationships/image" Target="../media/image88.wmf"/><Relationship Id="rId47" Type="http://schemas.openxmlformats.org/officeDocument/2006/relationships/oleObject" Target="../embeddings/oleObject672.bin"/><Relationship Id="rId63" Type="http://schemas.openxmlformats.org/officeDocument/2006/relationships/image" Target="../media/image530.wmf"/><Relationship Id="rId68" Type="http://schemas.openxmlformats.org/officeDocument/2006/relationships/oleObject" Target="../embeddings/oleObject6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3.wmf"/><Relationship Id="rId29" Type="http://schemas.openxmlformats.org/officeDocument/2006/relationships/oleObject" Target="../embeddings/oleObject662.bin"/><Relationship Id="rId11" Type="http://schemas.openxmlformats.org/officeDocument/2006/relationships/oleObject" Target="../embeddings/oleObject653.bin"/><Relationship Id="rId24" Type="http://schemas.openxmlformats.org/officeDocument/2006/relationships/image" Target="../media/image9.wmf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666.bin"/><Relationship Id="rId40" Type="http://schemas.openxmlformats.org/officeDocument/2006/relationships/image" Target="../media/image87.wmf"/><Relationship Id="rId45" Type="http://schemas.openxmlformats.org/officeDocument/2006/relationships/oleObject" Target="../embeddings/oleObject671.bin"/><Relationship Id="rId53" Type="http://schemas.openxmlformats.org/officeDocument/2006/relationships/image" Target="../media/image526.wmf"/><Relationship Id="rId58" Type="http://schemas.openxmlformats.org/officeDocument/2006/relationships/oleObject" Target="../embeddings/oleObject678.bin"/><Relationship Id="rId66" Type="http://schemas.openxmlformats.org/officeDocument/2006/relationships/oleObject" Target="../embeddings/oleObject682.bin"/><Relationship Id="rId5" Type="http://schemas.openxmlformats.org/officeDocument/2006/relationships/oleObject" Target="../embeddings/oleObject650.bin"/><Relationship Id="rId61" Type="http://schemas.openxmlformats.org/officeDocument/2006/relationships/image" Target="../media/image529.wmf"/><Relationship Id="rId19" Type="http://schemas.openxmlformats.org/officeDocument/2006/relationships/oleObject" Target="../embeddings/oleObject657.bin"/><Relationship Id="rId14" Type="http://schemas.openxmlformats.org/officeDocument/2006/relationships/image" Target="../media/image522.wmf"/><Relationship Id="rId22" Type="http://schemas.openxmlformats.org/officeDocument/2006/relationships/image" Target="../media/image7.wmf"/><Relationship Id="rId27" Type="http://schemas.openxmlformats.org/officeDocument/2006/relationships/oleObject" Target="../embeddings/oleObject661.bin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665.bin"/><Relationship Id="rId43" Type="http://schemas.openxmlformats.org/officeDocument/2006/relationships/oleObject" Target="../embeddings/oleObject670.bin"/><Relationship Id="rId48" Type="http://schemas.openxmlformats.org/officeDocument/2006/relationships/image" Target="../media/image525.wmf"/><Relationship Id="rId56" Type="http://schemas.openxmlformats.org/officeDocument/2006/relationships/oleObject" Target="../embeddings/oleObject677.bin"/><Relationship Id="rId64" Type="http://schemas.openxmlformats.org/officeDocument/2006/relationships/oleObject" Target="../embeddings/oleObject681.bin"/><Relationship Id="rId69" Type="http://schemas.openxmlformats.org/officeDocument/2006/relationships/image" Target="../media/image517.wmf"/><Relationship Id="rId8" Type="http://schemas.openxmlformats.org/officeDocument/2006/relationships/image" Target="../media/image505.wmf"/><Relationship Id="rId51" Type="http://schemas.openxmlformats.org/officeDocument/2006/relationships/oleObject" Target="../embeddings/oleObject674.bin"/><Relationship Id="rId72" Type="http://schemas.openxmlformats.org/officeDocument/2006/relationships/oleObject" Target="../embeddings/oleObject685.bin"/><Relationship Id="rId3" Type="http://schemas.openxmlformats.org/officeDocument/2006/relationships/oleObject" Target="../embeddings/oleObject649.bin"/><Relationship Id="rId12" Type="http://schemas.openxmlformats.org/officeDocument/2006/relationships/image" Target="../media/image521.wmf"/><Relationship Id="rId17" Type="http://schemas.openxmlformats.org/officeDocument/2006/relationships/oleObject" Target="../embeddings/oleObject656.bin"/><Relationship Id="rId25" Type="http://schemas.openxmlformats.org/officeDocument/2006/relationships/oleObject" Target="../embeddings/oleObject660.bin"/><Relationship Id="rId33" Type="http://schemas.openxmlformats.org/officeDocument/2006/relationships/oleObject" Target="../embeddings/oleObject664.bin"/><Relationship Id="rId38" Type="http://schemas.openxmlformats.org/officeDocument/2006/relationships/oleObject" Target="../embeddings/oleObject667.bin"/><Relationship Id="rId46" Type="http://schemas.openxmlformats.org/officeDocument/2006/relationships/image" Target="../media/image46.wmf"/><Relationship Id="rId59" Type="http://schemas.openxmlformats.org/officeDocument/2006/relationships/image" Target="../media/image33.wmf"/><Relationship Id="rId67" Type="http://schemas.openxmlformats.org/officeDocument/2006/relationships/image" Target="../media/image532.wmf"/><Relationship Id="rId20" Type="http://schemas.openxmlformats.org/officeDocument/2006/relationships/image" Target="../media/image6.wmf"/><Relationship Id="rId41" Type="http://schemas.openxmlformats.org/officeDocument/2006/relationships/oleObject" Target="../embeddings/oleObject669.bin"/><Relationship Id="rId54" Type="http://schemas.openxmlformats.org/officeDocument/2006/relationships/oleObject" Target="../embeddings/oleObject676.bin"/><Relationship Id="rId62" Type="http://schemas.openxmlformats.org/officeDocument/2006/relationships/oleObject" Target="../embeddings/oleObject680.bin"/><Relationship Id="rId70" Type="http://schemas.openxmlformats.org/officeDocument/2006/relationships/oleObject" Target="../embeddings/oleObject68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04.wmf"/><Relationship Id="rId15" Type="http://schemas.openxmlformats.org/officeDocument/2006/relationships/oleObject" Target="../embeddings/oleObject655.bin"/><Relationship Id="rId23" Type="http://schemas.openxmlformats.org/officeDocument/2006/relationships/oleObject" Target="../embeddings/oleObject659.bin"/><Relationship Id="rId28" Type="http://schemas.openxmlformats.org/officeDocument/2006/relationships/image" Target="../media/image86.wmf"/><Relationship Id="rId36" Type="http://schemas.openxmlformats.org/officeDocument/2006/relationships/image" Target="../media/image15.wmf"/><Relationship Id="rId49" Type="http://schemas.openxmlformats.org/officeDocument/2006/relationships/oleObject" Target="../embeddings/oleObject673.bin"/><Relationship Id="rId57" Type="http://schemas.openxmlformats.org/officeDocument/2006/relationships/image" Target="../media/image528.wmf"/><Relationship Id="rId10" Type="http://schemas.openxmlformats.org/officeDocument/2006/relationships/image" Target="../media/image506.wmf"/><Relationship Id="rId31" Type="http://schemas.openxmlformats.org/officeDocument/2006/relationships/oleObject" Target="../embeddings/oleObject663.bin"/><Relationship Id="rId44" Type="http://schemas.openxmlformats.org/officeDocument/2006/relationships/image" Target="../media/image45.wmf"/><Relationship Id="rId52" Type="http://schemas.openxmlformats.org/officeDocument/2006/relationships/oleObject" Target="../embeddings/oleObject675.bin"/><Relationship Id="rId60" Type="http://schemas.openxmlformats.org/officeDocument/2006/relationships/oleObject" Target="../embeddings/oleObject679.bin"/><Relationship Id="rId65" Type="http://schemas.openxmlformats.org/officeDocument/2006/relationships/image" Target="../media/image531.wmf"/><Relationship Id="rId73" Type="http://schemas.openxmlformats.org/officeDocument/2006/relationships/image" Target="../media/image518.wmf"/><Relationship Id="rId4" Type="http://schemas.openxmlformats.org/officeDocument/2006/relationships/image" Target="../media/image520.wmf"/><Relationship Id="rId9" Type="http://schemas.openxmlformats.org/officeDocument/2006/relationships/oleObject" Target="../embeddings/oleObject652.bin"/><Relationship Id="rId13" Type="http://schemas.openxmlformats.org/officeDocument/2006/relationships/oleObject" Target="../embeddings/oleObject654.bin"/><Relationship Id="rId18" Type="http://schemas.openxmlformats.org/officeDocument/2006/relationships/image" Target="../media/image524.wmf"/><Relationship Id="rId39" Type="http://schemas.openxmlformats.org/officeDocument/2006/relationships/oleObject" Target="../embeddings/oleObject668.bin"/><Relationship Id="rId34" Type="http://schemas.openxmlformats.org/officeDocument/2006/relationships/image" Target="../media/image14.wmf"/><Relationship Id="rId50" Type="http://schemas.openxmlformats.org/officeDocument/2006/relationships/image" Target="../media/image92.wmf"/><Relationship Id="rId55" Type="http://schemas.openxmlformats.org/officeDocument/2006/relationships/image" Target="../media/image527.wmf"/><Relationship Id="rId7" Type="http://schemas.openxmlformats.org/officeDocument/2006/relationships/oleObject" Target="../embeddings/oleObject651.bin"/><Relationship Id="rId71" Type="http://schemas.openxmlformats.org/officeDocument/2006/relationships/image" Target="../media/image533.wmf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695.bin"/><Relationship Id="rId42" Type="http://schemas.openxmlformats.org/officeDocument/2006/relationships/image" Target="../media/image525.wmf"/><Relationship Id="rId47" Type="http://schemas.openxmlformats.org/officeDocument/2006/relationships/image" Target="../media/image526.wmf"/><Relationship Id="rId63" Type="http://schemas.openxmlformats.org/officeDocument/2006/relationships/image" Target="../media/image539.wmf"/><Relationship Id="rId68" Type="http://schemas.openxmlformats.org/officeDocument/2006/relationships/oleObject" Target="../embeddings/oleObject720.bin"/><Relationship Id="rId84" Type="http://schemas.openxmlformats.org/officeDocument/2006/relationships/oleObject" Target="../embeddings/oleObject728.bin"/><Relationship Id="rId89" Type="http://schemas.openxmlformats.org/officeDocument/2006/relationships/image" Target="../media/image548.wmf"/><Relationship Id="rId16" Type="http://schemas.openxmlformats.org/officeDocument/2006/relationships/image" Target="../media/image7.wmf"/><Relationship Id="rId11" Type="http://schemas.openxmlformats.org/officeDocument/2006/relationships/oleObject" Target="../embeddings/oleObject690.bin"/><Relationship Id="rId32" Type="http://schemas.openxmlformats.org/officeDocument/2006/relationships/oleObject" Target="../embeddings/oleObject701.bin"/><Relationship Id="rId37" Type="http://schemas.openxmlformats.org/officeDocument/2006/relationships/oleObject" Target="../embeddings/oleObject704.bin"/><Relationship Id="rId53" Type="http://schemas.openxmlformats.org/officeDocument/2006/relationships/image" Target="../media/image33.wmf"/><Relationship Id="rId58" Type="http://schemas.openxmlformats.org/officeDocument/2006/relationships/oleObject" Target="../embeddings/oleObject715.bin"/><Relationship Id="rId74" Type="http://schemas.openxmlformats.org/officeDocument/2006/relationships/oleObject" Target="../embeddings/oleObject723.bin"/><Relationship Id="rId79" Type="http://schemas.openxmlformats.org/officeDocument/2006/relationships/image" Target="../media/image543.wmf"/><Relationship Id="rId5" Type="http://schemas.openxmlformats.org/officeDocument/2006/relationships/oleObject" Target="../embeddings/oleObject687.bin"/><Relationship Id="rId14" Type="http://schemas.openxmlformats.org/officeDocument/2006/relationships/image" Target="../media/image6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698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703.bin"/><Relationship Id="rId43" Type="http://schemas.openxmlformats.org/officeDocument/2006/relationships/oleObject" Target="../embeddings/oleObject707.bin"/><Relationship Id="rId48" Type="http://schemas.openxmlformats.org/officeDocument/2006/relationships/oleObject" Target="../embeddings/oleObject710.bin"/><Relationship Id="rId56" Type="http://schemas.openxmlformats.org/officeDocument/2006/relationships/oleObject" Target="../embeddings/oleObject714.bin"/><Relationship Id="rId64" Type="http://schemas.openxmlformats.org/officeDocument/2006/relationships/oleObject" Target="../embeddings/oleObject718.bin"/><Relationship Id="rId69" Type="http://schemas.openxmlformats.org/officeDocument/2006/relationships/image" Target="../media/image531.wmf"/><Relationship Id="rId77" Type="http://schemas.openxmlformats.org/officeDocument/2006/relationships/image" Target="../media/image542.wmf"/><Relationship Id="rId8" Type="http://schemas.openxmlformats.org/officeDocument/2006/relationships/image" Target="../media/image535.wmf"/><Relationship Id="rId51" Type="http://schemas.openxmlformats.org/officeDocument/2006/relationships/image" Target="../media/image537.wmf"/><Relationship Id="rId72" Type="http://schemas.openxmlformats.org/officeDocument/2006/relationships/oleObject" Target="../embeddings/oleObject722.bin"/><Relationship Id="rId80" Type="http://schemas.openxmlformats.org/officeDocument/2006/relationships/oleObject" Target="../embeddings/oleObject726.bin"/><Relationship Id="rId85" Type="http://schemas.openxmlformats.org/officeDocument/2006/relationships/image" Target="../media/image546.wmf"/><Relationship Id="rId3" Type="http://schemas.openxmlformats.org/officeDocument/2006/relationships/oleObject" Target="../embeddings/oleObject686.bin"/><Relationship Id="rId12" Type="http://schemas.openxmlformats.org/officeDocument/2006/relationships/image" Target="../media/image520.wmf"/><Relationship Id="rId17" Type="http://schemas.openxmlformats.org/officeDocument/2006/relationships/oleObject" Target="../embeddings/oleObject693.bin"/><Relationship Id="rId25" Type="http://schemas.openxmlformats.org/officeDocument/2006/relationships/oleObject" Target="../embeddings/oleObject697.bin"/><Relationship Id="rId33" Type="http://schemas.openxmlformats.org/officeDocument/2006/relationships/oleObject" Target="../embeddings/oleObject702.bin"/><Relationship Id="rId38" Type="http://schemas.openxmlformats.org/officeDocument/2006/relationships/image" Target="../media/image45.wmf"/><Relationship Id="rId46" Type="http://schemas.openxmlformats.org/officeDocument/2006/relationships/oleObject" Target="../embeddings/oleObject709.bin"/><Relationship Id="rId59" Type="http://schemas.openxmlformats.org/officeDocument/2006/relationships/image" Target="../media/image110.wmf"/><Relationship Id="rId67" Type="http://schemas.openxmlformats.org/officeDocument/2006/relationships/image" Target="../media/image530.wmf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706.bin"/><Relationship Id="rId54" Type="http://schemas.openxmlformats.org/officeDocument/2006/relationships/oleObject" Target="../embeddings/oleObject713.bin"/><Relationship Id="rId62" Type="http://schemas.openxmlformats.org/officeDocument/2006/relationships/oleObject" Target="../embeddings/oleObject717.bin"/><Relationship Id="rId70" Type="http://schemas.openxmlformats.org/officeDocument/2006/relationships/oleObject" Target="../embeddings/oleObject721.bin"/><Relationship Id="rId75" Type="http://schemas.openxmlformats.org/officeDocument/2006/relationships/image" Target="../media/image541.wmf"/><Relationship Id="rId83" Type="http://schemas.openxmlformats.org/officeDocument/2006/relationships/image" Target="../media/image545.wmf"/><Relationship Id="rId88" Type="http://schemas.openxmlformats.org/officeDocument/2006/relationships/oleObject" Target="../embeddings/oleObject73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6.wmf"/><Relationship Id="rId15" Type="http://schemas.openxmlformats.org/officeDocument/2006/relationships/oleObject" Target="../embeddings/oleObject692.bin"/><Relationship Id="rId23" Type="http://schemas.openxmlformats.org/officeDocument/2006/relationships/oleObject" Target="../embeddings/oleObject696.bin"/><Relationship Id="rId28" Type="http://schemas.openxmlformats.org/officeDocument/2006/relationships/image" Target="../media/image14.wmf"/><Relationship Id="rId36" Type="http://schemas.openxmlformats.org/officeDocument/2006/relationships/image" Target="../media/image88.wmf"/><Relationship Id="rId49" Type="http://schemas.openxmlformats.org/officeDocument/2006/relationships/image" Target="../media/image527.wmf"/><Relationship Id="rId57" Type="http://schemas.openxmlformats.org/officeDocument/2006/relationships/image" Target="../media/image109.wmf"/><Relationship Id="rId10" Type="http://schemas.openxmlformats.org/officeDocument/2006/relationships/image" Target="../media/image536.wmf"/><Relationship Id="rId31" Type="http://schemas.openxmlformats.org/officeDocument/2006/relationships/oleObject" Target="../embeddings/oleObject700.bin"/><Relationship Id="rId44" Type="http://schemas.openxmlformats.org/officeDocument/2006/relationships/image" Target="../media/image92.wmf"/><Relationship Id="rId52" Type="http://schemas.openxmlformats.org/officeDocument/2006/relationships/oleObject" Target="../embeddings/oleObject712.bin"/><Relationship Id="rId60" Type="http://schemas.openxmlformats.org/officeDocument/2006/relationships/oleObject" Target="../embeddings/oleObject716.bin"/><Relationship Id="rId65" Type="http://schemas.openxmlformats.org/officeDocument/2006/relationships/image" Target="../media/image529.wmf"/><Relationship Id="rId73" Type="http://schemas.openxmlformats.org/officeDocument/2006/relationships/image" Target="../media/image540.wmf"/><Relationship Id="rId78" Type="http://schemas.openxmlformats.org/officeDocument/2006/relationships/oleObject" Target="../embeddings/oleObject725.bin"/><Relationship Id="rId81" Type="http://schemas.openxmlformats.org/officeDocument/2006/relationships/image" Target="../media/image544.wmf"/><Relationship Id="rId86" Type="http://schemas.openxmlformats.org/officeDocument/2006/relationships/oleObject" Target="../embeddings/oleObject729.bin"/><Relationship Id="rId4" Type="http://schemas.openxmlformats.org/officeDocument/2006/relationships/image" Target="../media/image534.wmf"/><Relationship Id="rId9" Type="http://schemas.openxmlformats.org/officeDocument/2006/relationships/oleObject" Target="../embeddings/oleObject689.bin"/><Relationship Id="rId13" Type="http://schemas.openxmlformats.org/officeDocument/2006/relationships/oleObject" Target="../embeddings/oleObject691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705.bin"/><Relationship Id="rId34" Type="http://schemas.openxmlformats.org/officeDocument/2006/relationships/image" Target="../media/image87.wmf"/><Relationship Id="rId50" Type="http://schemas.openxmlformats.org/officeDocument/2006/relationships/oleObject" Target="../embeddings/oleObject711.bin"/><Relationship Id="rId55" Type="http://schemas.openxmlformats.org/officeDocument/2006/relationships/image" Target="../media/image538.wmf"/><Relationship Id="rId76" Type="http://schemas.openxmlformats.org/officeDocument/2006/relationships/oleObject" Target="../embeddings/oleObject724.bin"/><Relationship Id="rId7" Type="http://schemas.openxmlformats.org/officeDocument/2006/relationships/oleObject" Target="../embeddings/oleObject688.bin"/><Relationship Id="rId71" Type="http://schemas.openxmlformats.org/officeDocument/2006/relationships/image" Target="../media/image519.w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699.bin"/><Relationship Id="rId24" Type="http://schemas.openxmlformats.org/officeDocument/2006/relationships/image" Target="../media/image12.wmf"/><Relationship Id="rId40" Type="http://schemas.openxmlformats.org/officeDocument/2006/relationships/image" Target="../media/image46.wmf"/><Relationship Id="rId45" Type="http://schemas.openxmlformats.org/officeDocument/2006/relationships/oleObject" Target="../embeddings/oleObject708.bin"/><Relationship Id="rId66" Type="http://schemas.openxmlformats.org/officeDocument/2006/relationships/oleObject" Target="../embeddings/oleObject719.bin"/><Relationship Id="rId87" Type="http://schemas.openxmlformats.org/officeDocument/2006/relationships/image" Target="../media/image547.wmf"/><Relationship Id="rId61" Type="http://schemas.openxmlformats.org/officeDocument/2006/relationships/image" Target="../media/image111.wmf"/><Relationship Id="rId82" Type="http://schemas.openxmlformats.org/officeDocument/2006/relationships/oleObject" Target="../embeddings/oleObject727.bin"/><Relationship Id="rId19" Type="http://schemas.openxmlformats.org/officeDocument/2006/relationships/oleObject" Target="../embeddings/oleObject69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49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37.bin"/><Relationship Id="rId18" Type="http://schemas.openxmlformats.org/officeDocument/2006/relationships/image" Target="../media/image551.wmf"/><Relationship Id="rId26" Type="http://schemas.openxmlformats.org/officeDocument/2006/relationships/image" Target="../media/image555.wmf"/><Relationship Id="rId39" Type="http://schemas.openxmlformats.org/officeDocument/2006/relationships/oleObject" Target="../embeddings/oleObject750.bin"/><Relationship Id="rId21" Type="http://schemas.openxmlformats.org/officeDocument/2006/relationships/oleObject" Target="../embeddings/oleObject741.bin"/><Relationship Id="rId34" Type="http://schemas.openxmlformats.org/officeDocument/2006/relationships/image" Target="../media/image559.wmf"/><Relationship Id="rId42" Type="http://schemas.openxmlformats.org/officeDocument/2006/relationships/image" Target="../media/image563.wmf"/><Relationship Id="rId7" Type="http://schemas.openxmlformats.org/officeDocument/2006/relationships/oleObject" Target="../embeddings/oleObject7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0.wmf"/><Relationship Id="rId29" Type="http://schemas.openxmlformats.org/officeDocument/2006/relationships/oleObject" Target="../embeddings/oleObject745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736.bin"/><Relationship Id="rId24" Type="http://schemas.openxmlformats.org/officeDocument/2006/relationships/image" Target="../media/image554.wmf"/><Relationship Id="rId32" Type="http://schemas.openxmlformats.org/officeDocument/2006/relationships/image" Target="../media/image558.wmf"/><Relationship Id="rId37" Type="http://schemas.openxmlformats.org/officeDocument/2006/relationships/oleObject" Target="../embeddings/oleObject749.bin"/><Relationship Id="rId40" Type="http://schemas.openxmlformats.org/officeDocument/2006/relationships/image" Target="../media/image562.wmf"/><Relationship Id="rId45" Type="http://schemas.openxmlformats.org/officeDocument/2006/relationships/oleObject" Target="../embeddings/oleObject753.bin"/><Relationship Id="rId5" Type="http://schemas.openxmlformats.org/officeDocument/2006/relationships/oleObject" Target="../embeddings/oleObject733.bin"/><Relationship Id="rId15" Type="http://schemas.openxmlformats.org/officeDocument/2006/relationships/oleObject" Target="../embeddings/oleObject738.bin"/><Relationship Id="rId23" Type="http://schemas.openxmlformats.org/officeDocument/2006/relationships/oleObject" Target="../embeddings/oleObject742.bin"/><Relationship Id="rId28" Type="http://schemas.openxmlformats.org/officeDocument/2006/relationships/image" Target="../media/image556.wmf"/><Relationship Id="rId36" Type="http://schemas.openxmlformats.org/officeDocument/2006/relationships/image" Target="../media/image560.wmf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740.bin"/><Relationship Id="rId31" Type="http://schemas.openxmlformats.org/officeDocument/2006/relationships/oleObject" Target="../embeddings/oleObject746.bin"/><Relationship Id="rId44" Type="http://schemas.openxmlformats.org/officeDocument/2006/relationships/image" Target="../media/image157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735.bin"/><Relationship Id="rId14" Type="http://schemas.openxmlformats.org/officeDocument/2006/relationships/image" Target="../media/image155.wmf"/><Relationship Id="rId22" Type="http://schemas.openxmlformats.org/officeDocument/2006/relationships/image" Target="../media/image553.wmf"/><Relationship Id="rId27" Type="http://schemas.openxmlformats.org/officeDocument/2006/relationships/oleObject" Target="../embeddings/oleObject744.bin"/><Relationship Id="rId30" Type="http://schemas.openxmlformats.org/officeDocument/2006/relationships/image" Target="../media/image557.wmf"/><Relationship Id="rId35" Type="http://schemas.openxmlformats.org/officeDocument/2006/relationships/oleObject" Target="../embeddings/oleObject748.bin"/><Relationship Id="rId43" Type="http://schemas.openxmlformats.org/officeDocument/2006/relationships/oleObject" Target="../embeddings/oleObject752.bin"/><Relationship Id="rId8" Type="http://schemas.openxmlformats.org/officeDocument/2006/relationships/image" Target="../media/image152.wmf"/><Relationship Id="rId3" Type="http://schemas.openxmlformats.org/officeDocument/2006/relationships/oleObject" Target="../embeddings/oleObject732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739.bin"/><Relationship Id="rId25" Type="http://schemas.openxmlformats.org/officeDocument/2006/relationships/oleObject" Target="../embeddings/oleObject743.bin"/><Relationship Id="rId33" Type="http://schemas.openxmlformats.org/officeDocument/2006/relationships/oleObject" Target="../embeddings/oleObject747.bin"/><Relationship Id="rId38" Type="http://schemas.openxmlformats.org/officeDocument/2006/relationships/image" Target="../media/image561.wmf"/><Relationship Id="rId46" Type="http://schemas.openxmlformats.org/officeDocument/2006/relationships/image" Target="../media/image158.wmf"/><Relationship Id="rId20" Type="http://schemas.openxmlformats.org/officeDocument/2006/relationships/image" Target="../media/image552.wmf"/><Relationship Id="rId41" Type="http://schemas.openxmlformats.org/officeDocument/2006/relationships/oleObject" Target="../embeddings/oleObject751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59.bin"/><Relationship Id="rId18" Type="http://schemas.openxmlformats.org/officeDocument/2006/relationships/image" Target="../media/image571.wmf"/><Relationship Id="rId26" Type="http://schemas.openxmlformats.org/officeDocument/2006/relationships/image" Target="../media/image575.wmf"/><Relationship Id="rId39" Type="http://schemas.openxmlformats.org/officeDocument/2006/relationships/oleObject" Target="../embeddings/oleObject772.bin"/><Relationship Id="rId21" Type="http://schemas.openxmlformats.org/officeDocument/2006/relationships/oleObject" Target="../embeddings/oleObject763.bin"/><Relationship Id="rId34" Type="http://schemas.openxmlformats.org/officeDocument/2006/relationships/image" Target="../media/image579.wmf"/><Relationship Id="rId42" Type="http://schemas.openxmlformats.org/officeDocument/2006/relationships/image" Target="../media/image583.wmf"/><Relationship Id="rId47" Type="http://schemas.openxmlformats.org/officeDocument/2006/relationships/oleObject" Target="../embeddings/oleObject776.bin"/><Relationship Id="rId50" Type="http://schemas.openxmlformats.org/officeDocument/2006/relationships/image" Target="../media/image587.wmf"/><Relationship Id="rId55" Type="http://schemas.openxmlformats.org/officeDocument/2006/relationships/oleObject" Target="../embeddings/oleObject780.bin"/><Relationship Id="rId7" Type="http://schemas.openxmlformats.org/officeDocument/2006/relationships/oleObject" Target="../embeddings/oleObject7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0.wmf"/><Relationship Id="rId29" Type="http://schemas.openxmlformats.org/officeDocument/2006/relationships/oleObject" Target="../embeddings/oleObject767.bin"/><Relationship Id="rId11" Type="http://schemas.openxmlformats.org/officeDocument/2006/relationships/oleObject" Target="../embeddings/oleObject758.bin"/><Relationship Id="rId24" Type="http://schemas.openxmlformats.org/officeDocument/2006/relationships/image" Target="../media/image574.wmf"/><Relationship Id="rId32" Type="http://schemas.openxmlformats.org/officeDocument/2006/relationships/image" Target="../media/image578.wmf"/><Relationship Id="rId37" Type="http://schemas.openxmlformats.org/officeDocument/2006/relationships/oleObject" Target="../embeddings/oleObject771.bin"/><Relationship Id="rId40" Type="http://schemas.openxmlformats.org/officeDocument/2006/relationships/image" Target="../media/image582.wmf"/><Relationship Id="rId45" Type="http://schemas.openxmlformats.org/officeDocument/2006/relationships/oleObject" Target="../embeddings/oleObject775.bin"/><Relationship Id="rId53" Type="http://schemas.openxmlformats.org/officeDocument/2006/relationships/oleObject" Target="../embeddings/oleObject779.bin"/><Relationship Id="rId58" Type="http://schemas.openxmlformats.org/officeDocument/2006/relationships/image" Target="../media/image591.wmf"/><Relationship Id="rId5" Type="http://schemas.openxmlformats.org/officeDocument/2006/relationships/oleObject" Target="../embeddings/oleObject755.bin"/><Relationship Id="rId19" Type="http://schemas.openxmlformats.org/officeDocument/2006/relationships/oleObject" Target="../embeddings/oleObject762.bin"/><Relationship Id="rId4" Type="http://schemas.openxmlformats.org/officeDocument/2006/relationships/image" Target="../media/image564.wmf"/><Relationship Id="rId9" Type="http://schemas.openxmlformats.org/officeDocument/2006/relationships/oleObject" Target="../embeddings/oleObject757.bin"/><Relationship Id="rId14" Type="http://schemas.openxmlformats.org/officeDocument/2006/relationships/image" Target="../media/image569.wmf"/><Relationship Id="rId22" Type="http://schemas.openxmlformats.org/officeDocument/2006/relationships/image" Target="../media/image573.wmf"/><Relationship Id="rId27" Type="http://schemas.openxmlformats.org/officeDocument/2006/relationships/oleObject" Target="../embeddings/oleObject766.bin"/><Relationship Id="rId30" Type="http://schemas.openxmlformats.org/officeDocument/2006/relationships/image" Target="../media/image577.wmf"/><Relationship Id="rId35" Type="http://schemas.openxmlformats.org/officeDocument/2006/relationships/oleObject" Target="../embeddings/oleObject770.bin"/><Relationship Id="rId43" Type="http://schemas.openxmlformats.org/officeDocument/2006/relationships/oleObject" Target="../embeddings/oleObject774.bin"/><Relationship Id="rId48" Type="http://schemas.openxmlformats.org/officeDocument/2006/relationships/image" Target="../media/image586.wmf"/><Relationship Id="rId56" Type="http://schemas.openxmlformats.org/officeDocument/2006/relationships/image" Target="../media/image590.wmf"/><Relationship Id="rId8" Type="http://schemas.openxmlformats.org/officeDocument/2006/relationships/image" Target="../media/image566.wmf"/><Relationship Id="rId51" Type="http://schemas.openxmlformats.org/officeDocument/2006/relationships/oleObject" Target="../embeddings/oleObject778.bin"/><Relationship Id="rId3" Type="http://schemas.openxmlformats.org/officeDocument/2006/relationships/oleObject" Target="../embeddings/oleObject754.bin"/><Relationship Id="rId12" Type="http://schemas.openxmlformats.org/officeDocument/2006/relationships/image" Target="../media/image568.wmf"/><Relationship Id="rId17" Type="http://schemas.openxmlformats.org/officeDocument/2006/relationships/oleObject" Target="../embeddings/oleObject761.bin"/><Relationship Id="rId25" Type="http://schemas.openxmlformats.org/officeDocument/2006/relationships/oleObject" Target="../embeddings/oleObject765.bin"/><Relationship Id="rId33" Type="http://schemas.openxmlformats.org/officeDocument/2006/relationships/oleObject" Target="../embeddings/oleObject769.bin"/><Relationship Id="rId38" Type="http://schemas.openxmlformats.org/officeDocument/2006/relationships/image" Target="../media/image581.wmf"/><Relationship Id="rId46" Type="http://schemas.openxmlformats.org/officeDocument/2006/relationships/image" Target="../media/image585.wmf"/><Relationship Id="rId59" Type="http://schemas.openxmlformats.org/officeDocument/2006/relationships/oleObject" Target="../embeddings/oleObject782.bin"/><Relationship Id="rId20" Type="http://schemas.openxmlformats.org/officeDocument/2006/relationships/image" Target="../media/image572.wmf"/><Relationship Id="rId41" Type="http://schemas.openxmlformats.org/officeDocument/2006/relationships/oleObject" Target="../embeddings/oleObject773.bin"/><Relationship Id="rId54" Type="http://schemas.openxmlformats.org/officeDocument/2006/relationships/image" Target="../media/image58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65.wmf"/><Relationship Id="rId15" Type="http://schemas.openxmlformats.org/officeDocument/2006/relationships/oleObject" Target="../embeddings/oleObject760.bin"/><Relationship Id="rId23" Type="http://schemas.openxmlformats.org/officeDocument/2006/relationships/oleObject" Target="../embeddings/oleObject764.bin"/><Relationship Id="rId28" Type="http://schemas.openxmlformats.org/officeDocument/2006/relationships/image" Target="../media/image576.wmf"/><Relationship Id="rId36" Type="http://schemas.openxmlformats.org/officeDocument/2006/relationships/image" Target="../media/image580.wmf"/><Relationship Id="rId49" Type="http://schemas.openxmlformats.org/officeDocument/2006/relationships/oleObject" Target="../embeddings/oleObject777.bin"/><Relationship Id="rId57" Type="http://schemas.openxmlformats.org/officeDocument/2006/relationships/oleObject" Target="../embeddings/oleObject781.bin"/><Relationship Id="rId10" Type="http://schemas.openxmlformats.org/officeDocument/2006/relationships/image" Target="../media/image567.wmf"/><Relationship Id="rId31" Type="http://schemas.openxmlformats.org/officeDocument/2006/relationships/oleObject" Target="../embeddings/oleObject768.bin"/><Relationship Id="rId44" Type="http://schemas.openxmlformats.org/officeDocument/2006/relationships/image" Target="../media/image584.wmf"/><Relationship Id="rId52" Type="http://schemas.openxmlformats.org/officeDocument/2006/relationships/image" Target="../media/image588.wmf"/><Relationship Id="rId60" Type="http://schemas.openxmlformats.org/officeDocument/2006/relationships/image" Target="../media/image592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88.bin"/><Relationship Id="rId18" Type="http://schemas.openxmlformats.org/officeDocument/2006/relationships/image" Target="../media/image600.wmf"/><Relationship Id="rId26" Type="http://schemas.openxmlformats.org/officeDocument/2006/relationships/image" Target="../media/image604.wmf"/><Relationship Id="rId39" Type="http://schemas.openxmlformats.org/officeDocument/2006/relationships/oleObject" Target="../embeddings/oleObject801.bin"/><Relationship Id="rId21" Type="http://schemas.openxmlformats.org/officeDocument/2006/relationships/oleObject" Target="../embeddings/oleObject792.bin"/><Relationship Id="rId34" Type="http://schemas.openxmlformats.org/officeDocument/2006/relationships/image" Target="../media/image608.wmf"/><Relationship Id="rId42" Type="http://schemas.openxmlformats.org/officeDocument/2006/relationships/image" Target="../media/image612.wmf"/><Relationship Id="rId47" Type="http://schemas.openxmlformats.org/officeDocument/2006/relationships/oleObject" Target="../embeddings/oleObject805.bin"/><Relationship Id="rId50" Type="http://schemas.openxmlformats.org/officeDocument/2006/relationships/image" Target="../media/image615.wmf"/><Relationship Id="rId55" Type="http://schemas.openxmlformats.org/officeDocument/2006/relationships/oleObject" Target="../embeddings/oleObject809.bin"/><Relationship Id="rId7" Type="http://schemas.openxmlformats.org/officeDocument/2006/relationships/oleObject" Target="../embeddings/oleObject78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99.wmf"/><Relationship Id="rId29" Type="http://schemas.openxmlformats.org/officeDocument/2006/relationships/oleObject" Target="../embeddings/oleObject796.bin"/><Relationship Id="rId11" Type="http://schemas.openxmlformats.org/officeDocument/2006/relationships/oleObject" Target="../embeddings/oleObject787.bin"/><Relationship Id="rId24" Type="http://schemas.openxmlformats.org/officeDocument/2006/relationships/image" Target="../media/image603.wmf"/><Relationship Id="rId32" Type="http://schemas.openxmlformats.org/officeDocument/2006/relationships/image" Target="../media/image607.wmf"/><Relationship Id="rId37" Type="http://schemas.openxmlformats.org/officeDocument/2006/relationships/oleObject" Target="../embeddings/oleObject800.bin"/><Relationship Id="rId40" Type="http://schemas.openxmlformats.org/officeDocument/2006/relationships/image" Target="../media/image611.wmf"/><Relationship Id="rId45" Type="http://schemas.openxmlformats.org/officeDocument/2006/relationships/oleObject" Target="../embeddings/oleObject804.bin"/><Relationship Id="rId53" Type="http://schemas.openxmlformats.org/officeDocument/2006/relationships/oleObject" Target="../embeddings/oleObject808.bin"/><Relationship Id="rId58" Type="http://schemas.openxmlformats.org/officeDocument/2006/relationships/image" Target="../media/image618.wmf"/><Relationship Id="rId5" Type="http://schemas.openxmlformats.org/officeDocument/2006/relationships/oleObject" Target="../embeddings/oleObject784.bin"/><Relationship Id="rId19" Type="http://schemas.openxmlformats.org/officeDocument/2006/relationships/oleObject" Target="../embeddings/oleObject791.bin"/><Relationship Id="rId4" Type="http://schemas.openxmlformats.org/officeDocument/2006/relationships/image" Target="../media/image593.wmf"/><Relationship Id="rId9" Type="http://schemas.openxmlformats.org/officeDocument/2006/relationships/oleObject" Target="../embeddings/oleObject786.bin"/><Relationship Id="rId14" Type="http://schemas.openxmlformats.org/officeDocument/2006/relationships/image" Target="../media/image598.wmf"/><Relationship Id="rId22" Type="http://schemas.openxmlformats.org/officeDocument/2006/relationships/image" Target="../media/image602.wmf"/><Relationship Id="rId27" Type="http://schemas.openxmlformats.org/officeDocument/2006/relationships/oleObject" Target="../embeddings/oleObject795.bin"/><Relationship Id="rId30" Type="http://schemas.openxmlformats.org/officeDocument/2006/relationships/image" Target="../media/image606.wmf"/><Relationship Id="rId35" Type="http://schemas.openxmlformats.org/officeDocument/2006/relationships/oleObject" Target="../embeddings/oleObject799.bin"/><Relationship Id="rId43" Type="http://schemas.openxmlformats.org/officeDocument/2006/relationships/oleObject" Target="../embeddings/oleObject803.bin"/><Relationship Id="rId48" Type="http://schemas.openxmlformats.org/officeDocument/2006/relationships/image" Target="../media/image466.wmf"/><Relationship Id="rId56" Type="http://schemas.openxmlformats.org/officeDocument/2006/relationships/image" Target="../media/image428.wmf"/><Relationship Id="rId8" Type="http://schemas.openxmlformats.org/officeDocument/2006/relationships/image" Target="../media/image595.wmf"/><Relationship Id="rId51" Type="http://schemas.openxmlformats.org/officeDocument/2006/relationships/oleObject" Target="../embeddings/oleObject807.bin"/><Relationship Id="rId3" Type="http://schemas.openxmlformats.org/officeDocument/2006/relationships/oleObject" Target="../embeddings/oleObject783.bin"/><Relationship Id="rId12" Type="http://schemas.openxmlformats.org/officeDocument/2006/relationships/image" Target="../media/image597.wmf"/><Relationship Id="rId17" Type="http://schemas.openxmlformats.org/officeDocument/2006/relationships/oleObject" Target="../embeddings/oleObject790.bin"/><Relationship Id="rId25" Type="http://schemas.openxmlformats.org/officeDocument/2006/relationships/oleObject" Target="../embeddings/oleObject794.bin"/><Relationship Id="rId33" Type="http://schemas.openxmlformats.org/officeDocument/2006/relationships/oleObject" Target="../embeddings/oleObject798.bin"/><Relationship Id="rId38" Type="http://schemas.openxmlformats.org/officeDocument/2006/relationships/image" Target="../media/image610.wmf"/><Relationship Id="rId46" Type="http://schemas.openxmlformats.org/officeDocument/2006/relationships/image" Target="../media/image614.wmf"/><Relationship Id="rId59" Type="http://schemas.openxmlformats.org/officeDocument/2006/relationships/oleObject" Target="../embeddings/oleObject811.bin"/><Relationship Id="rId20" Type="http://schemas.openxmlformats.org/officeDocument/2006/relationships/image" Target="../media/image601.wmf"/><Relationship Id="rId41" Type="http://schemas.openxmlformats.org/officeDocument/2006/relationships/oleObject" Target="../embeddings/oleObject802.bin"/><Relationship Id="rId54" Type="http://schemas.openxmlformats.org/officeDocument/2006/relationships/image" Target="../media/image61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94.wmf"/><Relationship Id="rId15" Type="http://schemas.openxmlformats.org/officeDocument/2006/relationships/oleObject" Target="../embeddings/oleObject789.bin"/><Relationship Id="rId23" Type="http://schemas.openxmlformats.org/officeDocument/2006/relationships/oleObject" Target="../embeddings/oleObject793.bin"/><Relationship Id="rId28" Type="http://schemas.openxmlformats.org/officeDocument/2006/relationships/image" Target="../media/image605.wmf"/><Relationship Id="rId36" Type="http://schemas.openxmlformats.org/officeDocument/2006/relationships/image" Target="../media/image609.wmf"/><Relationship Id="rId49" Type="http://schemas.openxmlformats.org/officeDocument/2006/relationships/oleObject" Target="../embeddings/oleObject806.bin"/><Relationship Id="rId57" Type="http://schemas.openxmlformats.org/officeDocument/2006/relationships/oleObject" Target="../embeddings/oleObject810.bin"/><Relationship Id="rId10" Type="http://schemas.openxmlformats.org/officeDocument/2006/relationships/image" Target="../media/image596.wmf"/><Relationship Id="rId31" Type="http://schemas.openxmlformats.org/officeDocument/2006/relationships/oleObject" Target="../embeddings/oleObject797.bin"/><Relationship Id="rId44" Type="http://schemas.openxmlformats.org/officeDocument/2006/relationships/image" Target="../media/image613.wmf"/><Relationship Id="rId52" Type="http://schemas.openxmlformats.org/officeDocument/2006/relationships/image" Target="../media/image616.wmf"/><Relationship Id="rId60" Type="http://schemas.openxmlformats.org/officeDocument/2006/relationships/image" Target="../media/image619.w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3.wmf"/><Relationship Id="rId21" Type="http://schemas.openxmlformats.org/officeDocument/2006/relationships/oleObject" Target="../embeddings/oleObject108.bin"/><Relationship Id="rId42" Type="http://schemas.openxmlformats.org/officeDocument/2006/relationships/image" Target="../media/image86.wmf"/><Relationship Id="rId47" Type="http://schemas.openxmlformats.org/officeDocument/2006/relationships/oleObject" Target="../embeddings/oleObject121.bin"/><Relationship Id="rId63" Type="http://schemas.openxmlformats.org/officeDocument/2006/relationships/oleObject" Target="../embeddings/oleObject130.bin"/><Relationship Id="rId68" Type="http://schemas.openxmlformats.org/officeDocument/2006/relationships/image" Target="../media/image43.wmf"/><Relationship Id="rId84" Type="http://schemas.openxmlformats.org/officeDocument/2006/relationships/image" Target="../media/image38.wmf"/><Relationship Id="rId89" Type="http://schemas.openxmlformats.org/officeDocument/2006/relationships/oleObject" Target="../embeddings/oleObject143.bin"/><Relationship Id="rId16" Type="http://schemas.openxmlformats.org/officeDocument/2006/relationships/image" Target="../media/image78.wmf"/><Relationship Id="rId11" Type="http://schemas.openxmlformats.org/officeDocument/2006/relationships/oleObject" Target="../embeddings/oleObject103.bin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116.bin"/><Relationship Id="rId53" Type="http://schemas.openxmlformats.org/officeDocument/2006/relationships/oleObject" Target="../embeddings/oleObject125.bin"/><Relationship Id="rId58" Type="http://schemas.openxmlformats.org/officeDocument/2006/relationships/image" Target="../media/image45.wmf"/><Relationship Id="rId74" Type="http://schemas.openxmlformats.org/officeDocument/2006/relationships/image" Target="../media/image91.wmf"/><Relationship Id="rId79" Type="http://schemas.openxmlformats.org/officeDocument/2006/relationships/oleObject" Target="../embeddings/oleObject138.bin"/><Relationship Id="rId5" Type="http://schemas.openxmlformats.org/officeDocument/2006/relationships/oleObject" Target="../embeddings/oleObject100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111.bin"/><Relationship Id="rId30" Type="http://schemas.openxmlformats.org/officeDocument/2006/relationships/image" Target="../media/image85.wmf"/><Relationship Id="rId35" Type="http://schemas.openxmlformats.org/officeDocument/2006/relationships/oleObject" Target="../embeddings/oleObject115.bin"/><Relationship Id="rId43" Type="http://schemas.openxmlformats.org/officeDocument/2006/relationships/oleObject" Target="../embeddings/oleObject119.bin"/><Relationship Id="rId48" Type="http://schemas.openxmlformats.org/officeDocument/2006/relationships/image" Target="../media/image14.wmf"/><Relationship Id="rId56" Type="http://schemas.openxmlformats.org/officeDocument/2006/relationships/image" Target="../media/image88.wmf"/><Relationship Id="rId64" Type="http://schemas.openxmlformats.org/officeDocument/2006/relationships/image" Target="../media/image23.wmf"/><Relationship Id="rId69" Type="http://schemas.openxmlformats.org/officeDocument/2006/relationships/oleObject" Target="../embeddings/oleObject133.bin"/><Relationship Id="rId77" Type="http://schemas.openxmlformats.org/officeDocument/2006/relationships/oleObject" Target="../embeddings/oleObject137.bin"/><Relationship Id="rId8" Type="http://schemas.openxmlformats.org/officeDocument/2006/relationships/image" Target="../media/image74.wmf"/><Relationship Id="rId51" Type="http://schemas.openxmlformats.org/officeDocument/2006/relationships/oleObject" Target="../embeddings/oleObject123.bin"/><Relationship Id="rId72" Type="http://schemas.openxmlformats.org/officeDocument/2006/relationships/image" Target="../media/image90.wmf"/><Relationship Id="rId80" Type="http://schemas.openxmlformats.org/officeDocument/2006/relationships/image" Target="../media/image94.wmf"/><Relationship Id="rId85" Type="http://schemas.openxmlformats.org/officeDocument/2006/relationships/oleObject" Target="../embeddings/oleObject141.bin"/><Relationship Id="rId3" Type="http://schemas.openxmlformats.org/officeDocument/2006/relationships/oleObject" Target="../embeddings/oleObject99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33" Type="http://schemas.openxmlformats.org/officeDocument/2006/relationships/oleObject" Target="../embeddings/oleObject114.bin"/><Relationship Id="rId38" Type="http://schemas.openxmlformats.org/officeDocument/2006/relationships/image" Target="../media/image9.wmf"/><Relationship Id="rId46" Type="http://schemas.openxmlformats.org/officeDocument/2006/relationships/image" Target="../media/image13.wmf"/><Relationship Id="rId59" Type="http://schemas.openxmlformats.org/officeDocument/2006/relationships/oleObject" Target="../embeddings/oleObject128.bin"/><Relationship Id="rId67" Type="http://schemas.openxmlformats.org/officeDocument/2006/relationships/oleObject" Target="../embeddings/oleObject132.bin"/><Relationship Id="rId20" Type="http://schemas.openxmlformats.org/officeDocument/2006/relationships/image" Target="../media/image80.wmf"/><Relationship Id="rId41" Type="http://schemas.openxmlformats.org/officeDocument/2006/relationships/oleObject" Target="../embeddings/oleObject118.bin"/><Relationship Id="rId54" Type="http://schemas.openxmlformats.org/officeDocument/2006/relationships/image" Target="../media/image87.wmf"/><Relationship Id="rId62" Type="http://schemas.openxmlformats.org/officeDocument/2006/relationships/image" Target="../media/image89.wmf"/><Relationship Id="rId70" Type="http://schemas.openxmlformats.org/officeDocument/2006/relationships/image" Target="../media/image44.wmf"/><Relationship Id="rId75" Type="http://schemas.openxmlformats.org/officeDocument/2006/relationships/oleObject" Target="../embeddings/oleObject136.bin"/><Relationship Id="rId83" Type="http://schemas.openxmlformats.org/officeDocument/2006/relationships/oleObject" Target="../embeddings/oleObject140.bin"/><Relationship Id="rId88" Type="http://schemas.openxmlformats.org/officeDocument/2006/relationships/image" Target="../media/image3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3.wmf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84.wmf"/><Relationship Id="rId36" Type="http://schemas.openxmlformats.org/officeDocument/2006/relationships/image" Target="../media/image7.wmf"/><Relationship Id="rId49" Type="http://schemas.openxmlformats.org/officeDocument/2006/relationships/oleObject" Target="../embeddings/oleObject122.bin"/><Relationship Id="rId57" Type="http://schemas.openxmlformats.org/officeDocument/2006/relationships/oleObject" Target="../embeddings/oleObject127.bin"/><Relationship Id="rId10" Type="http://schemas.openxmlformats.org/officeDocument/2006/relationships/image" Target="../media/image75.wmf"/><Relationship Id="rId31" Type="http://schemas.openxmlformats.org/officeDocument/2006/relationships/oleObject" Target="../embeddings/oleObject113.bin"/><Relationship Id="rId44" Type="http://schemas.openxmlformats.org/officeDocument/2006/relationships/image" Target="../media/image12.wmf"/><Relationship Id="rId52" Type="http://schemas.openxmlformats.org/officeDocument/2006/relationships/oleObject" Target="../embeddings/oleObject124.bin"/><Relationship Id="rId60" Type="http://schemas.openxmlformats.org/officeDocument/2006/relationships/image" Target="../media/image46.wmf"/><Relationship Id="rId65" Type="http://schemas.openxmlformats.org/officeDocument/2006/relationships/oleObject" Target="../embeddings/oleObject131.bin"/><Relationship Id="rId73" Type="http://schemas.openxmlformats.org/officeDocument/2006/relationships/oleObject" Target="../embeddings/oleObject135.bin"/><Relationship Id="rId78" Type="http://schemas.openxmlformats.org/officeDocument/2006/relationships/image" Target="../media/image93.wmf"/><Relationship Id="rId81" Type="http://schemas.openxmlformats.org/officeDocument/2006/relationships/oleObject" Target="../embeddings/oleObject139.bin"/><Relationship Id="rId86" Type="http://schemas.openxmlformats.org/officeDocument/2006/relationships/image" Target="../media/image96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02.bin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79.wmf"/><Relationship Id="rId39" Type="http://schemas.openxmlformats.org/officeDocument/2006/relationships/oleObject" Target="../embeddings/oleObject117.bin"/><Relationship Id="rId34" Type="http://schemas.openxmlformats.org/officeDocument/2006/relationships/image" Target="../media/image6.wmf"/><Relationship Id="rId50" Type="http://schemas.openxmlformats.org/officeDocument/2006/relationships/image" Target="../media/image15.wmf"/><Relationship Id="rId55" Type="http://schemas.openxmlformats.org/officeDocument/2006/relationships/oleObject" Target="../embeddings/oleObject126.bin"/><Relationship Id="rId76" Type="http://schemas.openxmlformats.org/officeDocument/2006/relationships/image" Target="../media/image92.wmf"/><Relationship Id="rId7" Type="http://schemas.openxmlformats.org/officeDocument/2006/relationships/oleObject" Target="../embeddings/oleObject101.bin"/><Relationship Id="rId71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112.bin"/><Relationship Id="rId24" Type="http://schemas.openxmlformats.org/officeDocument/2006/relationships/image" Target="../media/image82.wmf"/><Relationship Id="rId40" Type="http://schemas.openxmlformats.org/officeDocument/2006/relationships/image" Target="../media/image10.wmf"/><Relationship Id="rId45" Type="http://schemas.openxmlformats.org/officeDocument/2006/relationships/oleObject" Target="../embeddings/oleObject120.bin"/><Relationship Id="rId66" Type="http://schemas.openxmlformats.org/officeDocument/2006/relationships/image" Target="../media/image42.wmf"/><Relationship Id="rId87" Type="http://schemas.openxmlformats.org/officeDocument/2006/relationships/oleObject" Target="../embeddings/oleObject142.bin"/><Relationship Id="rId61" Type="http://schemas.openxmlformats.org/officeDocument/2006/relationships/oleObject" Target="../embeddings/oleObject129.bin"/><Relationship Id="rId82" Type="http://schemas.openxmlformats.org/officeDocument/2006/relationships/image" Target="../media/image95.wmf"/><Relationship Id="rId19" Type="http://schemas.openxmlformats.org/officeDocument/2006/relationships/oleObject" Target="../embeddings/oleObject107.bin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wmf"/><Relationship Id="rId21" Type="http://schemas.openxmlformats.org/officeDocument/2006/relationships/oleObject" Target="../embeddings/oleObject153.bin"/><Relationship Id="rId42" Type="http://schemas.openxmlformats.org/officeDocument/2006/relationships/image" Target="../media/image15.wmf"/><Relationship Id="rId47" Type="http://schemas.openxmlformats.org/officeDocument/2006/relationships/oleObject" Target="../embeddings/oleObject167.bin"/><Relationship Id="rId63" Type="http://schemas.openxmlformats.org/officeDocument/2006/relationships/oleObject" Target="../embeddings/oleObject175.bin"/><Relationship Id="rId68" Type="http://schemas.openxmlformats.org/officeDocument/2006/relationships/image" Target="../media/image96.wmf"/><Relationship Id="rId84" Type="http://schemas.openxmlformats.org/officeDocument/2006/relationships/oleObject" Target="../embeddings/oleObject186.bin"/><Relationship Id="rId89" Type="http://schemas.openxmlformats.org/officeDocument/2006/relationships/image" Target="../media/image64.wmf"/><Relationship Id="rId112" Type="http://schemas.openxmlformats.org/officeDocument/2006/relationships/oleObject" Target="../embeddings/oleObject200.bin"/><Relationship Id="rId16" Type="http://schemas.openxmlformats.org/officeDocument/2006/relationships/image" Target="../media/image82.wmf"/><Relationship Id="rId107" Type="http://schemas.openxmlformats.org/officeDocument/2006/relationships/image" Target="../media/image118.wmf"/><Relationship Id="rId11" Type="http://schemas.openxmlformats.org/officeDocument/2006/relationships/oleObject" Target="../embeddings/oleObject148.bin"/><Relationship Id="rId32" Type="http://schemas.openxmlformats.org/officeDocument/2006/relationships/image" Target="../media/image10.wmf"/><Relationship Id="rId37" Type="http://schemas.openxmlformats.org/officeDocument/2006/relationships/oleObject" Target="../embeddings/oleObject161.bin"/><Relationship Id="rId53" Type="http://schemas.openxmlformats.org/officeDocument/2006/relationships/oleObject" Target="../embeddings/oleObject170.bin"/><Relationship Id="rId58" Type="http://schemas.openxmlformats.org/officeDocument/2006/relationships/image" Target="../media/image92.wmf"/><Relationship Id="rId74" Type="http://schemas.openxmlformats.org/officeDocument/2006/relationships/image" Target="../media/image106.wmf"/><Relationship Id="rId79" Type="http://schemas.openxmlformats.org/officeDocument/2006/relationships/oleObject" Target="../embeddings/oleObject183.bin"/><Relationship Id="rId102" Type="http://schemas.openxmlformats.org/officeDocument/2006/relationships/oleObject" Target="../embeddings/oleObject195.bin"/><Relationship Id="rId5" Type="http://schemas.openxmlformats.org/officeDocument/2006/relationships/oleObject" Target="../embeddings/oleObject145.bin"/><Relationship Id="rId90" Type="http://schemas.openxmlformats.org/officeDocument/2006/relationships/oleObject" Target="../embeddings/oleObject189.bin"/><Relationship Id="rId95" Type="http://schemas.openxmlformats.org/officeDocument/2006/relationships/image" Target="../media/image112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156.bin"/><Relationship Id="rId43" Type="http://schemas.openxmlformats.org/officeDocument/2006/relationships/oleObject" Target="../embeddings/oleObject164.bin"/><Relationship Id="rId48" Type="http://schemas.openxmlformats.org/officeDocument/2006/relationships/image" Target="../media/image88.wmf"/><Relationship Id="rId64" Type="http://schemas.openxmlformats.org/officeDocument/2006/relationships/image" Target="../media/image95.wmf"/><Relationship Id="rId69" Type="http://schemas.openxmlformats.org/officeDocument/2006/relationships/oleObject" Target="../embeddings/oleObject178.bin"/><Relationship Id="rId113" Type="http://schemas.openxmlformats.org/officeDocument/2006/relationships/image" Target="../media/image121.wmf"/><Relationship Id="rId80" Type="http://schemas.openxmlformats.org/officeDocument/2006/relationships/image" Target="../media/image33.wmf"/><Relationship Id="rId85" Type="http://schemas.openxmlformats.org/officeDocument/2006/relationships/image" Target="../media/image110.wmf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51.bin"/><Relationship Id="rId33" Type="http://schemas.openxmlformats.org/officeDocument/2006/relationships/oleObject" Target="../embeddings/oleObject159.bin"/><Relationship Id="rId38" Type="http://schemas.openxmlformats.org/officeDocument/2006/relationships/image" Target="../media/image13.wmf"/><Relationship Id="rId59" Type="http://schemas.openxmlformats.org/officeDocument/2006/relationships/oleObject" Target="../embeddings/oleObject173.bin"/><Relationship Id="rId103" Type="http://schemas.openxmlformats.org/officeDocument/2006/relationships/image" Target="../media/image116.wmf"/><Relationship Id="rId108" Type="http://schemas.openxmlformats.org/officeDocument/2006/relationships/oleObject" Target="../embeddings/oleObject198.bin"/><Relationship Id="rId54" Type="http://schemas.openxmlformats.org/officeDocument/2006/relationships/image" Target="../media/image89.wmf"/><Relationship Id="rId70" Type="http://schemas.openxmlformats.org/officeDocument/2006/relationships/image" Target="../media/image104.wmf"/><Relationship Id="rId75" Type="http://schemas.openxmlformats.org/officeDocument/2006/relationships/oleObject" Target="../embeddings/oleObject181.bin"/><Relationship Id="rId91" Type="http://schemas.openxmlformats.org/officeDocument/2006/relationships/image" Target="../media/image65.wmf"/><Relationship Id="rId96" Type="http://schemas.openxmlformats.org/officeDocument/2006/relationships/oleObject" Target="../embeddings/oleObject19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98.wmf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7.wmf"/><Relationship Id="rId36" Type="http://schemas.openxmlformats.org/officeDocument/2006/relationships/image" Target="../media/image12.wmf"/><Relationship Id="rId49" Type="http://schemas.openxmlformats.org/officeDocument/2006/relationships/oleObject" Target="../embeddings/oleObject168.bin"/><Relationship Id="rId57" Type="http://schemas.openxmlformats.org/officeDocument/2006/relationships/oleObject" Target="../embeddings/oleObject172.bin"/><Relationship Id="rId106" Type="http://schemas.openxmlformats.org/officeDocument/2006/relationships/oleObject" Target="../embeddings/oleObject197.bin"/><Relationship Id="rId10" Type="http://schemas.openxmlformats.org/officeDocument/2006/relationships/image" Target="../media/image78.wmf"/><Relationship Id="rId31" Type="http://schemas.openxmlformats.org/officeDocument/2006/relationships/oleObject" Target="../embeddings/oleObject158.bin"/><Relationship Id="rId44" Type="http://schemas.openxmlformats.org/officeDocument/2006/relationships/oleObject" Target="../embeddings/oleObject165.bin"/><Relationship Id="rId52" Type="http://schemas.openxmlformats.org/officeDocument/2006/relationships/image" Target="../media/image46.wmf"/><Relationship Id="rId60" Type="http://schemas.openxmlformats.org/officeDocument/2006/relationships/image" Target="../media/image93.wmf"/><Relationship Id="rId65" Type="http://schemas.openxmlformats.org/officeDocument/2006/relationships/oleObject" Target="../embeddings/oleObject176.bin"/><Relationship Id="rId73" Type="http://schemas.openxmlformats.org/officeDocument/2006/relationships/oleObject" Target="../embeddings/oleObject180.bin"/><Relationship Id="rId78" Type="http://schemas.openxmlformats.org/officeDocument/2006/relationships/image" Target="../media/image108.wmf"/><Relationship Id="rId81" Type="http://schemas.openxmlformats.org/officeDocument/2006/relationships/oleObject" Target="../embeddings/oleObject184.bin"/><Relationship Id="rId86" Type="http://schemas.openxmlformats.org/officeDocument/2006/relationships/oleObject" Target="../embeddings/oleObject187.bin"/><Relationship Id="rId94" Type="http://schemas.openxmlformats.org/officeDocument/2006/relationships/oleObject" Target="../embeddings/oleObject191.bin"/><Relationship Id="rId99" Type="http://schemas.openxmlformats.org/officeDocument/2006/relationships/image" Target="../media/image114.wmf"/><Relationship Id="rId101" Type="http://schemas.openxmlformats.org/officeDocument/2006/relationships/image" Target="../media/image115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47.bin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01.wmf"/><Relationship Id="rId39" Type="http://schemas.openxmlformats.org/officeDocument/2006/relationships/oleObject" Target="../embeddings/oleObject162.bin"/><Relationship Id="rId109" Type="http://schemas.openxmlformats.org/officeDocument/2006/relationships/image" Target="../media/image119.wmf"/><Relationship Id="rId34" Type="http://schemas.openxmlformats.org/officeDocument/2006/relationships/image" Target="../media/image86.wmf"/><Relationship Id="rId50" Type="http://schemas.openxmlformats.org/officeDocument/2006/relationships/image" Target="../media/image45.wmf"/><Relationship Id="rId55" Type="http://schemas.openxmlformats.org/officeDocument/2006/relationships/oleObject" Target="../embeddings/oleObject171.bin"/><Relationship Id="rId76" Type="http://schemas.openxmlformats.org/officeDocument/2006/relationships/image" Target="../media/image107.wmf"/><Relationship Id="rId97" Type="http://schemas.openxmlformats.org/officeDocument/2006/relationships/image" Target="../media/image113.wmf"/><Relationship Id="rId104" Type="http://schemas.openxmlformats.org/officeDocument/2006/relationships/oleObject" Target="../embeddings/oleObject196.bin"/><Relationship Id="rId7" Type="http://schemas.openxmlformats.org/officeDocument/2006/relationships/oleObject" Target="../embeddings/oleObject146.bin"/><Relationship Id="rId71" Type="http://schemas.openxmlformats.org/officeDocument/2006/relationships/oleObject" Target="../embeddings/oleObject179.bin"/><Relationship Id="rId92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157.bin"/><Relationship Id="rId24" Type="http://schemas.openxmlformats.org/officeDocument/2006/relationships/image" Target="../media/image102.wmf"/><Relationship Id="rId40" Type="http://schemas.openxmlformats.org/officeDocument/2006/relationships/image" Target="../media/image14.wmf"/><Relationship Id="rId45" Type="http://schemas.openxmlformats.org/officeDocument/2006/relationships/oleObject" Target="../embeddings/oleObject166.bin"/><Relationship Id="rId66" Type="http://schemas.openxmlformats.org/officeDocument/2006/relationships/image" Target="../media/image38.wmf"/><Relationship Id="rId87" Type="http://schemas.openxmlformats.org/officeDocument/2006/relationships/image" Target="../media/image111.wmf"/><Relationship Id="rId110" Type="http://schemas.openxmlformats.org/officeDocument/2006/relationships/oleObject" Target="../embeddings/oleObject199.bin"/><Relationship Id="rId61" Type="http://schemas.openxmlformats.org/officeDocument/2006/relationships/oleObject" Target="../embeddings/oleObject174.bin"/><Relationship Id="rId82" Type="http://schemas.openxmlformats.org/officeDocument/2006/relationships/oleObject" Target="../embeddings/oleObject185.bin"/><Relationship Id="rId19" Type="http://schemas.openxmlformats.org/officeDocument/2006/relationships/oleObject" Target="../embeddings/oleObject152.bin"/><Relationship Id="rId14" Type="http://schemas.openxmlformats.org/officeDocument/2006/relationships/image" Target="../media/image81.wmf"/><Relationship Id="rId30" Type="http://schemas.openxmlformats.org/officeDocument/2006/relationships/image" Target="../media/image9.wmf"/><Relationship Id="rId35" Type="http://schemas.openxmlformats.org/officeDocument/2006/relationships/oleObject" Target="../embeddings/oleObject160.bin"/><Relationship Id="rId56" Type="http://schemas.openxmlformats.org/officeDocument/2006/relationships/image" Target="../media/image103.wmf"/><Relationship Id="rId77" Type="http://schemas.openxmlformats.org/officeDocument/2006/relationships/oleObject" Target="../embeddings/oleObject182.bin"/><Relationship Id="rId100" Type="http://schemas.openxmlformats.org/officeDocument/2006/relationships/oleObject" Target="../embeddings/oleObject194.bin"/><Relationship Id="rId105" Type="http://schemas.openxmlformats.org/officeDocument/2006/relationships/image" Target="../media/image117.wmf"/><Relationship Id="rId8" Type="http://schemas.openxmlformats.org/officeDocument/2006/relationships/image" Target="../media/image99.wmf"/><Relationship Id="rId51" Type="http://schemas.openxmlformats.org/officeDocument/2006/relationships/oleObject" Target="../embeddings/oleObject169.bin"/><Relationship Id="rId72" Type="http://schemas.openxmlformats.org/officeDocument/2006/relationships/image" Target="../media/image105.wmf"/><Relationship Id="rId93" Type="http://schemas.openxmlformats.org/officeDocument/2006/relationships/image" Target="../media/image66.wmf"/><Relationship Id="rId98" Type="http://schemas.openxmlformats.org/officeDocument/2006/relationships/oleObject" Target="../embeddings/oleObject193.bin"/><Relationship Id="rId3" Type="http://schemas.openxmlformats.org/officeDocument/2006/relationships/oleObject" Target="../embeddings/oleObject144.bin"/><Relationship Id="rId25" Type="http://schemas.openxmlformats.org/officeDocument/2006/relationships/oleObject" Target="../embeddings/oleObject155.bin"/><Relationship Id="rId46" Type="http://schemas.openxmlformats.org/officeDocument/2006/relationships/image" Target="../media/image87.wmf"/><Relationship Id="rId67" Type="http://schemas.openxmlformats.org/officeDocument/2006/relationships/oleObject" Target="../embeddings/oleObject177.bin"/><Relationship Id="rId20" Type="http://schemas.openxmlformats.org/officeDocument/2006/relationships/image" Target="../media/image84.wmf"/><Relationship Id="rId41" Type="http://schemas.openxmlformats.org/officeDocument/2006/relationships/oleObject" Target="../embeddings/oleObject163.bin"/><Relationship Id="rId62" Type="http://schemas.openxmlformats.org/officeDocument/2006/relationships/image" Target="../media/image94.wmf"/><Relationship Id="rId83" Type="http://schemas.openxmlformats.org/officeDocument/2006/relationships/image" Target="../media/image109.wmf"/><Relationship Id="rId88" Type="http://schemas.openxmlformats.org/officeDocument/2006/relationships/oleObject" Target="../embeddings/oleObject188.bin"/><Relationship Id="rId111" Type="http://schemas.openxmlformats.org/officeDocument/2006/relationships/image" Target="../media/image120.w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wmf"/><Relationship Id="rId21" Type="http://schemas.openxmlformats.org/officeDocument/2006/relationships/oleObject" Target="../embeddings/oleObject210.bin"/><Relationship Id="rId42" Type="http://schemas.openxmlformats.org/officeDocument/2006/relationships/image" Target="../media/image15.wmf"/><Relationship Id="rId47" Type="http://schemas.openxmlformats.org/officeDocument/2006/relationships/image" Target="../media/image136.wmf"/><Relationship Id="rId63" Type="http://schemas.openxmlformats.org/officeDocument/2006/relationships/image" Target="../media/image141.wmf"/><Relationship Id="rId68" Type="http://schemas.openxmlformats.org/officeDocument/2006/relationships/oleObject" Target="../embeddings/oleObject237.bin"/><Relationship Id="rId16" Type="http://schemas.openxmlformats.org/officeDocument/2006/relationships/image" Target="../media/image6.wmf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10.wmf"/><Relationship Id="rId32" Type="http://schemas.openxmlformats.org/officeDocument/2006/relationships/image" Target="../media/image130.wmf"/><Relationship Id="rId37" Type="http://schemas.openxmlformats.org/officeDocument/2006/relationships/oleObject" Target="../embeddings/oleObject218.bin"/><Relationship Id="rId40" Type="http://schemas.openxmlformats.org/officeDocument/2006/relationships/image" Target="../media/image134.wmf"/><Relationship Id="rId45" Type="http://schemas.openxmlformats.org/officeDocument/2006/relationships/image" Target="../media/image135.wmf"/><Relationship Id="rId53" Type="http://schemas.openxmlformats.org/officeDocument/2006/relationships/oleObject" Target="../embeddings/oleObject227.bin"/><Relationship Id="rId58" Type="http://schemas.openxmlformats.org/officeDocument/2006/relationships/oleObject" Target="../embeddings/oleObject232.bin"/><Relationship Id="rId66" Type="http://schemas.openxmlformats.org/officeDocument/2006/relationships/oleObject" Target="../embeddings/oleObject236.bin"/><Relationship Id="rId74" Type="http://schemas.openxmlformats.org/officeDocument/2006/relationships/oleObject" Target="../embeddings/oleObject240.bin"/><Relationship Id="rId79" Type="http://schemas.openxmlformats.org/officeDocument/2006/relationships/image" Target="../media/image149.wmf"/><Relationship Id="rId5" Type="http://schemas.openxmlformats.org/officeDocument/2006/relationships/oleObject" Target="../embeddings/oleObject202.bin"/><Relationship Id="rId61" Type="http://schemas.openxmlformats.org/officeDocument/2006/relationships/image" Target="../media/image140.wmf"/><Relationship Id="rId19" Type="http://schemas.openxmlformats.org/officeDocument/2006/relationships/oleObject" Target="../embeddings/oleObject209.bin"/><Relationship Id="rId14" Type="http://schemas.openxmlformats.org/officeDocument/2006/relationships/image" Target="../media/image127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213.bin"/><Relationship Id="rId30" Type="http://schemas.openxmlformats.org/officeDocument/2006/relationships/image" Target="../media/image129.wmf"/><Relationship Id="rId35" Type="http://schemas.openxmlformats.org/officeDocument/2006/relationships/oleObject" Target="../embeddings/oleObject217.bin"/><Relationship Id="rId43" Type="http://schemas.openxmlformats.org/officeDocument/2006/relationships/oleObject" Target="../embeddings/oleObject221.bin"/><Relationship Id="rId48" Type="http://schemas.openxmlformats.org/officeDocument/2006/relationships/oleObject" Target="../embeddings/oleObject224.bin"/><Relationship Id="rId56" Type="http://schemas.openxmlformats.org/officeDocument/2006/relationships/oleObject" Target="../embeddings/oleObject230.bin"/><Relationship Id="rId64" Type="http://schemas.openxmlformats.org/officeDocument/2006/relationships/oleObject" Target="../embeddings/oleObject235.bin"/><Relationship Id="rId69" Type="http://schemas.openxmlformats.org/officeDocument/2006/relationships/image" Target="../media/image144.wmf"/><Relationship Id="rId77" Type="http://schemas.openxmlformats.org/officeDocument/2006/relationships/image" Target="../media/image148.wmf"/><Relationship Id="rId8" Type="http://schemas.openxmlformats.org/officeDocument/2006/relationships/image" Target="../media/image124.wmf"/><Relationship Id="rId51" Type="http://schemas.openxmlformats.org/officeDocument/2006/relationships/image" Target="../media/image138.wmf"/><Relationship Id="rId72" Type="http://schemas.openxmlformats.org/officeDocument/2006/relationships/oleObject" Target="../embeddings/oleObject239.bin"/><Relationship Id="rId3" Type="http://schemas.openxmlformats.org/officeDocument/2006/relationships/oleObject" Target="../embeddings/oleObject201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208.bin"/><Relationship Id="rId25" Type="http://schemas.openxmlformats.org/officeDocument/2006/relationships/oleObject" Target="../embeddings/oleObject212.bin"/><Relationship Id="rId33" Type="http://schemas.openxmlformats.org/officeDocument/2006/relationships/oleObject" Target="../embeddings/oleObject216.bin"/><Relationship Id="rId38" Type="http://schemas.openxmlformats.org/officeDocument/2006/relationships/image" Target="../media/image133.wmf"/><Relationship Id="rId46" Type="http://schemas.openxmlformats.org/officeDocument/2006/relationships/oleObject" Target="../embeddings/oleObject223.bin"/><Relationship Id="rId59" Type="http://schemas.openxmlformats.org/officeDocument/2006/relationships/image" Target="../media/image139.wmf"/><Relationship Id="rId67" Type="http://schemas.openxmlformats.org/officeDocument/2006/relationships/image" Target="../media/image143.wmf"/><Relationship Id="rId20" Type="http://schemas.openxmlformats.org/officeDocument/2006/relationships/image" Target="../media/image8.wmf"/><Relationship Id="rId41" Type="http://schemas.openxmlformats.org/officeDocument/2006/relationships/oleObject" Target="../embeddings/oleObject220.bin"/><Relationship Id="rId54" Type="http://schemas.openxmlformats.org/officeDocument/2006/relationships/oleObject" Target="../embeddings/oleObject228.bin"/><Relationship Id="rId62" Type="http://schemas.openxmlformats.org/officeDocument/2006/relationships/oleObject" Target="../embeddings/oleObject234.bin"/><Relationship Id="rId70" Type="http://schemas.openxmlformats.org/officeDocument/2006/relationships/oleObject" Target="../embeddings/oleObject238.bin"/><Relationship Id="rId75" Type="http://schemas.openxmlformats.org/officeDocument/2006/relationships/image" Target="../media/image14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3.wmf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1.bin"/><Relationship Id="rId28" Type="http://schemas.openxmlformats.org/officeDocument/2006/relationships/image" Target="../media/image128.wmf"/><Relationship Id="rId36" Type="http://schemas.openxmlformats.org/officeDocument/2006/relationships/image" Target="../media/image132.wmf"/><Relationship Id="rId49" Type="http://schemas.openxmlformats.org/officeDocument/2006/relationships/image" Target="../media/image137.wmf"/><Relationship Id="rId57" Type="http://schemas.openxmlformats.org/officeDocument/2006/relationships/oleObject" Target="../embeddings/oleObject231.bin"/><Relationship Id="rId10" Type="http://schemas.openxmlformats.org/officeDocument/2006/relationships/image" Target="../media/image125.wmf"/><Relationship Id="rId31" Type="http://schemas.openxmlformats.org/officeDocument/2006/relationships/oleObject" Target="../embeddings/oleObject215.bin"/><Relationship Id="rId44" Type="http://schemas.openxmlformats.org/officeDocument/2006/relationships/oleObject" Target="../embeddings/oleObject222.bin"/><Relationship Id="rId52" Type="http://schemas.openxmlformats.org/officeDocument/2006/relationships/oleObject" Target="../embeddings/oleObject226.bin"/><Relationship Id="rId60" Type="http://schemas.openxmlformats.org/officeDocument/2006/relationships/oleObject" Target="../embeddings/oleObject233.bin"/><Relationship Id="rId65" Type="http://schemas.openxmlformats.org/officeDocument/2006/relationships/image" Target="../media/image142.wmf"/><Relationship Id="rId73" Type="http://schemas.openxmlformats.org/officeDocument/2006/relationships/image" Target="../media/image146.wmf"/><Relationship Id="rId78" Type="http://schemas.openxmlformats.org/officeDocument/2006/relationships/oleObject" Target="../embeddings/oleObject242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204.bin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7.wmf"/><Relationship Id="rId39" Type="http://schemas.openxmlformats.org/officeDocument/2006/relationships/oleObject" Target="../embeddings/oleObject219.bin"/><Relationship Id="rId34" Type="http://schemas.openxmlformats.org/officeDocument/2006/relationships/image" Target="../media/image131.wmf"/><Relationship Id="rId50" Type="http://schemas.openxmlformats.org/officeDocument/2006/relationships/oleObject" Target="../embeddings/oleObject225.bin"/><Relationship Id="rId55" Type="http://schemas.openxmlformats.org/officeDocument/2006/relationships/oleObject" Target="../embeddings/oleObject229.bin"/><Relationship Id="rId76" Type="http://schemas.openxmlformats.org/officeDocument/2006/relationships/oleObject" Target="../embeddings/oleObject241.bin"/><Relationship Id="rId7" Type="http://schemas.openxmlformats.org/officeDocument/2006/relationships/oleObject" Target="../embeddings/oleObject203.bin"/><Relationship Id="rId71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214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9" Type="http://schemas.openxmlformats.org/officeDocument/2006/relationships/oleObject" Target="../embeddings/oleObject261.bin"/><Relationship Id="rId21" Type="http://schemas.openxmlformats.org/officeDocument/2006/relationships/oleObject" Target="../embeddings/oleObject252.bin"/><Relationship Id="rId34" Type="http://schemas.openxmlformats.org/officeDocument/2006/relationships/image" Target="../media/image165.wmf"/><Relationship Id="rId42" Type="http://schemas.openxmlformats.org/officeDocument/2006/relationships/image" Target="../media/image169.wmf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256.bin"/><Relationship Id="rId41" Type="http://schemas.openxmlformats.org/officeDocument/2006/relationships/oleObject" Target="../embeddings/oleObject26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160.wmf"/><Relationship Id="rId32" Type="http://schemas.openxmlformats.org/officeDocument/2006/relationships/image" Target="../media/image164.wmf"/><Relationship Id="rId37" Type="http://schemas.openxmlformats.org/officeDocument/2006/relationships/oleObject" Target="../embeddings/oleObject260.bin"/><Relationship Id="rId40" Type="http://schemas.openxmlformats.org/officeDocument/2006/relationships/image" Target="../media/image168.wmf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253.bin"/><Relationship Id="rId28" Type="http://schemas.openxmlformats.org/officeDocument/2006/relationships/image" Target="../media/image162.wmf"/><Relationship Id="rId36" Type="http://schemas.openxmlformats.org/officeDocument/2006/relationships/image" Target="../media/image166.wmf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251.bin"/><Relationship Id="rId31" Type="http://schemas.openxmlformats.org/officeDocument/2006/relationships/oleObject" Target="../embeddings/oleObject257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255.bin"/><Relationship Id="rId30" Type="http://schemas.openxmlformats.org/officeDocument/2006/relationships/image" Target="../media/image163.wmf"/><Relationship Id="rId35" Type="http://schemas.openxmlformats.org/officeDocument/2006/relationships/oleObject" Target="../embeddings/oleObject259.bin"/><Relationship Id="rId8" Type="http://schemas.openxmlformats.org/officeDocument/2006/relationships/image" Target="../media/image152.wmf"/><Relationship Id="rId3" Type="http://schemas.openxmlformats.org/officeDocument/2006/relationships/oleObject" Target="../embeddings/oleObject243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250.bin"/><Relationship Id="rId25" Type="http://schemas.openxmlformats.org/officeDocument/2006/relationships/oleObject" Target="../embeddings/oleObject254.bin"/><Relationship Id="rId33" Type="http://schemas.openxmlformats.org/officeDocument/2006/relationships/oleObject" Target="../embeddings/oleObject258.bin"/><Relationship Id="rId38" Type="http://schemas.openxmlformats.org/officeDocument/2006/relationships/image" Target="../media/image167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177.wmf"/><Relationship Id="rId26" Type="http://schemas.openxmlformats.org/officeDocument/2006/relationships/image" Target="../media/image181.wmf"/><Relationship Id="rId39" Type="http://schemas.openxmlformats.org/officeDocument/2006/relationships/oleObject" Target="../embeddings/oleObject281.bin"/><Relationship Id="rId21" Type="http://schemas.openxmlformats.org/officeDocument/2006/relationships/oleObject" Target="../embeddings/oleObject272.bin"/><Relationship Id="rId34" Type="http://schemas.openxmlformats.org/officeDocument/2006/relationships/image" Target="../media/image185.wmf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270.bin"/><Relationship Id="rId25" Type="http://schemas.openxmlformats.org/officeDocument/2006/relationships/oleObject" Target="../embeddings/oleObject274.bin"/><Relationship Id="rId33" Type="http://schemas.openxmlformats.org/officeDocument/2006/relationships/oleObject" Target="../embeddings/oleObject278.bin"/><Relationship Id="rId38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29" Type="http://schemas.openxmlformats.org/officeDocument/2006/relationships/oleObject" Target="../embeddings/oleObject27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67.bin"/><Relationship Id="rId24" Type="http://schemas.openxmlformats.org/officeDocument/2006/relationships/image" Target="../media/image180.wmf"/><Relationship Id="rId32" Type="http://schemas.openxmlformats.org/officeDocument/2006/relationships/image" Target="../media/image184.wmf"/><Relationship Id="rId37" Type="http://schemas.openxmlformats.org/officeDocument/2006/relationships/oleObject" Target="../embeddings/oleObject280.bin"/><Relationship Id="rId40" Type="http://schemas.openxmlformats.org/officeDocument/2006/relationships/image" Target="../media/image188.wmf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23" Type="http://schemas.openxmlformats.org/officeDocument/2006/relationships/oleObject" Target="../embeddings/oleObject273.bin"/><Relationship Id="rId28" Type="http://schemas.openxmlformats.org/officeDocument/2006/relationships/image" Target="../media/image182.wmf"/><Relationship Id="rId36" Type="http://schemas.openxmlformats.org/officeDocument/2006/relationships/image" Target="../media/image186.wmf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271.bin"/><Relationship Id="rId31" Type="http://schemas.openxmlformats.org/officeDocument/2006/relationships/oleObject" Target="../embeddings/oleObject277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175.wmf"/><Relationship Id="rId22" Type="http://schemas.openxmlformats.org/officeDocument/2006/relationships/image" Target="../media/image179.wmf"/><Relationship Id="rId27" Type="http://schemas.openxmlformats.org/officeDocument/2006/relationships/oleObject" Target="../embeddings/oleObject275.bin"/><Relationship Id="rId30" Type="http://schemas.openxmlformats.org/officeDocument/2006/relationships/image" Target="../media/image183.wmf"/><Relationship Id="rId35" Type="http://schemas.openxmlformats.org/officeDocument/2006/relationships/oleObject" Target="../embeddings/oleObject279.bin"/><Relationship Id="rId8" Type="http://schemas.openxmlformats.org/officeDocument/2006/relationships/image" Target="../media/image172.wmf"/><Relationship Id="rId3" Type="http://schemas.openxmlformats.org/officeDocument/2006/relationships/oleObject" Target="../embeddings/oleObject263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196.wmf"/><Relationship Id="rId26" Type="http://schemas.openxmlformats.org/officeDocument/2006/relationships/image" Target="../media/image200.wmf"/><Relationship Id="rId39" Type="http://schemas.openxmlformats.org/officeDocument/2006/relationships/oleObject" Target="../embeddings/oleObject300.bin"/><Relationship Id="rId21" Type="http://schemas.openxmlformats.org/officeDocument/2006/relationships/oleObject" Target="../embeddings/oleObject291.bin"/><Relationship Id="rId34" Type="http://schemas.openxmlformats.org/officeDocument/2006/relationships/image" Target="../media/image204.wmf"/><Relationship Id="rId42" Type="http://schemas.openxmlformats.org/officeDocument/2006/relationships/image" Target="../media/image208.wmf"/><Relationship Id="rId47" Type="http://schemas.openxmlformats.org/officeDocument/2006/relationships/oleObject" Target="../embeddings/oleObject304.bin"/><Relationship Id="rId50" Type="http://schemas.openxmlformats.org/officeDocument/2006/relationships/image" Target="../media/image212.wmf"/><Relationship Id="rId55" Type="http://schemas.openxmlformats.org/officeDocument/2006/relationships/oleObject" Target="../embeddings/oleObject308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29" Type="http://schemas.openxmlformats.org/officeDocument/2006/relationships/oleObject" Target="../embeddings/oleObject295.bin"/><Relationship Id="rId11" Type="http://schemas.openxmlformats.org/officeDocument/2006/relationships/oleObject" Target="../embeddings/oleObject286.bin"/><Relationship Id="rId24" Type="http://schemas.openxmlformats.org/officeDocument/2006/relationships/image" Target="../media/image199.wmf"/><Relationship Id="rId32" Type="http://schemas.openxmlformats.org/officeDocument/2006/relationships/image" Target="../media/image203.wmf"/><Relationship Id="rId37" Type="http://schemas.openxmlformats.org/officeDocument/2006/relationships/oleObject" Target="../embeddings/oleObject299.bin"/><Relationship Id="rId40" Type="http://schemas.openxmlformats.org/officeDocument/2006/relationships/image" Target="../media/image207.wmf"/><Relationship Id="rId45" Type="http://schemas.openxmlformats.org/officeDocument/2006/relationships/oleObject" Target="../embeddings/oleObject303.bin"/><Relationship Id="rId53" Type="http://schemas.openxmlformats.org/officeDocument/2006/relationships/oleObject" Target="../embeddings/oleObject307.bin"/><Relationship Id="rId58" Type="http://schemas.openxmlformats.org/officeDocument/2006/relationships/image" Target="../media/image216.wmf"/><Relationship Id="rId5" Type="http://schemas.openxmlformats.org/officeDocument/2006/relationships/oleObject" Target="../embeddings/oleObject283.bin"/><Relationship Id="rId61" Type="http://schemas.openxmlformats.org/officeDocument/2006/relationships/oleObject" Target="../embeddings/oleObject311.bin"/><Relationship Id="rId19" Type="http://schemas.openxmlformats.org/officeDocument/2006/relationships/oleObject" Target="../embeddings/oleObject290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Relationship Id="rId27" Type="http://schemas.openxmlformats.org/officeDocument/2006/relationships/oleObject" Target="../embeddings/oleObject294.bin"/><Relationship Id="rId30" Type="http://schemas.openxmlformats.org/officeDocument/2006/relationships/image" Target="../media/image202.wmf"/><Relationship Id="rId35" Type="http://schemas.openxmlformats.org/officeDocument/2006/relationships/oleObject" Target="../embeddings/oleObject298.bin"/><Relationship Id="rId43" Type="http://schemas.openxmlformats.org/officeDocument/2006/relationships/oleObject" Target="../embeddings/oleObject302.bin"/><Relationship Id="rId48" Type="http://schemas.openxmlformats.org/officeDocument/2006/relationships/image" Target="../media/image211.wmf"/><Relationship Id="rId56" Type="http://schemas.openxmlformats.org/officeDocument/2006/relationships/image" Target="../media/image215.wmf"/><Relationship Id="rId8" Type="http://schemas.openxmlformats.org/officeDocument/2006/relationships/image" Target="../media/image191.wmf"/><Relationship Id="rId51" Type="http://schemas.openxmlformats.org/officeDocument/2006/relationships/oleObject" Target="../embeddings/oleObject306.bin"/><Relationship Id="rId3" Type="http://schemas.openxmlformats.org/officeDocument/2006/relationships/oleObject" Target="../embeddings/oleObject282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89.bin"/><Relationship Id="rId25" Type="http://schemas.openxmlformats.org/officeDocument/2006/relationships/oleObject" Target="../embeddings/oleObject293.bin"/><Relationship Id="rId33" Type="http://schemas.openxmlformats.org/officeDocument/2006/relationships/oleObject" Target="../embeddings/oleObject297.bin"/><Relationship Id="rId38" Type="http://schemas.openxmlformats.org/officeDocument/2006/relationships/image" Target="../media/image206.wmf"/><Relationship Id="rId46" Type="http://schemas.openxmlformats.org/officeDocument/2006/relationships/image" Target="../media/image210.wmf"/><Relationship Id="rId59" Type="http://schemas.openxmlformats.org/officeDocument/2006/relationships/oleObject" Target="../embeddings/oleObject310.bin"/><Relationship Id="rId20" Type="http://schemas.openxmlformats.org/officeDocument/2006/relationships/image" Target="../media/image197.wmf"/><Relationship Id="rId41" Type="http://schemas.openxmlformats.org/officeDocument/2006/relationships/oleObject" Target="../embeddings/oleObject301.bin"/><Relationship Id="rId54" Type="http://schemas.openxmlformats.org/officeDocument/2006/relationships/image" Target="../media/image21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0.wmf"/><Relationship Id="rId15" Type="http://schemas.openxmlformats.org/officeDocument/2006/relationships/oleObject" Target="../embeddings/oleObject288.bin"/><Relationship Id="rId23" Type="http://schemas.openxmlformats.org/officeDocument/2006/relationships/oleObject" Target="../embeddings/oleObject292.bin"/><Relationship Id="rId28" Type="http://schemas.openxmlformats.org/officeDocument/2006/relationships/image" Target="../media/image201.wmf"/><Relationship Id="rId36" Type="http://schemas.openxmlformats.org/officeDocument/2006/relationships/image" Target="../media/image205.wmf"/><Relationship Id="rId49" Type="http://schemas.openxmlformats.org/officeDocument/2006/relationships/oleObject" Target="../embeddings/oleObject305.bin"/><Relationship Id="rId57" Type="http://schemas.openxmlformats.org/officeDocument/2006/relationships/oleObject" Target="../embeddings/oleObject309.bin"/><Relationship Id="rId10" Type="http://schemas.openxmlformats.org/officeDocument/2006/relationships/image" Target="../media/image192.wmf"/><Relationship Id="rId31" Type="http://schemas.openxmlformats.org/officeDocument/2006/relationships/oleObject" Target="../embeddings/oleObject296.bin"/><Relationship Id="rId44" Type="http://schemas.openxmlformats.org/officeDocument/2006/relationships/image" Target="../media/image209.wmf"/><Relationship Id="rId52" Type="http://schemas.openxmlformats.org/officeDocument/2006/relationships/image" Target="../media/image213.wmf"/><Relationship Id="rId60" Type="http://schemas.openxmlformats.org/officeDocument/2006/relationships/image" Target="../media/image217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8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177.wmf"/><Relationship Id="rId26" Type="http://schemas.openxmlformats.org/officeDocument/2006/relationships/image" Target="../media/image225.wmf"/><Relationship Id="rId3" Type="http://schemas.openxmlformats.org/officeDocument/2006/relationships/oleObject" Target="../embeddings/oleObject312.bin"/><Relationship Id="rId21" Type="http://schemas.openxmlformats.org/officeDocument/2006/relationships/oleObject" Target="../embeddings/oleObject321.bin"/><Relationship Id="rId34" Type="http://schemas.openxmlformats.org/officeDocument/2006/relationships/image" Target="../media/image229.wmf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319.bin"/><Relationship Id="rId25" Type="http://schemas.openxmlformats.org/officeDocument/2006/relationships/oleObject" Target="../embeddings/oleObject323.bin"/><Relationship Id="rId33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20" Type="http://schemas.openxmlformats.org/officeDocument/2006/relationships/image" Target="../media/image222.wmf"/><Relationship Id="rId29" Type="http://schemas.openxmlformats.org/officeDocument/2006/relationships/oleObject" Target="../embeddings/oleObject32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316.bin"/><Relationship Id="rId24" Type="http://schemas.openxmlformats.org/officeDocument/2006/relationships/image" Target="../media/image224.wmf"/><Relationship Id="rId32" Type="http://schemas.openxmlformats.org/officeDocument/2006/relationships/image" Target="../media/image228.wmf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23" Type="http://schemas.openxmlformats.org/officeDocument/2006/relationships/oleObject" Target="../embeddings/oleObject322.bin"/><Relationship Id="rId28" Type="http://schemas.openxmlformats.org/officeDocument/2006/relationships/image" Target="../media/image226.wmf"/><Relationship Id="rId10" Type="http://schemas.openxmlformats.org/officeDocument/2006/relationships/image" Target="../media/image219.wmf"/><Relationship Id="rId19" Type="http://schemas.openxmlformats.org/officeDocument/2006/relationships/oleObject" Target="../embeddings/oleObject320.bin"/><Relationship Id="rId31" Type="http://schemas.openxmlformats.org/officeDocument/2006/relationships/oleObject" Target="../embeddings/oleObject326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221.wmf"/><Relationship Id="rId22" Type="http://schemas.openxmlformats.org/officeDocument/2006/relationships/image" Target="../media/image223.wmf"/><Relationship Id="rId27" Type="http://schemas.openxmlformats.org/officeDocument/2006/relationships/oleObject" Target="../embeddings/oleObject324.bin"/><Relationship Id="rId30" Type="http://schemas.openxmlformats.org/officeDocument/2006/relationships/image" Target="../media/image227.wmf"/><Relationship Id="rId8" Type="http://schemas.openxmlformats.org/officeDocument/2006/relationships/image" Target="../media/image17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饼形 68"/>
          <p:cNvSpPr/>
          <p:nvPr/>
        </p:nvSpPr>
        <p:spPr>
          <a:xfrm rot="5400000">
            <a:off x="5739396" y="616627"/>
            <a:ext cx="2944711" cy="2650921"/>
          </a:xfrm>
          <a:prstGeom prst="pie">
            <a:avLst>
              <a:gd name="adj1" fmla="val 5441197"/>
              <a:gd name="adj2" fmla="val 16233497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39090" y="12661"/>
          <a:ext cx="37274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56" name="Equation" r:id="rId3" imgW="2374560" imgH="419040" progId="Equation.DSMT4">
                  <p:embed/>
                </p:oleObj>
              </mc:Choice>
              <mc:Fallback>
                <p:oleObj name="Equation" r:id="rId3" imgW="2374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90" y="12661"/>
                        <a:ext cx="37274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/>
          </p:nvPr>
        </p:nvGraphicFramePr>
        <p:xfrm>
          <a:off x="58007" y="651369"/>
          <a:ext cx="3594101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57" name="Equation" r:id="rId5" imgW="1828800" imgH="203040" progId="Equation.DSMT4">
                  <p:embed/>
                </p:oleObj>
              </mc:Choice>
              <mc:Fallback>
                <p:oleObj name="Equation" r:id="rId5" imgW="1828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" y="651369"/>
                        <a:ext cx="3594101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36179" y="990499"/>
          <a:ext cx="26812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58" name="Equation" r:id="rId7" imgW="1574640" imgH="406080" progId="Equation.DSMT4">
                  <p:embed/>
                </p:oleObj>
              </mc:Choice>
              <mc:Fallback>
                <p:oleObj name="Equation" r:id="rId7" imgW="1574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" y="990499"/>
                        <a:ext cx="26812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2711410" y="1031171"/>
          <a:ext cx="2781699" cy="71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59" name="Equation" r:id="rId9" imgW="1396800" imgH="355320" progId="Equation.DSMT4">
                  <p:embed/>
                </p:oleObj>
              </mc:Choice>
              <mc:Fallback>
                <p:oleObj name="Equation" r:id="rId9" imgW="1396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10" y="1031171"/>
                        <a:ext cx="2781699" cy="71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119801" y="1698608"/>
          <a:ext cx="2740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60" name="Equation" r:id="rId11" imgW="1625400" imgH="393480" progId="Equation.DSMT4">
                  <p:embed/>
                </p:oleObj>
              </mc:Choice>
              <mc:Fallback>
                <p:oleObj name="Equation" r:id="rId11" imgW="1625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01" y="1698608"/>
                        <a:ext cx="27400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饼形 20"/>
          <p:cNvSpPr/>
          <p:nvPr/>
        </p:nvSpPr>
        <p:spPr>
          <a:xfrm rot="5400000">
            <a:off x="5754390" y="603881"/>
            <a:ext cx="2944711" cy="2650921"/>
          </a:xfrm>
          <a:prstGeom prst="pie">
            <a:avLst>
              <a:gd name="adj1" fmla="val 5441197"/>
              <a:gd name="adj2" fmla="val 162334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8752276" y="1824198"/>
          <a:ext cx="327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61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2276" y="1824198"/>
                        <a:ext cx="3270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7251229" y="66461"/>
          <a:ext cx="327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62" name="Equation" r:id="rId15" imgW="139680" imgH="164880" progId="Equation.DSMT4">
                  <p:embed/>
                </p:oleObj>
              </mc:Choice>
              <mc:Fallback>
                <p:oleObj name="Equation" r:id="rId15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229" y="66461"/>
                        <a:ext cx="3270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7215912" y="1518295"/>
          <a:ext cx="2968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63"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912" y="1518295"/>
                        <a:ext cx="2968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5568395" y="1928876"/>
          <a:ext cx="527653" cy="34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64" name="Equation" r:id="rId19" imgW="253800" imgH="164880" progId="Equation.DSMT4">
                  <p:embed/>
                </p:oleObj>
              </mc:Choice>
              <mc:Fallback>
                <p:oleObj name="Equation" r:id="rId19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395" y="1928876"/>
                        <a:ext cx="527653" cy="347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8312000" y="2011038"/>
          <a:ext cx="2910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65" name="Equation" r:id="rId21" imgW="164880" imgH="164880" progId="Equation.DSMT4">
                  <p:embed/>
                </p:oleObj>
              </mc:Choice>
              <mc:Fallback>
                <p:oleObj name="Equation" r:id="rId21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000" y="2011038"/>
                        <a:ext cx="2910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6366613" y="297448"/>
          <a:ext cx="568472" cy="60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66" name="Equation" r:id="rId23" imgW="215640" imgH="228600" progId="Equation.DSMT4">
                  <p:embed/>
                </p:oleObj>
              </mc:Choice>
              <mc:Fallback>
                <p:oleObj name="Equation" r:id="rId2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6613" y="297448"/>
                        <a:ext cx="568472" cy="60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箭头 31"/>
          <p:cNvSpPr/>
          <p:nvPr/>
        </p:nvSpPr>
        <p:spPr>
          <a:xfrm rot="1547548">
            <a:off x="7525184" y="423258"/>
            <a:ext cx="363341" cy="32285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饼形 34"/>
          <p:cNvSpPr/>
          <p:nvPr/>
        </p:nvSpPr>
        <p:spPr>
          <a:xfrm rot="5400000">
            <a:off x="6870239" y="1641951"/>
            <a:ext cx="729602" cy="633727"/>
          </a:xfrm>
          <a:prstGeom prst="pie">
            <a:avLst>
              <a:gd name="adj1" fmla="val 5441197"/>
              <a:gd name="adj2" fmla="val 1629919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633593" y="1944769"/>
            <a:ext cx="3211155" cy="350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861554" y="1928824"/>
            <a:ext cx="1047299" cy="101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551904" y="1952728"/>
            <a:ext cx="960572" cy="19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箭头 42"/>
          <p:cNvSpPr/>
          <p:nvPr/>
        </p:nvSpPr>
        <p:spPr>
          <a:xfrm rot="18795380">
            <a:off x="6947751" y="1564061"/>
            <a:ext cx="238585" cy="2140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10800000">
            <a:off x="6217483" y="1797648"/>
            <a:ext cx="196207" cy="24962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箭头 50"/>
          <p:cNvSpPr/>
          <p:nvPr/>
        </p:nvSpPr>
        <p:spPr>
          <a:xfrm rot="10800000">
            <a:off x="7931148" y="1848060"/>
            <a:ext cx="261750" cy="214302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/>
          </p:nvPr>
        </p:nvGraphicFramePr>
        <p:xfrm>
          <a:off x="6641735" y="1946931"/>
          <a:ext cx="552881" cy="34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67" name="Equation" r:id="rId25" imgW="215640" imgH="126720" progId="Equation.DSMT4">
                  <p:embed/>
                </p:oleObj>
              </mc:Choice>
              <mc:Fallback>
                <p:oleObj name="Equation" r:id="rId25" imgW="21564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735" y="1946931"/>
                        <a:ext cx="552881" cy="34654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/>
          </p:nvPr>
        </p:nvGraphicFramePr>
        <p:xfrm>
          <a:off x="7453662" y="1949512"/>
          <a:ext cx="333540" cy="3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68" name="Equation" r:id="rId27" imgW="114120" imgH="126720" progId="Equation.DSMT4">
                  <p:embed/>
                </p:oleObj>
              </mc:Choice>
              <mc:Fallback>
                <p:oleObj name="Equation" r:id="rId27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662" y="1949512"/>
                        <a:ext cx="333540" cy="3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/>
          </p:nvPr>
        </p:nvGraphicFramePr>
        <p:xfrm>
          <a:off x="7217126" y="1912381"/>
          <a:ext cx="253761" cy="3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69" name="Equation" r:id="rId29" imgW="126720" imgH="177480" progId="Equation.DSMT4">
                  <p:embed/>
                </p:oleObj>
              </mc:Choice>
              <mc:Fallback>
                <p:oleObj name="Equation" r:id="rId2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7126" y="1912381"/>
                        <a:ext cx="253761" cy="37754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/>
          </p:nvPr>
        </p:nvGraphicFramePr>
        <p:xfrm>
          <a:off x="5788589" y="1797647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70" name="Equation" r:id="rId31" imgW="101520" imgH="114120" progId="Equation.DSMT4">
                  <p:embed/>
                </p:oleObj>
              </mc:Choice>
              <mc:Fallback>
                <p:oleObj name="Equation" r:id="rId31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589" y="1797647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/>
          </p:nvPr>
        </p:nvGraphicFramePr>
        <p:xfrm>
          <a:off x="6777359" y="1817070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71" name="Equation" r:id="rId33" imgW="101520" imgH="114120" progId="Equation.DSMT4">
                  <p:embed/>
                </p:oleObj>
              </mc:Choice>
              <mc:Fallback>
                <p:oleObj name="Equation" r:id="rId33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359" y="1817070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/>
          </p:nvPr>
        </p:nvGraphicFramePr>
        <p:xfrm>
          <a:off x="8426959" y="1817069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72" name="Equation" r:id="rId34" imgW="101520" imgH="114120" progId="Equation.DSMT4">
                  <p:embed/>
                </p:oleObj>
              </mc:Choice>
              <mc:Fallback>
                <p:oleObj name="Equation" r:id="rId34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959" y="1817069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/>
          </p:nvPr>
        </p:nvGraphicFramePr>
        <p:xfrm>
          <a:off x="7419530" y="1824198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73" name="Equation" r:id="rId35" imgW="101520" imgH="114120" progId="Equation.DSMT4">
                  <p:embed/>
                </p:oleObj>
              </mc:Choice>
              <mc:Fallback>
                <p:oleObj name="Equation" r:id="rId35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530" y="1824198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7226970" y="220365"/>
            <a:ext cx="30386" cy="212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对象 82"/>
          <p:cNvGraphicFramePr>
            <a:graphicFrameLocks noChangeAspect="1"/>
          </p:cNvGraphicFramePr>
          <p:nvPr>
            <p:extLst/>
          </p:nvPr>
        </p:nvGraphicFramePr>
        <p:xfrm>
          <a:off x="2907811" y="1713445"/>
          <a:ext cx="2470364" cy="76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74" name="Equation" r:id="rId36" imgW="1282680" imgH="393480" progId="Equation.DSMT4">
                  <p:embed/>
                </p:oleObj>
              </mc:Choice>
              <mc:Fallback>
                <p:oleObj name="Equation" r:id="rId36" imgW="128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811" y="1713445"/>
                        <a:ext cx="2470364" cy="761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>
            <p:extLst/>
          </p:nvPr>
        </p:nvGraphicFramePr>
        <p:xfrm>
          <a:off x="119635" y="2439191"/>
          <a:ext cx="3312803" cy="45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75" name="Equation" r:id="rId38" imgW="1587240" imgH="215640" progId="Equation.DSMT4">
                  <p:embed/>
                </p:oleObj>
              </mc:Choice>
              <mc:Fallback>
                <p:oleObj name="Equation" r:id="rId38" imgW="1587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35" y="2439191"/>
                        <a:ext cx="3312803" cy="452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>
            <p:extLst/>
          </p:nvPr>
        </p:nvGraphicFramePr>
        <p:xfrm>
          <a:off x="119635" y="2910348"/>
          <a:ext cx="4526531" cy="905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76" name="Equation" r:id="rId40" imgW="2286000" imgH="457200" progId="Equation.DSMT4">
                  <p:embed/>
                </p:oleObj>
              </mc:Choice>
              <mc:Fallback>
                <p:oleObj name="Equation" r:id="rId40" imgW="2286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35" y="2910348"/>
                        <a:ext cx="4526531" cy="905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/>
          <p:cNvGraphicFramePr>
            <a:graphicFrameLocks noChangeAspect="1"/>
          </p:cNvGraphicFramePr>
          <p:nvPr>
            <p:extLst/>
          </p:nvPr>
        </p:nvGraphicFramePr>
        <p:xfrm>
          <a:off x="4586442" y="3046939"/>
          <a:ext cx="44259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77" name="Equation" r:id="rId42" imgW="2133360" imgH="317160" progId="Equation.DSMT4">
                  <p:embed/>
                </p:oleObj>
              </mc:Choice>
              <mc:Fallback>
                <p:oleObj name="Equation" r:id="rId42" imgW="2133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442" y="3046939"/>
                        <a:ext cx="44259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5030037" y="3696150"/>
            <a:ext cx="663509" cy="3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对象 87"/>
          <p:cNvGraphicFramePr>
            <a:graphicFrameLocks noChangeAspect="1"/>
          </p:cNvGraphicFramePr>
          <p:nvPr>
            <p:extLst/>
          </p:nvPr>
        </p:nvGraphicFramePr>
        <p:xfrm>
          <a:off x="3265155" y="3779358"/>
          <a:ext cx="2682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78" name="Equation" r:id="rId44" imgW="1371600" imgH="241200" progId="Equation.DSMT4">
                  <p:embed/>
                </p:oleObj>
              </mc:Choice>
              <mc:Fallback>
                <p:oleObj name="Equation" r:id="rId44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155" y="3779358"/>
                        <a:ext cx="26828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/>
          <p:cNvGraphicFramePr>
            <a:graphicFrameLocks noChangeAspect="1"/>
          </p:cNvGraphicFramePr>
          <p:nvPr>
            <p:extLst/>
          </p:nvPr>
        </p:nvGraphicFramePr>
        <p:xfrm>
          <a:off x="6854018" y="3777016"/>
          <a:ext cx="2204288" cy="33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79" name="Equation" r:id="rId46" imgW="1333440" imgH="203040" progId="Equation.DSMT4">
                  <p:embed/>
                </p:oleObj>
              </mc:Choice>
              <mc:Fallback>
                <p:oleObj name="Equation" r:id="rId46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018" y="3777016"/>
                        <a:ext cx="2204288" cy="337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/>
          </p:nvPr>
        </p:nvGraphicFramePr>
        <p:xfrm>
          <a:off x="7199810" y="1265002"/>
          <a:ext cx="5683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80" name="Equation" r:id="rId48" imgW="215640" imgH="241200" progId="Equation.DSMT4">
                  <p:embed/>
                </p:oleObj>
              </mc:Choice>
              <mc:Fallback>
                <p:oleObj name="Equation" r:id="rId48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810" y="1265002"/>
                        <a:ext cx="5683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>
            <p:extLst/>
          </p:nvPr>
        </p:nvGraphicFramePr>
        <p:xfrm>
          <a:off x="2901473" y="4230496"/>
          <a:ext cx="1044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81" name="Equation" r:id="rId50" imgW="533160" imgH="253800" progId="Equation.DSMT4">
                  <p:embed/>
                </p:oleObj>
              </mc:Choice>
              <mc:Fallback>
                <p:oleObj name="Equation" r:id="rId50" imgW="53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73" y="4230496"/>
                        <a:ext cx="1044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>
            <p:extLst/>
          </p:nvPr>
        </p:nvGraphicFramePr>
        <p:xfrm>
          <a:off x="5688023" y="2425520"/>
          <a:ext cx="3126412" cy="35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82" name="Equation" r:id="rId52" imgW="1803240" imgH="203040" progId="Equation.DSMT4">
                  <p:embed/>
                </p:oleObj>
              </mc:Choice>
              <mc:Fallback>
                <p:oleObj name="Equation" r:id="rId52" imgW="1803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23" y="2425520"/>
                        <a:ext cx="3126412" cy="355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>
            <p:extLst/>
          </p:nvPr>
        </p:nvGraphicFramePr>
        <p:xfrm>
          <a:off x="6697070" y="4552156"/>
          <a:ext cx="20081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83" name="Equation" r:id="rId54" imgW="1079280" imgH="215640" progId="Equation.DSMT4">
                  <p:embed/>
                </p:oleObj>
              </mc:Choice>
              <mc:Fallback>
                <p:oleObj name="Equation" r:id="rId54" imgW="1079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070" y="4552156"/>
                        <a:ext cx="20081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/>
          </p:nvPr>
        </p:nvGraphicFramePr>
        <p:xfrm>
          <a:off x="5368413" y="4777576"/>
          <a:ext cx="1995930" cy="652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84" name="Equation" r:id="rId56" imgW="1091880" imgH="355320" progId="Equation.DSMT4">
                  <p:embed/>
                </p:oleObj>
              </mc:Choice>
              <mc:Fallback>
                <p:oleObj name="Equation" r:id="rId56" imgW="1091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413" y="4777576"/>
                        <a:ext cx="1995930" cy="652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253056" y="2353921"/>
            <a:ext cx="12044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199877" y="2860262"/>
            <a:ext cx="3152317" cy="529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对象 95"/>
          <p:cNvGraphicFramePr>
            <a:graphicFrameLocks noChangeAspect="1"/>
          </p:cNvGraphicFramePr>
          <p:nvPr>
            <p:extLst/>
          </p:nvPr>
        </p:nvGraphicFramePr>
        <p:xfrm>
          <a:off x="4494445" y="4258521"/>
          <a:ext cx="2178315" cy="413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85" name="Equation" r:id="rId58" imgW="1143000" imgH="215640" progId="Equation.DSMT4">
                  <p:embed/>
                </p:oleObj>
              </mc:Choice>
              <mc:Fallback>
                <p:oleObj name="Equation" r:id="rId58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445" y="4258521"/>
                        <a:ext cx="2178315" cy="413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/>
          <p:cNvGraphicFramePr>
            <a:graphicFrameLocks noChangeAspect="1"/>
          </p:cNvGraphicFramePr>
          <p:nvPr>
            <p:extLst/>
          </p:nvPr>
        </p:nvGraphicFramePr>
        <p:xfrm>
          <a:off x="169753" y="5424839"/>
          <a:ext cx="4860284" cy="67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86" name="Equation" r:id="rId60" imgW="2552400" imgH="355320" progId="Equation.DSMT4">
                  <p:embed/>
                </p:oleObj>
              </mc:Choice>
              <mc:Fallback>
                <p:oleObj name="Equation" r:id="rId60" imgW="25524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53" y="5424839"/>
                        <a:ext cx="4860284" cy="67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extLst/>
          </p:nvPr>
        </p:nvGraphicFramePr>
        <p:xfrm>
          <a:off x="5097966" y="5602878"/>
          <a:ext cx="1268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87" name="Equation" r:id="rId62" imgW="711000" imgH="203040" progId="Equation.DSMT4">
                  <p:embed/>
                </p:oleObj>
              </mc:Choice>
              <mc:Fallback>
                <p:oleObj name="Equation" r:id="rId62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966" y="5602878"/>
                        <a:ext cx="12684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>
            <p:extLst/>
          </p:nvPr>
        </p:nvGraphicFramePr>
        <p:xfrm>
          <a:off x="16851" y="3762277"/>
          <a:ext cx="3250368" cy="48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88" name="Equation" r:id="rId64" imgW="1460160" imgH="215640" progId="Equation.DSMT4">
                  <p:embed/>
                </p:oleObj>
              </mc:Choice>
              <mc:Fallback>
                <p:oleObj name="Equation" r:id="rId64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" y="3762277"/>
                        <a:ext cx="3250368" cy="48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连接符 48"/>
          <p:cNvCxnSpPr/>
          <p:nvPr/>
        </p:nvCxnSpPr>
        <p:spPr>
          <a:xfrm>
            <a:off x="5289472" y="5443353"/>
            <a:ext cx="152404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166153" y="5405630"/>
            <a:ext cx="1266285" cy="751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/>
          </p:nvPr>
        </p:nvGraphicFramePr>
        <p:xfrm>
          <a:off x="6401188" y="5456878"/>
          <a:ext cx="25146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89" name="Equation" r:id="rId66" imgW="1409400" imgH="355320" progId="Equation.DSMT4">
                  <p:embed/>
                </p:oleObj>
              </mc:Choice>
              <mc:Fallback>
                <p:oleObj name="Equation" r:id="rId66" imgW="14094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188" y="5456878"/>
                        <a:ext cx="25146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/>
          </p:nvPr>
        </p:nvGraphicFramePr>
        <p:xfrm>
          <a:off x="5021312" y="6214240"/>
          <a:ext cx="4011006" cy="49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0" name="Equation" r:id="rId68" imgW="2781000" imgH="342720" progId="Equation.DSMT4">
                  <p:embed/>
                </p:oleObj>
              </mc:Choice>
              <mc:Fallback>
                <p:oleObj name="Equation" r:id="rId68" imgW="2781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312" y="6214240"/>
                        <a:ext cx="4011006" cy="49546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/>
          </p:nvPr>
        </p:nvGraphicFramePr>
        <p:xfrm>
          <a:off x="7524433" y="4832727"/>
          <a:ext cx="537590" cy="50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1" name="Equation" r:id="rId70" imgW="215640" imgH="203040" progId="Equation.DSMT4">
                  <p:embed/>
                </p:oleObj>
              </mc:Choice>
              <mc:Fallback>
                <p:oleObj name="Equation" r:id="rId70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433" y="4832727"/>
                        <a:ext cx="537590" cy="50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43850"/>
              </p:ext>
            </p:extLst>
          </p:nvPr>
        </p:nvGraphicFramePr>
        <p:xfrm>
          <a:off x="3512680" y="2523233"/>
          <a:ext cx="203676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2" name="Equation" r:id="rId72" imgW="1104840" imgH="203040" progId="Equation.DSMT4">
                  <p:embed/>
                </p:oleObj>
              </mc:Choice>
              <mc:Fallback>
                <p:oleObj name="Equation" r:id="rId72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680" y="2523233"/>
                        <a:ext cx="203676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5512975" y="154290"/>
            <a:ext cx="10906" cy="2657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5525179" y="2785081"/>
            <a:ext cx="3507139" cy="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对象 71"/>
          <p:cNvGraphicFramePr>
            <a:graphicFrameLocks noChangeAspect="1"/>
          </p:cNvGraphicFramePr>
          <p:nvPr>
            <p:extLst/>
          </p:nvPr>
        </p:nvGraphicFramePr>
        <p:xfrm>
          <a:off x="5901285" y="3710923"/>
          <a:ext cx="912235" cy="45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3" name="Equation" r:id="rId74" imgW="355320" imgH="177480" progId="Equation.DSMT4">
                  <p:embed/>
                </p:oleObj>
              </mc:Choice>
              <mc:Fallback>
                <p:oleObj name="Equation" r:id="rId74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285" y="3710923"/>
                        <a:ext cx="912235" cy="45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/>
          </p:nvPr>
        </p:nvGraphicFramePr>
        <p:xfrm>
          <a:off x="6648450" y="4097338"/>
          <a:ext cx="19446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4" name="Equation" r:id="rId76" imgW="1143000" imgH="304560" progId="Equation.DSMT4">
                  <p:embed/>
                </p:oleObj>
              </mc:Choice>
              <mc:Fallback>
                <p:oleObj name="Equation" r:id="rId76" imgW="1143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097338"/>
                        <a:ext cx="19446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/>
          </p:nvPr>
        </p:nvGraphicFramePr>
        <p:xfrm>
          <a:off x="227639" y="4787661"/>
          <a:ext cx="1968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5" name="Equation" r:id="rId78" imgW="1155600" imgH="342720" progId="Equation.DSMT4">
                  <p:embed/>
                </p:oleObj>
              </mc:Choice>
              <mc:Fallback>
                <p:oleObj name="Equation" r:id="rId78" imgW="1155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39" y="4787661"/>
                        <a:ext cx="1968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/>
          </p:nvPr>
        </p:nvGraphicFramePr>
        <p:xfrm>
          <a:off x="2133468" y="4783286"/>
          <a:ext cx="1733072" cy="64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6" name="Equation" r:id="rId80" imgW="888840" imgH="330120" progId="Equation.DSMT4">
                  <p:embed/>
                </p:oleObj>
              </mc:Choice>
              <mc:Fallback>
                <p:oleObj name="Equation" r:id="rId80" imgW="888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468" y="4783286"/>
                        <a:ext cx="1733072" cy="64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/>
          </p:nvPr>
        </p:nvGraphicFramePr>
        <p:xfrm>
          <a:off x="3851853" y="4781318"/>
          <a:ext cx="14922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7" name="Equation" r:id="rId82" imgW="876240" imgH="342720" progId="Equation.DSMT4">
                  <p:embed/>
                </p:oleObj>
              </mc:Choice>
              <mc:Fallback>
                <p:oleObj name="Equation" r:id="rId82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853" y="4781318"/>
                        <a:ext cx="14922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623204"/>
              </p:ext>
            </p:extLst>
          </p:nvPr>
        </p:nvGraphicFramePr>
        <p:xfrm>
          <a:off x="64956" y="6269092"/>
          <a:ext cx="2011135" cy="376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8" name="Equation" r:id="rId84" imgW="1155600" imgH="215640" progId="Equation.DSMT4">
                  <p:embed/>
                </p:oleObj>
              </mc:Choice>
              <mc:Fallback>
                <p:oleObj name="Equation" r:id="rId84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6" y="6269092"/>
                        <a:ext cx="2011135" cy="376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344919"/>
              </p:ext>
            </p:extLst>
          </p:nvPr>
        </p:nvGraphicFramePr>
        <p:xfrm>
          <a:off x="1908928" y="6155566"/>
          <a:ext cx="3046980" cy="58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9" name="Equation" r:id="rId86" imgW="1866600" imgH="355320" progId="Equation.DSMT4">
                  <p:embed/>
                </p:oleObj>
              </mc:Choice>
              <mc:Fallback>
                <p:oleObj name="Equation" r:id="rId86" imgW="1866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928" y="6155566"/>
                        <a:ext cx="3046980" cy="581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V="1">
            <a:off x="2685221" y="2457842"/>
            <a:ext cx="2735952" cy="2095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对象 63"/>
          <p:cNvGraphicFramePr>
            <a:graphicFrameLocks noChangeAspect="1"/>
          </p:cNvGraphicFramePr>
          <p:nvPr>
            <p:extLst/>
          </p:nvPr>
        </p:nvGraphicFramePr>
        <p:xfrm>
          <a:off x="64956" y="4222290"/>
          <a:ext cx="20685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00" name="Equation" r:id="rId88" imgW="1054080" imgH="253800" progId="Equation.DSMT4">
                  <p:embed/>
                </p:oleObj>
              </mc:Choice>
              <mc:Fallback>
                <p:oleObj name="Equation" r:id="rId88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6" y="4222290"/>
                        <a:ext cx="20685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/>
          </p:nvPr>
        </p:nvGraphicFramePr>
        <p:xfrm>
          <a:off x="2076091" y="4176004"/>
          <a:ext cx="933708" cy="59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01" name="Equation" r:id="rId90" imgW="380880" imgH="241200" progId="Equation.DSMT4">
                  <p:embed/>
                </p:oleObj>
              </mc:Choice>
              <mc:Fallback>
                <p:oleObj name="Equation" r:id="rId90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091" y="4176004"/>
                        <a:ext cx="933708" cy="597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/>
          </p:nvPr>
        </p:nvGraphicFramePr>
        <p:xfrm>
          <a:off x="3880962" y="4210446"/>
          <a:ext cx="659642" cy="544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02" name="Equation" r:id="rId92" imgW="279360" imgH="228600" progId="Equation.DSMT4">
                  <p:embed/>
                </p:oleObj>
              </mc:Choice>
              <mc:Fallback>
                <p:oleObj name="Equation" r:id="rId92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962" y="4210446"/>
                        <a:ext cx="659642" cy="544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/>
          </p:nvPr>
        </p:nvGraphicFramePr>
        <p:xfrm>
          <a:off x="5715979" y="648572"/>
          <a:ext cx="503096" cy="54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03" name="Equation" r:id="rId94" imgW="164880" imgH="177480" progId="Equation.DSMT4">
                  <p:embed/>
                </p:oleObj>
              </mc:Choice>
              <mc:Fallback>
                <p:oleObj name="Equation" r:id="rId94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979" y="648572"/>
                        <a:ext cx="503096" cy="544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/>
          </p:nvPr>
        </p:nvGraphicFramePr>
        <p:xfrm>
          <a:off x="7123550" y="1851840"/>
          <a:ext cx="228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04" name="Equation" r:id="rId96" imgW="114120" imgH="126720" progId="Equation.DSMT4">
                  <p:embed/>
                </p:oleObj>
              </mc:Choice>
              <mc:Fallback>
                <p:oleObj name="Equation" r:id="rId96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550" y="1851840"/>
                        <a:ext cx="228600" cy="2698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90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5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75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25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1" grpId="0" animBg="1"/>
      <p:bldP spid="32" grpId="0" animBg="1"/>
      <p:bldP spid="35" grpId="0" animBg="1"/>
      <p:bldP spid="43" grpId="0" animBg="1"/>
      <p:bldP spid="46" grpId="0" animBg="1"/>
      <p:bldP spid="5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94851"/>
              </p:ext>
            </p:extLst>
          </p:nvPr>
        </p:nvGraphicFramePr>
        <p:xfrm>
          <a:off x="205047" y="1666635"/>
          <a:ext cx="51101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35" name="Equation" r:id="rId3" imgW="2450880" imgH="215640" progId="Equation.DSMT4">
                  <p:embed/>
                </p:oleObj>
              </mc:Choice>
              <mc:Fallback>
                <p:oleObj name="Equation" r:id="rId3" imgW="2450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47" y="1666635"/>
                        <a:ext cx="51101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94164"/>
              </p:ext>
            </p:extLst>
          </p:nvPr>
        </p:nvGraphicFramePr>
        <p:xfrm>
          <a:off x="4321175" y="2106613"/>
          <a:ext cx="4448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36" name="Equation" r:id="rId5" imgW="2120760" imgH="203040" progId="Equation.DSMT4">
                  <p:embed/>
                </p:oleObj>
              </mc:Choice>
              <mc:Fallback>
                <p:oleObj name="Equation" r:id="rId5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2106613"/>
                        <a:ext cx="4448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60945"/>
              </p:ext>
            </p:extLst>
          </p:nvPr>
        </p:nvGraphicFramePr>
        <p:xfrm>
          <a:off x="77788" y="3703638"/>
          <a:ext cx="7181571" cy="478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37" name="Equation" r:id="rId7" imgW="3848040" imgH="253800" progId="Equation.DSMT4">
                  <p:embed/>
                </p:oleObj>
              </mc:Choice>
              <mc:Fallback>
                <p:oleObj name="Equation" r:id="rId7" imgW="3848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3703638"/>
                        <a:ext cx="7181571" cy="478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584502"/>
              </p:ext>
            </p:extLst>
          </p:nvPr>
        </p:nvGraphicFramePr>
        <p:xfrm>
          <a:off x="101499" y="2078401"/>
          <a:ext cx="41306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38" name="Equation" r:id="rId9" imgW="1981080" imgH="215640" progId="Equation.DSMT4">
                  <p:embed/>
                </p:oleObj>
              </mc:Choice>
              <mc:Fallback>
                <p:oleObj name="Equation" r:id="rId9" imgW="1981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99" y="2078401"/>
                        <a:ext cx="41306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417814"/>
              </p:ext>
            </p:extLst>
          </p:nvPr>
        </p:nvGraphicFramePr>
        <p:xfrm>
          <a:off x="4040756" y="2499549"/>
          <a:ext cx="16510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39" name="Equation" r:id="rId11" imgW="660240" imgH="241200" progId="Equation.DSMT4">
                  <p:embed/>
                </p:oleObj>
              </mc:Choice>
              <mc:Fallback>
                <p:oleObj name="Equation" r:id="rId11" imgW="66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756" y="2499549"/>
                        <a:ext cx="16510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02191"/>
              </p:ext>
            </p:extLst>
          </p:nvPr>
        </p:nvGraphicFramePr>
        <p:xfrm>
          <a:off x="146618" y="2528914"/>
          <a:ext cx="38941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40" name="Equation" r:id="rId13" imgW="1790640" imgH="241200" progId="Equation.DSMT4">
                  <p:embed/>
                </p:oleObj>
              </mc:Choice>
              <mc:Fallback>
                <p:oleObj name="Equation" r:id="rId13" imgW="1790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18" y="2528914"/>
                        <a:ext cx="389413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52694"/>
              </p:ext>
            </p:extLst>
          </p:nvPr>
        </p:nvGraphicFramePr>
        <p:xfrm>
          <a:off x="146618" y="3071165"/>
          <a:ext cx="36369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41" name="Equation" r:id="rId15" imgW="1765080" imgH="241200" progId="Equation.DSMT4">
                  <p:embed/>
                </p:oleObj>
              </mc:Choice>
              <mc:Fallback>
                <p:oleObj name="Equation" r:id="rId15" imgW="1765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18" y="3071165"/>
                        <a:ext cx="36369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1900"/>
              </p:ext>
            </p:extLst>
          </p:nvPr>
        </p:nvGraphicFramePr>
        <p:xfrm>
          <a:off x="3765436" y="3099509"/>
          <a:ext cx="698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42" name="Equation" r:id="rId17" imgW="279360" imgH="177480" progId="Equation.DSMT4">
                  <p:embed/>
                </p:oleObj>
              </mc:Choice>
              <mc:Fallback>
                <p:oleObj name="Equation" r:id="rId17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436" y="3099509"/>
                        <a:ext cx="698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019368"/>
              </p:ext>
            </p:extLst>
          </p:nvPr>
        </p:nvGraphicFramePr>
        <p:xfrm>
          <a:off x="4484688" y="3135313"/>
          <a:ext cx="45466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43" name="Equation" r:id="rId19" imgW="2400120" imgH="215640" progId="Equation.DSMT4">
                  <p:embed/>
                </p:oleObj>
              </mc:Choice>
              <mc:Fallback>
                <p:oleObj name="Equation" r:id="rId19" imgW="240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3135313"/>
                        <a:ext cx="45466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029756"/>
              </p:ext>
            </p:extLst>
          </p:nvPr>
        </p:nvGraphicFramePr>
        <p:xfrm>
          <a:off x="7259359" y="3685381"/>
          <a:ext cx="1746223" cy="37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44" name="Equation" r:id="rId21" imgW="952200" imgH="203040" progId="Equation.DSMT4">
                  <p:embed/>
                </p:oleObj>
              </mc:Choice>
              <mc:Fallback>
                <p:oleObj name="Equation" r:id="rId21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359" y="3685381"/>
                        <a:ext cx="1746223" cy="37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768659"/>
              </p:ext>
            </p:extLst>
          </p:nvPr>
        </p:nvGraphicFramePr>
        <p:xfrm>
          <a:off x="4221163" y="4230061"/>
          <a:ext cx="4784419" cy="621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45" name="Equation" r:id="rId23" imgW="2361960" imgH="304560" progId="Equation.DSMT4">
                  <p:embed/>
                </p:oleObj>
              </mc:Choice>
              <mc:Fallback>
                <p:oleObj name="Equation" r:id="rId23" imgW="2361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4230061"/>
                        <a:ext cx="4784419" cy="621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16741"/>
              </p:ext>
            </p:extLst>
          </p:nvPr>
        </p:nvGraphicFramePr>
        <p:xfrm>
          <a:off x="101499" y="4227043"/>
          <a:ext cx="39195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46" name="Equation" r:id="rId25" imgW="1879560" imgH="304560" progId="Equation.DSMT4">
                  <p:embed/>
                </p:oleObj>
              </mc:Choice>
              <mc:Fallback>
                <p:oleObj name="Equation" r:id="rId25" imgW="1879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99" y="4227043"/>
                        <a:ext cx="3919538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 flipV="1">
            <a:off x="125188" y="3619919"/>
            <a:ext cx="4305844" cy="1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047964"/>
              </p:ext>
            </p:extLst>
          </p:nvPr>
        </p:nvGraphicFramePr>
        <p:xfrm>
          <a:off x="5352058" y="1580709"/>
          <a:ext cx="32845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47" name="Equation" r:id="rId27" imgW="1574640" imgH="228600" progId="Equation.DSMT4">
                  <p:embed/>
                </p:oleObj>
              </mc:Choice>
              <mc:Fallback>
                <p:oleObj name="Equation" r:id="rId27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058" y="1580709"/>
                        <a:ext cx="32845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50282"/>
              </p:ext>
            </p:extLst>
          </p:nvPr>
        </p:nvGraphicFramePr>
        <p:xfrm>
          <a:off x="125188" y="631982"/>
          <a:ext cx="5478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48" name="Equation" r:id="rId29" imgW="2997000" imgH="253800" progId="Equation.DSMT4">
                  <p:embed/>
                </p:oleObj>
              </mc:Choice>
              <mc:Fallback>
                <p:oleObj name="Equation" r:id="rId29" imgW="299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8" y="631982"/>
                        <a:ext cx="54784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43858"/>
              </p:ext>
            </p:extLst>
          </p:nvPr>
        </p:nvGraphicFramePr>
        <p:xfrm>
          <a:off x="90393" y="156576"/>
          <a:ext cx="40259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49" name="Equation" r:id="rId31" imgW="2070000" imgH="215640" progId="Equation.DSMT4">
                  <p:embed/>
                </p:oleObj>
              </mc:Choice>
              <mc:Fallback>
                <p:oleObj name="Equation" r:id="rId31" imgW="2070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93" y="156576"/>
                        <a:ext cx="40259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057430"/>
              </p:ext>
            </p:extLst>
          </p:nvPr>
        </p:nvGraphicFramePr>
        <p:xfrm>
          <a:off x="1779157" y="1142070"/>
          <a:ext cx="49482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50" name="Equation" r:id="rId33" imgW="2311200" imgH="215640" progId="Equation.DSMT4">
                  <p:embed/>
                </p:oleObj>
              </mc:Choice>
              <mc:Fallback>
                <p:oleObj name="Equation" r:id="rId33" imgW="2311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157" y="1142070"/>
                        <a:ext cx="49482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900953"/>
              </p:ext>
            </p:extLst>
          </p:nvPr>
        </p:nvGraphicFramePr>
        <p:xfrm>
          <a:off x="125188" y="1185821"/>
          <a:ext cx="1755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51" name="Equation" r:id="rId35" imgW="914400" imgH="203040" progId="Equation.DSMT4">
                  <p:embed/>
                </p:oleObj>
              </mc:Choice>
              <mc:Fallback>
                <p:oleObj name="Equation" r:id="rId35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8" y="1185821"/>
                        <a:ext cx="17557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2252327" y="97245"/>
            <a:ext cx="73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é</a:t>
            </a:r>
            <a:endParaRPr lang="zh-CN" altLang="en-US" sz="2400" dirty="0"/>
          </a:p>
        </p:txBody>
      </p:sp>
      <p:sp>
        <p:nvSpPr>
          <p:cNvPr id="41" name="五角星 40"/>
          <p:cNvSpPr/>
          <p:nvPr/>
        </p:nvSpPr>
        <p:spPr>
          <a:xfrm>
            <a:off x="4350290" y="78355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532719"/>
              </p:ext>
            </p:extLst>
          </p:nvPr>
        </p:nvGraphicFramePr>
        <p:xfrm>
          <a:off x="5511035" y="587590"/>
          <a:ext cx="38846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52" name="Equation" r:id="rId37" imgW="1638000" imgH="241200" progId="Equation.DSMT4">
                  <p:embed/>
                </p:oleObj>
              </mc:Choice>
              <mc:Fallback>
                <p:oleObj name="Equation" r:id="rId37" imgW="1638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035" y="587590"/>
                        <a:ext cx="38846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连接符 42"/>
          <p:cNvCxnSpPr/>
          <p:nvPr/>
        </p:nvCxnSpPr>
        <p:spPr>
          <a:xfrm flipV="1">
            <a:off x="5511035" y="1148196"/>
            <a:ext cx="3570510" cy="18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五角星 43"/>
          <p:cNvSpPr/>
          <p:nvPr/>
        </p:nvSpPr>
        <p:spPr>
          <a:xfrm>
            <a:off x="4783337" y="87542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" name="五角星 45"/>
          <p:cNvSpPr/>
          <p:nvPr/>
        </p:nvSpPr>
        <p:spPr>
          <a:xfrm>
            <a:off x="5157305" y="88930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176841"/>
              </p:ext>
            </p:extLst>
          </p:nvPr>
        </p:nvGraphicFramePr>
        <p:xfrm>
          <a:off x="77788" y="4941250"/>
          <a:ext cx="41068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53" name="Equation" r:id="rId39" imgW="2209680" imgH="380880" progId="Equation.DSMT4">
                  <p:embed/>
                </p:oleObj>
              </mc:Choice>
              <mc:Fallback>
                <p:oleObj name="Equation" r:id="rId39" imgW="2209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4941250"/>
                        <a:ext cx="4106863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752005"/>
              </p:ext>
            </p:extLst>
          </p:nvPr>
        </p:nvGraphicFramePr>
        <p:xfrm>
          <a:off x="4211350" y="4890450"/>
          <a:ext cx="45418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54" name="Equation" r:id="rId41" imgW="2361960" imgH="380880" progId="Equation.DSMT4">
                  <p:embed/>
                </p:oleObj>
              </mc:Choice>
              <mc:Fallback>
                <p:oleObj name="Equation" r:id="rId41" imgW="2361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350" y="4890450"/>
                        <a:ext cx="45418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02425"/>
              </p:ext>
            </p:extLst>
          </p:nvPr>
        </p:nvGraphicFramePr>
        <p:xfrm>
          <a:off x="398595" y="5766821"/>
          <a:ext cx="1035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55" name="Equation" r:id="rId43" imgW="495000" imgH="190440" progId="Equation.DSMT4">
                  <p:embed/>
                </p:oleObj>
              </mc:Choice>
              <mc:Fallback>
                <p:oleObj name="Equation" r:id="rId43" imgW="4950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95" y="5766821"/>
                        <a:ext cx="10350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243112"/>
              </p:ext>
            </p:extLst>
          </p:nvPr>
        </p:nvGraphicFramePr>
        <p:xfrm>
          <a:off x="1368120" y="5626144"/>
          <a:ext cx="28067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56" name="Equation" r:id="rId45" imgW="1346040" imgH="355320" progId="Equation.DSMT4">
                  <p:embed/>
                </p:oleObj>
              </mc:Choice>
              <mc:Fallback>
                <p:oleObj name="Equation" r:id="rId45" imgW="1346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120" y="5626144"/>
                        <a:ext cx="28067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1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737" y="69412"/>
            <a:ext cx="8947010" cy="3724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995329"/>
              </p:ext>
            </p:extLst>
          </p:nvPr>
        </p:nvGraphicFramePr>
        <p:xfrm>
          <a:off x="81129" y="1522132"/>
          <a:ext cx="7210052" cy="391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0" name="Equation" r:id="rId3" imgW="4267080" imgH="228600" progId="Equation.DSMT4">
                  <p:embed/>
                </p:oleObj>
              </mc:Choice>
              <mc:Fallback>
                <p:oleObj name="Equation" r:id="rId3" imgW="4267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9" y="1522132"/>
                        <a:ext cx="7210052" cy="391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57440"/>
              </p:ext>
            </p:extLst>
          </p:nvPr>
        </p:nvGraphicFramePr>
        <p:xfrm>
          <a:off x="185762" y="2583814"/>
          <a:ext cx="1031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1" name="Equation" r:id="rId5" imgW="495000" imgH="203040" progId="Equation.DSMT4">
                  <p:embed/>
                </p:oleObj>
              </mc:Choice>
              <mc:Fallback>
                <p:oleObj name="Equation" r:id="rId5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62" y="2583814"/>
                        <a:ext cx="1031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03560"/>
              </p:ext>
            </p:extLst>
          </p:nvPr>
        </p:nvGraphicFramePr>
        <p:xfrm>
          <a:off x="1302726" y="2452510"/>
          <a:ext cx="29797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2" name="Equation" r:id="rId7" imgW="1739880" imgH="393480" progId="Equation.DSMT4">
                  <p:embed/>
                </p:oleObj>
              </mc:Choice>
              <mc:Fallback>
                <p:oleObj name="Equation" r:id="rId7" imgW="1739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726" y="2452510"/>
                        <a:ext cx="29797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24197"/>
              </p:ext>
            </p:extLst>
          </p:nvPr>
        </p:nvGraphicFramePr>
        <p:xfrm>
          <a:off x="297000" y="3085659"/>
          <a:ext cx="46466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3" name="Equation" r:id="rId9" imgW="2514600" imgH="419040" progId="Equation.DSMT4">
                  <p:embed/>
                </p:oleObj>
              </mc:Choice>
              <mc:Fallback>
                <p:oleObj name="Equation" r:id="rId9" imgW="2514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00" y="3085659"/>
                        <a:ext cx="46466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767311"/>
              </p:ext>
            </p:extLst>
          </p:nvPr>
        </p:nvGraphicFramePr>
        <p:xfrm>
          <a:off x="125188" y="3964818"/>
          <a:ext cx="42338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4" name="Equation" r:id="rId11" imgW="2031840" imgH="215640" progId="Equation.DSMT4">
                  <p:embed/>
                </p:oleObj>
              </mc:Choice>
              <mc:Fallback>
                <p:oleObj name="Equation" r:id="rId11" imgW="2031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8" y="3964818"/>
                        <a:ext cx="42338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080782"/>
              </p:ext>
            </p:extLst>
          </p:nvPr>
        </p:nvGraphicFramePr>
        <p:xfrm>
          <a:off x="4327838" y="3854308"/>
          <a:ext cx="33337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5" name="Equation" r:id="rId13" imgW="1600200" imgH="355320" progId="Equation.DSMT4">
                  <p:embed/>
                </p:oleObj>
              </mc:Choice>
              <mc:Fallback>
                <p:oleObj name="Equation" r:id="rId13" imgW="16002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838" y="3854308"/>
                        <a:ext cx="33337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38757"/>
              </p:ext>
            </p:extLst>
          </p:nvPr>
        </p:nvGraphicFramePr>
        <p:xfrm>
          <a:off x="125188" y="631982"/>
          <a:ext cx="5478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6" name="Equation" r:id="rId15" imgW="2997000" imgH="253800" progId="Equation.DSMT4">
                  <p:embed/>
                </p:oleObj>
              </mc:Choice>
              <mc:Fallback>
                <p:oleObj name="Equation" r:id="rId15" imgW="299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8" y="631982"/>
                        <a:ext cx="54784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79726"/>
              </p:ext>
            </p:extLst>
          </p:nvPr>
        </p:nvGraphicFramePr>
        <p:xfrm>
          <a:off x="90393" y="156576"/>
          <a:ext cx="40259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7" name="Equation" r:id="rId17" imgW="2070000" imgH="215640" progId="Equation.DSMT4">
                  <p:embed/>
                </p:oleObj>
              </mc:Choice>
              <mc:Fallback>
                <p:oleObj name="Equation" r:id="rId17" imgW="2070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93" y="156576"/>
                        <a:ext cx="40259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232489"/>
              </p:ext>
            </p:extLst>
          </p:nvPr>
        </p:nvGraphicFramePr>
        <p:xfrm>
          <a:off x="1779157" y="1072023"/>
          <a:ext cx="49482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8" name="Equation" r:id="rId19" imgW="2311200" imgH="215640" progId="Equation.DSMT4">
                  <p:embed/>
                </p:oleObj>
              </mc:Choice>
              <mc:Fallback>
                <p:oleObj name="Equation" r:id="rId19" imgW="2311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157" y="1072023"/>
                        <a:ext cx="49482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951590"/>
              </p:ext>
            </p:extLst>
          </p:nvPr>
        </p:nvGraphicFramePr>
        <p:xfrm>
          <a:off x="125188" y="1095049"/>
          <a:ext cx="1755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9" name="Equation" r:id="rId21" imgW="914400" imgH="203040" progId="Equation.DSMT4">
                  <p:embed/>
                </p:oleObj>
              </mc:Choice>
              <mc:Fallback>
                <p:oleObj name="Equation" r:id="rId21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8" y="1095049"/>
                        <a:ext cx="17557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2252327" y="97245"/>
            <a:ext cx="73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é</a:t>
            </a:r>
            <a:endParaRPr lang="zh-CN" altLang="en-US" sz="2400" dirty="0"/>
          </a:p>
        </p:txBody>
      </p:sp>
      <p:sp>
        <p:nvSpPr>
          <p:cNvPr id="24" name="五角星 23"/>
          <p:cNvSpPr/>
          <p:nvPr/>
        </p:nvSpPr>
        <p:spPr>
          <a:xfrm>
            <a:off x="4191002" y="198774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47196"/>
              </p:ext>
            </p:extLst>
          </p:nvPr>
        </p:nvGraphicFramePr>
        <p:xfrm>
          <a:off x="5527774" y="533422"/>
          <a:ext cx="3509629" cy="51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0" name="Equation" r:id="rId23" imgW="1638000" imgH="241200" progId="Equation.DSMT4">
                  <p:embed/>
                </p:oleObj>
              </mc:Choice>
              <mc:Fallback>
                <p:oleObj name="Equation" r:id="rId23" imgW="1638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774" y="533422"/>
                        <a:ext cx="3509629" cy="517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/>
          <p:cNvCxnSpPr/>
          <p:nvPr/>
        </p:nvCxnSpPr>
        <p:spPr>
          <a:xfrm>
            <a:off x="5527774" y="1044935"/>
            <a:ext cx="3330040" cy="62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五角星 26"/>
          <p:cNvSpPr/>
          <p:nvPr/>
        </p:nvSpPr>
        <p:spPr>
          <a:xfrm>
            <a:off x="4683590" y="206147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五角星 27"/>
          <p:cNvSpPr/>
          <p:nvPr/>
        </p:nvSpPr>
        <p:spPr>
          <a:xfrm>
            <a:off x="5105682" y="180276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252928"/>
              </p:ext>
            </p:extLst>
          </p:nvPr>
        </p:nvGraphicFramePr>
        <p:xfrm>
          <a:off x="4988919" y="3259192"/>
          <a:ext cx="7699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1" name="Equation" r:id="rId25" imgW="368280" imgH="190440" progId="Equation.DSMT4">
                  <p:embed/>
                </p:oleObj>
              </mc:Choice>
              <mc:Fallback>
                <p:oleObj name="Equation" r:id="rId25" imgW="368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919" y="3259192"/>
                        <a:ext cx="7699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45749"/>
              </p:ext>
            </p:extLst>
          </p:nvPr>
        </p:nvGraphicFramePr>
        <p:xfrm>
          <a:off x="5756571" y="3089322"/>
          <a:ext cx="28067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2" name="Equation" r:id="rId27" imgW="1346040" imgH="355320" progId="Equation.DSMT4">
                  <p:embed/>
                </p:oleObj>
              </mc:Choice>
              <mc:Fallback>
                <p:oleObj name="Equation" r:id="rId27" imgW="1346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571" y="3089322"/>
                        <a:ext cx="28067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159846"/>
              </p:ext>
            </p:extLst>
          </p:nvPr>
        </p:nvGraphicFramePr>
        <p:xfrm>
          <a:off x="4308033" y="4624714"/>
          <a:ext cx="5842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3" name="Equation" r:id="rId29" imgW="279360" imgH="164880" progId="Equation.DSMT4">
                  <p:embed/>
                </p:oleObj>
              </mc:Choice>
              <mc:Fallback>
                <p:oleObj name="Equation" r:id="rId29" imgW="2793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033" y="4624714"/>
                        <a:ext cx="5842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890389"/>
              </p:ext>
            </p:extLst>
          </p:nvPr>
        </p:nvGraphicFramePr>
        <p:xfrm>
          <a:off x="1666463" y="4483921"/>
          <a:ext cx="193516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4" name="Equation" r:id="rId31" imgW="1028520" imgH="368280" progId="Equation.DSMT4">
                  <p:embed/>
                </p:oleObj>
              </mc:Choice>
              <mc:Fallback>
                <p:oleObj name="Equation" r:id="rId31" imgW="10285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463" y="4483921"/>
                        <a:ext cx="1935163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82578"/>
              </p:ext>
            </p:extLst>
          </p:nvPr>
        </p:nvGraphicFramePr>
        <p:xfrm>
          <a:off x="3580557" y="4483921"/>
          <a:ext cx="7683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5" name="Equation" r:id="rId33" imgW="368280" imgH="342720" progId="Equation.DSMT4">
                  <p:embed/>
                </p:oleObj>
              </mc:Choice>
              <mc:Fallback>
                <p:oleObj name="Equation" r:id="rId33" imgW="368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557" y="4483921"/>
                        <a:ext cx="7683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50344"/>
              </p:ext>
            </p:extLst>
          </p:nvPr>
        </p:nvGraphicFramePr>
        <p:xfrm>
          <a:off x="204519" y="4605650"/>
          <a:ext cx="1485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6" name="Equation" r:id="rId35" imgW="761760" imgH="203040" progId="Equation.DSMT4">
                  <p:embed/>
                </p:oleObj>
              </mc:Choice>
              <mc:Fallback>
                <p:oleObj name="Equation" r:id="rId35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19" y="4605650"/>
                        <a:ext cx="14859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27230"/>
              </p:ext>
            </p:extLst>
          </p:nvPr>
        </p:nvGraphicFramePr>
        <p:xfrm>
          <a:off x="93690" y="5143154"/>
          <a:ext cx="51101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7" name="Equation" r:id="rId37" imgW="3085920" imgH="380880" progId="Equation.DSMT4">
                  <p:embed/>
                </p:oleObj>
              </mc:Choice>
              <mc:Fallback>
                <p:oleObj name="Equation" r:id="rId37" imgW="3085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90" y="5143154"/>
                        <a:ext cx="51101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91618"/>
              </p:ext>
            </p:extLst>
          </p:nvPr>
        </p:nvGraphicFramePr>
        <p:xfrm>
          <a:off x="5161313" y="5206234"/>
          <a:ext cx="13874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8" name="Equation" r:id="rId39" imgW="711000" imgH="203040" progId="Equation.DSMT4">
                  <p:embed/>
                </p:oleObj>
              </mc:Choice>
              <mc:Fallback>
                <p:oleObj name="Equation" r:id="rId39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313" y="5206234"/>
                        <a:ext cx="13874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655093"/>
              </p:ext>
            </p:extLst>
          </p:nvPr>
        </p:nvGraphicFramePr>
        <p:xfrm>
          <a:off x="2154866" y="5763353"/>
          <a:ext cx="17732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9" name="Equation" r:id="rId41" imgW="850680" imgH="190440" progId="Equation.DSMT4">
                  <p:embed/>
                </p:oleObj>
              </mc:Choice>
              <mc:Fallback>
                <p:oleObj name="Equation" r:id="rId41" imgW="850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866" y="5763353"/>
                        <a:ext cx="17732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077554"/>
              </p:ext>
            </p:extLst>
          </p:nvPr>
        </p:nvGraphicFramePr>
        <p:xfrm>
          <a:off x="228809" y="5664933"/>
          <a:ext cx="1782336" cy="52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0" name="Equation" r:id="rId43" imgW="736560" imgH="215640" progId="Equation.DSMT4">
                  <p:embed/>
                </p:oleObj>
              </mc:Choice>
              <mc:Fallback>
                <p:oleObj name="Equation" r:id="rId43" imgW="73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09" y="5664933"/>
                        <a:ext cx="1782336" cy="52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V="1">
            <a:off x="7025435" y="5473393"/>
            <a:ext cx="1699553" cy="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7276302" y="4577600"/>
            <a:ext cx="22176" cy="1558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98629"/>
              </p:ext>
            </p:extLst>
          </p:nvPr>
        </p:nvGraphicFramePr>
        <p:xfrm>
          <a:off x="7317897" y="4486282"/>
          <a:ext cx="2651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1" name="Equation" r:id="rId45" imgW="126720" imgH="139680" progId="Equation.DSMT4">
                  <p:embed/>
                </p:oleObj>
              </mc:Choice>
              <mc:Fallback>
                <p:oleObj name="Equation" r:id="rId45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897" y="4486282"/>
                        <a:ext cx="265112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485681"/>
              </p:ext>
            </p:extLst>
          </p:nvPr>
        </p:nvGraphicFramePr>
        <p:xfrm>
          <a:off x="8737634" y="5357500"/>
          <a:ext cx="26511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2" name="Equation" r:id="rId47" imgW="126720" imgH="139680" progId="Equation.DSMT4">
                  <p:embed/>
                </p:oleObj>
              </mc:Choice>
              <mc:Fallback>
                <p:oleObj name="Equation" r:id="rId47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634" y="5357500"/>
                        <a:ext cx="26511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796439"/>
              </p:ext>
            </p:extLst>
          </p:nvPr>
        </p:nvGraphicFramePr>
        <p:xfrm>
          <a:off x="6962557" y="5494322"/>
          <a:ext cx="2635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3" name="Equation" r:id="rId49" imgW="126720" imgH="177480" progId="Equation.DSMT4">
                  <p:embed/>
                </p:oleObj>
              </mc:Choice>
              <mc:Fallback>
                <p:oleObj name="Equation" r:id="rId4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557" y="5494322"/>
                        <a:ext cx="2635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椭圆 58"/>
          <p:cNvSpPr/>
          <p:nvPr/>
        </p:nvSpPr>
        <p:spPr>
          <a:xfrm>
            <a:off x="7299277" y="4830999"/>
            <a:ext cx="1178297" cy="123597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27255"/>
              </p:ext>
            </p:extLst>
          </p:nvPr>
        </p:nvGraphicFramePr>
        <p:xfrm>
          <a:off x="7836073" y="5287879"/>
          <a:ext cx="279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4" name="Equation" r:id="rId51" imgW="114120" imgH="266400" progId="Equation.DSMT4">
                  <p:embed/>
                </p:oleObj>
              </mc:Choice>
              <mc:Fallback>
                <p:oleObj name="Equation" r:id="rId51" imgW="114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6073" y="5287879"/>
                        <a:ext cx="2794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任意多边形 60"/>
          <p:cNvSpPr/>
          <p:nvPr/>
        </p:nvSpPr>
        <p:spPr>
          <a:xfrm>
            <a:off x="7642752" y="5165551"/>
            <a:ext cx="616442" cy="566869"/>
          </a:xfrm>
          <a:custGeom>
            <a:avLst/>
            <a:gdLst>
              <a:gd name="connsiteX0" fmla="*/ 385337 w 616442"/>
              <a:gd name="connsiteY0" fmla="*/ 29039 h 566869"/>
              <a:gd name="connsiteX1" fmla="*/ 7833 w 616442"/>
              <a:gd name="connsiteY1" fmla="*/ 45817 h 566869"/>
              <a:gd name="connsiteX2" fmla="*/ 167224 w 616442"/>
              <a:gd name="connsiteY2" fmla="*/ 532379 h 566869"/>
              <a:gd name="connsiteX3" fmla="*/ 603451 w 616442"/>
              <a:gd name="connsiteY3" fmla="*/ 482045 h 566869"/>
              <a:gd name="connsiteX4" fmla="*/ 494394 w 616442"/>
              <a:gd name="connsiteY4" fmla="*/ 121318 h 566869"/>
              <a:gd name="connsiteX5" fmla="*/ 385337 w 616442"/>
              <a:gd name="connsiteY5" fmla="*/ 29039 h 56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442" h="566869">
                <a:moveTo>
                  <a:pt x="385337" y="29039"/>
                </a:moveTo>
                <a:cubicBezTo>
                  <a:pt x="304243" y="16455"/>
                  <a:pt x="44185" y="-38073"/>
                  <a:pt x="7833" y="45817"/>
                </a:cubicBezTo>
                <a:cubicBezTo>
                  <a:pt x="-28519" y="129707"/>
                  <a:pt x="67954" y="459674"/>
                  <a:pt x="167224" y="532379"/>
                </a:cubicBezTo>
                <a:cubicBezTo>
                  <a:pt x="266494" y="605084"/>
                  <a:pt x="548923" y="550555"/>
                  <a:pt x="603451" y="482045"/>
                </a:cubicBezTo>
                <a:cubicBezTo>
                  <a:pt x="657979" y="413535"/>
                  <a:pt x="525154" y="194023"/>
                  <a:pt x="494394" y="121318"/>
                </a:cubicBezTo>
                <a:cubicBezTo>
                  <a:pt x="463634" y="48613"/>
                  <a:pt x="466431" y="41623"/>
                  <a:pt x="385337" y="2903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7303275" y="5213024"/>
            <a:ext cx="357742" cy="260369"/>
          </a:xfrm>
          <a:prstGeom prst="line">
            <a:avLst/>
          </a:prstGeom>
          <a:ln w="38100">
            <a:solidFill>
              <a:srgbClr val="0B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弧形 62"/>
          <p:cNvSpPr/>
          <p:nvPr/>
        </p:nvSpPr>
        <p:spPr>
          <a:xfrm>
            <a:off x="7093685" y="5345683"/>
            <a:ext cx="411184" cy="304010"/>
          </a:xfrm>
          <a:prstGeom prst="arc">
            <a:avLst>
              <a:gd name="adj1" fmla="val 19152671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7702113" y="4542842"/>
            <a:ext cx="283952" cy="584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730249"/>
              </p:ext>
            </p:extLst>
          </p:nvPr>
        </p:nvGraphicFramePr>
        <p:xfrm>
          <a:off x="7821724" y="4184056"/>
          <a:ext cx="9286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5" name="Equation" r:id="rId53" imgW="520560" imgH="317160" progId="Equation.DSMT4">
                  <p:embed/>
                </p:oleObj>
              </mc:Choice>
              <mc:Fallback>
                <p:oleObj name="Equation" r:id="rId53" imgW="520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724" y="4184056"/>
                        <a:ext cx="92868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020678"/>
              </p:ext>
            </p:extLst>
          </p:nvPr>
        </p:nvGraphicFramePr>
        <p:xfrm>
          <a:off x="7550138" y="5059379"/>
          <a:ext cx="279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6" name="Equation" r:id="rId55" imgW="114120" imgH="126720" progId="Equation.DSMT4">
                  <p:embed/>
                </p:oleObj>
              </mc:Choice>
              <mc:Fallback>
                <p:oleObj name="Equation" r:id="rId55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38" y="5059379"/>
                        <a:ext cx="2794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68819"/>
              </p:ext>
            </p:extLst>
          </p:nvPr>
        </p:nvGraphicFramePr>
        <p:xfrm>
          <a:off x="4294425" y="1901204"/>
          <a:ext cx="4572126" cy="59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7" name="Equation" r:id="rId57" imgW="2361960" imgH="304560" progId="Equation.DSMT4">
                  <p:embed/>
                </p:oleObj>
              </mc:Choice>
              <mc:Fallback>
                <p:oleObj name="Equation" r:id="rId57" imgW="2361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425" y="1901204"/>
                        <a:ext cx="4572126" cy="594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44728"/>
              </p:ext>
            </p:extLst>
          </p:nvPr>
        </p:nvGraphicFramePr>
        <p:xfrm>
          <a:off x="209924" y="1871245"/>
          <a:ext cx="39195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8" name="Equation" r:id="rId59" imgW="1879560" imgH="304560" progId="Equation.DSMT4">
                  <p:embed/>
                </p:oleObj>
              </mc:Choice>
              <mc:Fallback>
                <p:oleObj name="Equation" r:id="rId59" imgW="1879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24" y="1871245"/>
                        <a:ext cx="3919538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905156"/>
              </p:ext>
            </p:extLst>
          </p:nvPr>
        </p:nvGraphicFramePr>
        <p:xfrm>
          <a:off x="7317897" y="1514573"/>
          <a:ext cx="1746223" cy="37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9" name="Equation" r:id="rId61" imgW="952200" imgH="203040" progId="Equation.DSMT4">
                  <p:embed/>
                </p:oleObj>
              </mc:Choice>
              <mc:Fallback>
                <p:oleObj name="Equation" r:id="rId61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897" y="1514573"/>
                        <a:ext cx="1746223" cy="37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31448" y="6163403"/>
            <a:ext cx="91373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153666"/>
              </p:ext>
            </p:extLst>
          </p:nvPr>
        </p:nvGraphicFramePr>
        <p:xfrm>
          <a:off x="185762" y="6221109"/>
          <a:ext cx="4360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80" name="Equation" r:id="rId63" imgW="2120760" imgH="203040" progId="Equation.DSMT4">
                  <p:embed/>
                </p:oleObj>
              </mc:Choice>
              <mc:Fallback>
                <p:oleObj name="Equation" r:id="rId63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62" y="6221109"/>
                        <a:ext cx="43608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五角星 71"/>
          <p:cNvSpPr/>
          <p:nvPr/>
        </p:nvSpPr>
        <p:spPr>
          <a:xfrm>
            <a:off x="4576423" y="6253322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3" name="五角星 72"/>
          <p:cNvSpPr/>
          <p:nvPr/>
        </p:nvSpPr>
        <p:spPr>
          <a:xfrm>
            <a:off x="5044255" y="6242011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4" name="五角星 73"/>
          <p:cNvSpPr/>
          <p:nvPr/>
        </p:nvSpPr>
        <p:spPr>
          <a:xfrm>
            <a:off x="5466347" y="6216140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3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05575"/>
              </p:ext>
            </p:extLst>
          </p:nvPr>
        </p:nvGraphicFramePr>
        <p:xfrm>
          <a:off x="163513" y="149225"/>
          <a:ext cx="8715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17" name="Equation" r:id="rId3" imgW="4279680" imgH="253800" progId="Equation.DSMT4">
                  <p:embed/>
                </p:oleObj>
              </mc:Choice>
              <mc:Fallback>
                <p:oleObj name="Equation" r:id="rId3" imgW="4279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149225"/>
                        <a:ext cx="87153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982316"/>
              </p:ext>
            </p:extLst>
          </p:nvPr>
        </p:nvGraphicFramePr>
        <p:xfrm>
          <a:off x="3611563" y="713573"/>
          <a:ext cx="1986519" cy="50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18" name="Equation" r:id="rId5" imgW="965160" imgH="241200" progId="Equation.DSMT4">
                  <p:embed/>
                </p:oleObj>
              </mc:Choice>
              <mc:Fallback>
                <p:oleObj name="Equation" r:id="rId5" imgW="96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713573"/>
                        <a:ext cx="1986519" cy="501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56923"/>
              </p:ext>
            </p:extLst>
          </p:nvPr>
        </p:nvGraphicFramePr>
        <p:xfrm>
          <a:off x="167635" y="1194007"/>
          <a:ext cx="48117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19" name="Equation" r:id="rId7" imgW="2234880" imgH="228600" progId="Equation.DSMT4">
                  <p:embed/>
                </p:oleObj>
              </mc:Choice>
              <mc:Fallback>
                <p:oleObj name="Equation" r:id="rId7" imgW="223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5" y="1194007"/>
                        <a:ext cx="48117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94792"/>
              </p:ext>
            </p:extLst>
          </p:nvPr>
        </p:nvGraphicFramePr>
        <p:xfrm>
          <a:off x="61334" y="1653790"/>
          <a:ext cx="52466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0" name="Equation" r:id="rId9" imgW="2539800" imgH="241200" progId="Equation.DSMT4">
                  <p:embed/>
                </p:oleObj>
              </mc:Choice>
              <mc:Fallback>
                <p:oleObj name="Equation" r:id="rId9" imgW="253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4" y="1653790"/>
                        <a:ext cx="52466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430964"/>
              </p:ext>
            </p:extLst>
          </p:nvPr>
        </p:nvGraphicFramePr>
        <p:xfrm>
          <a:off x="218460" y="2153136"/>
          <a:ext cx="2066835" cy="64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1" name="Equation" r:id="rId11" imgW="901440" imgH="279360" progId="Equation.DSMT4">
                  <p:embed/>
                </p:oleObj>
              </mc:Choice>
              <mc:Fallback>
                <p:oleObj name="Equation" r:id="rId11" imgW="901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60" y="2153136"/>
                        <a:ext cx="2066835" cy="644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093595"/>
              </p:ext>
            </p:extLst>
          </p:nvPr>
        </p:nvGraphicFramePr>
        <p:xfrm>
          <a:off x="5356905" y="1651295"/>
          <a:ext cx="2194689" cy="49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2" name="Equation" r:id="rId13" imgW="1066680" imgH="241200" progId="Equation.DSMT4">
                  <p:embed/>
                </p:oleObj>
              </mc:Choice>
              <mc:Fallback>
                <p:oleObj name="Equation" r:id="rId13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905" y="1651295"/>
                        <a:ext cx="2194689" cy="498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33988"/>
              </p:ext>
            </p:extLst>
          </p:nvPr>
        </p:nvGraphicFramePr>
        <p:xfrm>
          <a:off x="2238222" y="2124035"/>
          <a:ext cx="1009891" cy="62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3" name="Equation" r:id="rId15" imgW="431640" imgH="266400" progId="Equation.DSMT4">
                  <p:embed/>
                </p:oleObj>
              </mc:Choice>
              <mc:Fallback>
                <p:oleObj name="Equation" r:id="rId15" imgW="431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222" y="2124035"/>
                        <a:ext cx="1009891" cy="626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285943"/>
              </p:ext>
            </p:extLst>
          </p:nvPr>
        </p:nvGraphicFramePr>
        <p:xfrm>
          <a:off x="3168166" y="2167488"/>
          <a:ext cx="800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4" name="Equation" r:id="rId17" imgW="279360" imgH="203040" progId="Equation.DSMT4">
                  <p:embed/>
                </p:oleObj>
              </mc:Choice>
              <mc:Fallback>
                <p:oleObj name="Equation" r:id="rId17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166" y="2167488"/>
                        <a:ext cx="800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061491"/>
              </p:ext>
            </p:extLst>
          </p:nvPr>
        </p:nvGraphicFramePr>
        <p:xfrm>
          <a:off x="163157" y="2761766"/>
          <a:ext cx="33448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5" name="Equation" r:id="rId19" imgW="1396800" imgH="304560" progId="Equation.DSMT4">
                  <p:embed/>
                </p:oleObj>
              </mc:Choice>
              <mc:Fallback>
                <p:oleObj name="Equation" r:id="rId19" imgW="1396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7" y="2761766"/>
                        <a:ext cx="33448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419009"/>
              </p:ext>
            </p:extLst>
          </p:nvPr>
        </p:nvGraphicFramePr>
        <p:xfrm>
          <a:off x="5074487" y="1228396"/>
          <a:ext cx="4031213" cy="44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6" name="Equation" r:id="rId21" imgW="2323800" imgH="253800" progId="Equation.DSMT4">
                  <p:embed/>
                </p:oleObj>
              </mc:Choice>
              <mc:Fallback>
                <p:oleObj name="Equation" r:id="rId21" imgW="232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487" y="1228396"/>
                        <a:ext cx="4031213" cy="443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661381"/>
              </p:ext>
            </p:extLst>
          </p:nvPr>
        </p:nvGraphicFramePr>
        <p:xfrm>
          <a:off x="3450225" y="2717664"/>
          <a:ext cx="26177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7" name="Equation" r:id="rId23" imgW="1155600" imgH="279360" progId="Equation.DSMT4">
                  <p:embed/>
                </p:oleObj>
              </mc:Choice>
              <mc:Fallback>
                <p:oleObj name="Equation" r:id="rId23" imgW="1155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225" y="2717664"/>
                        <a:ext cx="26177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63523"/>
              </p:ext>
            </p:extLst>
          </p:nvPr>
        </p:nvGraphicFramePr>
        <p:xfrm>
          <a:off x="4181475" y="2206625"/>
          <a:ext cx="44561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8" name="Equation" r:id="rId25" imgW="2234880" imgH="241200" progId="Equation.DSMT4">
                  <p:embed/>
                </p:oleObj>
              </mc:Choice>
              <mc:Fallback>
                <p:oleObj name="Equation" r:id="rId25" imgW="223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2206625"/>
                        <a:ext cx="44561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679519"/>
              </p:ext>
            </p:extLst>
          </p:nvPr>
        </p:nvGraphicFramePr>
        <p:xfrm>
          <a:off x="7761246" y="3581319"/>
          <a:ext cx="723091" cy="4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9" name="Equation" r:id="rId27" imgW="279360" imgH="177480" progId="Equation.DSMT4">
                  <p:embed/>
                </p:oleObj>
              </mc:Choice>
              <mc:Fallback>
                <p:oleObj name="Equation" r:id="rId27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46" y="3581319"/>
                        <a:ext cx="723091" cy="461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51996"/>
              </p:ext>
            </p:extLst>
          </p:nvPr>
        </p:nvGraphicFramePr>
        <p:xfrm>
          <a:off x="6409530" y="2728054"/>
          <a:ext cx="20431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0" name="Equation" r:id="rId29" imgW="1307880" imgH="520560" progId="Equation.DSMT4">
                  <p:embed/>
                </p:oleObj>
              </mc:Choice>
              <mc:Fallback>
                <p:oleObj name="Equation" r:id="rId29" imgW="1307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530" y="2728054"/>
                        <a:ext cx="20431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450535"/>
              </p:ext>
            </p:extLst>
          </p:nvPr>
        </p:nvGraphicFramePr>
        <p:xfrm>
          <a:off x="143301" y="4190270"/>
          <a:ext cx="35925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1" name="Equation" r:id="rId31" imgW="1866600" imgH="241200" progId="Equation.DSMT4">
                  <p:embed/>
                </p:oleObj>
              </mc:Choice>
              <mc:Fallback>
                <p:oleObj name="Equation" r:id="rId31" imgW="1866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01" y="4190270"/>
                        <a:ext cx="35925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720225"/>
              </p:ext>
            </p:extLst>
          </p:nvPr>
        </p:nvGraphicFramePr>
        <p:xfrm>
          <a:off x="3822866" y="4160421"/>
          <a:ext cx="2586664" cy="39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2" name="Equation" r:id="rId33" imgW="1320480" imgH="203040" progId="Equation.DSMT4">
                  <p:embed/>
                </p:oleObj>
              </mc:Choice>
              <mc:Fallback>
                <p:oleObj name="Equation" r:id="rId33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866" y="4160421"/>
                        <a:ext cx="2586664" cy="397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734286"/>
              </p:ext>
            </p:extLst>
          </p:nvPr>
        </p:nvGraphicFramePr>
        <p:xfrm>
          <a:off x="163157" y="4715310"/>
          <a:ext cx="7598089" cy="50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3" name="Equation" r:id="rId35" imgW="3657600" imgH="241200" progId="Equation.DSMT4">
                  <p:embed/>
                </p:oleObj>
              </mc:Choice>
              <mc:Fallback>
                <p:oleObj name="Equation" r:id="rId35" imgW="3657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7" y="4715310"/>
                        <a:ext cx="7598089" cy="500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05859"/>
              </p:ext>
            </p:extLst>
          </p:nvPr>
        </p:nvGraphicFramePr>
        <p:xfrm>
          <a:off x="194072" y="5151785"/>
          <a:ext cx="7169989" cy="575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4" name="Equation" r:id="rId37" imgW="3314520" imgH="266400" progId="Equation.DSMT4">
                  <p:embed/>
                </p:oleObj>
              </mc:Choice>
              <mc:Fallback>
                <p:oleObj name="Equation" r:id="rId37" imgW="3314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72" y="5151785"/>
                        <a:ext cx="7169989" cy="575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985062"/>
              </p:ext>
            </p:extLst>
          </p:nvPr>
        </p:nvGraphicFramePr>
        <p:xfrm>
          <a:off x="252435" y="5758380"/>
          <a:ext cx="6891163" cy="48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5" name="Equation" r:id="rId39" imgW="3429000" imgH="241200" progId="Equation.DSMT4">
                  <p:embed/>
                </p:oleObj>
              </mc:Choice>
              <mc:Fallback>
                <p:oleObj name="Equation" r:id="rId39" imgW="3429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35" y="5758380"/>
                        <a:ext cx="6891163" cy="483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854833"/>
              </p:ext>
            </p:extLst>
          </p:nvPr>
        </p:nvGraphicFramePr>
        <p:xfrm>
          <a:off x="236538" y="723900"/>
          <a:ext cx="33750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6" name="Equation" r:id="rId41" imgW="1536480" imgH="241200" progId="Equation.DSMT4">
                  <p:embed/>
                </p:oleObj>
              </mc:Choice>
              <mc:Fallback>
                <p:oleObj name="Equation" r:id="rId41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723900"/>
                        <a:ext cx="33750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555695"/>
              </p:ext>
            </p:extLst>
          </p:nvPr>
        </p:nvGraphicFramePr>
        <p:xfrm>
          <a:off x="5606173" y="813293"/>
          <a:ext cx="3515775" cy="383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7" name="Equation" r:id="rId43" imgW="2234880" imgH="241200" progId="Equation.DSMT4">
                  <p:embed/>
                </p:oleObj>
              </mc:Choice>
              <mc:Fallback>
                <p:oleObj name="Equation" r:id="rId43" imgW="223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173" y="813293"/>
                        <a:ext cx="3515775" cy="383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01950"/>
              </p:ext>
            </p:extLst>
          </p:nvPr>
        </p:nvGraphicFramePr>
        <p:xfrm>
          <a:off x="-17463" y="3468688"/>
          <a:ext cx="356393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8" name="Equation" r:id="rId45" imgW="1574640" imgH="355320" progId="Equation.DSMT4">
                  <p:embed/>
                </p:oleObj>
              </mc:Choice>
              <mc:Fallback>
                <p:oleObj name="Equation" r:id="rId45" imgW="1574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463" y="3468688"/>
                        <a:ext cx="3563938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787839"/>
              </p:ext>
            </p:extLst>
          </p:nvPr>
        </p:nvGraphicFramePr>
        <p:xfrm>
          <a:off x="3489596" y="3518086"/>
          <a:ext cx="20208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9" name="Equation" r:id="rId47" imgW="799920" imgH="266400" progId="Equation.DSMT4">
                  <p:embed/>
                </p:oleObj>
              </mc:Choice>
              <mc:Fallback>
                <p:oleObj name="Equation" r:id="rId47" imgW="799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596" y="3518086"/>
                        <a:ext cx="20208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47654"/>
              </p:ext>
            </p:extLst>
          </p:nvPr>
        </p:nvGraphicFramePr>
        <p:xfrm>
          <a:off x="5379595" y="3540094"/>
          <a:ext cx="1439906" cy="632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40" name="Equation" r:id="rId49" imgW="609480" imgH="266400" progId="Equation.DSMT4">
                  <p:embed/>
                </p:oleObj>
              </mc:Choice>
              <mc:Fallback>
                <p:oleObj name="Equation" r:id="rId49" imgW="609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595" y="3540094"/>
                        <a:ext cx="1439906" cy="632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018998"/>
              </p:ext>
            </p:extLst>
          </p:nvPr>
        </p:nvGraphicFramePr>
        <p:xfrm>
          <a:off x="6764911" y="3621691"/>
          <a:ext cx="105984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41" name="Equation" r:id="rId51" imgW="444240" imgH="177480" progId="Equation.DSMT4">
                  <p:embed/>
                </p:oleObj>
              </mc:Choice>
              <mc:Fallback>
                <p:oleObj name="Equation" r:id="rId51" imgW="444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911" y="3621691"/>
                        <a:ext cx="105984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4837245" y="701138"/>
            <a:ext cx="914401" cy="5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6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033295"/>
              </p:ext>
            </p:extLst>
          </p:nvPr>
        </p:nvGraphicFramePr>
        <p:xfrm>
          <a:off x="48044" y="115804"/>
          <a:ext cx="89138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29" name="Equation" r:id="rId3" imgW="4165560" imgH="266400" progId="Equation.DSMT4">
                  <p:embed/>
                </p:oleObj>
              </mc:Choice>
              <mc:Fallback>
                <p:oleObj name="Equation" r:id="rId3" imgW="4165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4" y="115804"/>
                        <a:ext cx="89138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07971"/>
              </p:ext>
            </p:extLst>
          </p:nvPr>
        </p:nvGraphicFramePr>
        <p:xfrm>
          <a:off x="188022" y="778173"/>
          <a:ext cx="3687501" cy="46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30" name="Equation" r:id="rId5" imgW="1625400" imgH="203040" progId="Equation.DSMT4">
                  <p:embed/>
                </p:oleObj>
              </mc:Choice>
              <mc:Fallback>
                <p:oleObj name="Equation" r:id="rId5" imgW="1625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22" y="778173"/>
                        <a:ext cx="3687501" cy="465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52379"/>
              </p:ext>
            </p:extLst>
          </p:nvPr>
        </p:nvGraphicFramePr>
        <p:xfrm>
          <a:off x="3783013" y="715963"/>
          <a:ext cx="39401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31" name="Equation" r:id="rId7" imgW="1866600" imgH="304560" progId="Equation.DSMT4">
                  <p:embed/>
                </p:oleObj>
              </mc:Choice>
              <mc:Fallback>
                <p:oleObj name="Equation" r:id="rId7" imgW="1866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715963"/>
                        <a:ext cx="39401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45520"/>
              </p:ext>
            </p:extLst>
          </p:nvPr>
        </p:nvGraphicFramePr>
        <p:xfrm>
          <a:off x="212725" y="1282700"/>
          <a:ext cx="37766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32" name="Equation" r:id="rId9" imgW="1701720" imgH="241200" progId="Equation.DSMT4">
                  <p:embed/>
                </p:oleObj>
              </mc:Choice>
              <mc:Fallback>
                <p:oleObj name="Equation" r:id="rId9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282700"/>
                        <a:ext cx="37766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75508"/>
              </p:ext>
            </p:extLst>
          </p:nvPr>
        </p:nvGraphicFramePr>
        <p:xfrm>
          <a:off x="4103657" y="1332913"/>
          <a:ext cx="41116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33" name="Equation" r:id="rId11" imgW="1930320" imgH="304560" progId="Equation.DSMT4">
                  <p:embed/>
                </p:oleObj>
              </mc:Choice>
              <mc:Fallback>
                <p:oleObj name="Equation" r:id="rId11" imgW="1930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57" y="1332913"/>
                        <a:ext cx="41116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546586"/>
              </p:ext>
            </p:extLst>
          </p:nvPr>
        </p:nvGraphicFramePr>
        <p:xfrm>
          <a:off x="209550" y="1863725"/>
          <a:ext cx="52752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34" name="Equation" r:id="rId13" imgW="2450880" imgH="241200" progId="Equation.DSMT4">
                  <p:embed/>
                </p:oleObj>
              </mc:Choice>
              <mc:Fallback>
                <p:oleObj name="Equation" r:id="rId13" imgW="245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863725"/>
                        <a:ext cx="52752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57249"/>
              </p:ext>
            </p:extLst>
          </p:nvPr>
        </p:nvGraphicFramePr>
        <p:xfrm>
          <a:off x="268288" y="2917825"/>
          <a:ext cx="19383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35" name="Equation" r:id="rId15" imgW="825480" imgH="215640" progId="Equation.DSMT4">
                  <p:embed/>
                </p:oleObj>
              </mc:Choice>
              <mc:Fallback>
                <p:oleObj name="Equation" r:id="rId15" imgW="82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2917825"/>
                        <a:ext cx="19383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59208"/>
              </p:ext>
            </p:extLst>
          </p:nvPr>
        </p:nvGraphicFramePr>
        <p:xfrm>
          <a:off x="2386013" y="2844800"/>
          <a:ext cx="45958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36" name="Equation" r:id="rId17" imgW="2133360" imgH="253800" progId="Equation.DSMT4">
                  <p:embed/>
                </p:oleObj>
              </mc:Choice>
              <mc:Fallback>
                <p:oleObj name="Equation" r:id="rId17" imgW="2133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2844800"/>
                        <a:ext cx="45958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277231"/>
              </p:ext>
            </p:extLst>
          </p:nvPr>
        </p:nvGraphicFramePr>
        <p:xfrm>
          <a:off x="109538" y="3438525"/>
          <a:ext cx="43386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37" name="Equation" r:id="rId19" imgW="2323800" imgH="241200" progId="Equation.DSMT4">
                  <p:embed/>
                </p:oleObj>
              </mc:Choice>
              <mc:Fallback>
                <p:oleObj name="Equation" r:id="rId19" imgW="232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3438525"/>
                        <a:ext cx="43386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034548"/>
              </p:ext>
            </p:extLst>
          </p:nvPr>
        </p:nvGraphicFramePr>
        <p:xfrm>
          <a:off x="111805" y="3879377"/>
          <a:ext cx="2849769" cy="64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38" name="Equation" r:id="rId21" imgW="1244520" imgH="279360" progId="Equation.DSMT4">
                  <p:embed/>
                </p:oleObj>
              </mc:Choice>
              <mc:Fallback>
                <p:oleObj name="Equation" r:id="rId21" imgW="1244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05" y="3879377"/>
                        <a:ext cx="2849769" cy="641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12092"/>
              </p:ext>
            </p:extLst>
          </p:nvPr>
        </p:nvGraphicFramePr>
        <p:xfrm>
          <a:off x="3088173" y="3839464"/>
          <a:ext cx="2542995" cy="65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39" name="Equation" r:id="rId23" imgW="1079280" imgH="279360" progId="Equation.DSMT4">
                  <p:embed/>
                </p:oleObj>
              </mc:Choice>
              <mc:Fallback>
                <p:oleObj name="Equation" r:id="rId23" imgW="1079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173" y="3839464"/>
                        <a:ext cx="2542995" cy="659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02941"/>
              </p:ext>
            </p:extLst>
          </p:nvPr>
        </p:nvGraphicFramePr>
        <p:xfrm>
          <a:off x="5618468" y="3934773"/>
          <a:ext cx="800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40" name="Equation" r:id="rId25" imgW="279360" imgH="203040" progId="Equation.DSMT4">
                  <p:embed/>
                </p:oleObj>
              </mc:Choice>
              <mc:Fallback>
                <p:oleObj name="Equation" r:id="rId25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468" y="3934773"/>
                        <a:ext cx="800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066982"/>
              </p:ext>
            </p:extLst>
          </p:nvPr>
        </p:nvGraphicFramePr>
        <p:xfrm>
          <a:off x="163513" y="4546600"/>
          <a:ext cx="18319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41" name="Equation" r:id="rId27" imgW="850680" imgH="203040" progId="Equation.DSMT4">
                  <p:embed/>
                </p:oleObj>
              </mc:Choice>
              <mc:Fallback>
                <p:oleObj name="Equation" r:id="rId27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4546600"/>
                        <a:ext cx="18319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7195"/>
              </p:ext>
            </p:extLst>
          </p:nvPr>
        </p:nvGraphicFramePr>
        <p:xfrm>
          <a:off x="1941442" y="4481868"/>
          <a:ext cx="4908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42" name="Equation" r:id="rId29" imgW="2260440" imgH="241200" progId="Equation.DSMT4">
                  <p:embed/>
                </p:oleObj>
              </mc:Choice>
              <mc:Fallback>
                <p:oleObj name="Equation" r:id="rId29" imgW="226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442" y="4481868"/>
                        <a:ext cx="49085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099925"/>
              </p:ext>
            </p:extLst>
          </p:nvPr>
        </p:nvGraphicFramePr>
        <p:xfrm>
          <a:off x="25400" y="5081588"/>
          <a:ext cx="43481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43" name="Equation" r:id="rId31" imgW="2044440" imgH="241200" progId="Equation.DSMT4">
                  <p:embed/>
                </p:oleObj>
              </mc:Choice>
              <mc:Fallback>
                <p:oleObj name="Equation" r:id="rId31" imgW="2044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5081588"/>
                        <a:ext cx="43481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864"/>
              </p:ext>
            </p:extLst>
          </p:nvPr>
        </p:nvGraphicFramePr>
        <p:xfrm>
          <a:off x="4421188" y="5094288"/>
          <a:ext cx="39941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44" name="Equation" r:id="rId33" imgW="1968480" imgH="215640" progId="Equation.DSMT4">
                  <p:embed/>
                </p:oleObj>
              </mc:Choice>
              <mc:Fallback>
                <p:oleObj name="Equation" r:id="rId33" imgW="1968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5094288"/>
                        <a:ext cx="39941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45901"/>
              </p:ext>
            </p:extLst>
          </p:nvPr>
        </p:nvGraphicFramePr>
        <p:xfrm>
          <a:off x="6491413" y="3942293"/>
          <a:ext cx="24574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45" name="Equation" r:id="rId35" imgW="1104840" imgH="241200" progId="Equation.DSMT4">
                  <p:embed/>
                </p:oleObj>
              </mc:Choice>
              <mc:Fallback>
                <p:oleObj name="Equation" r:id="rId35" imgW="1104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413" y="3942293"/>
                        <a:ext cx="24574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298977"/>
              </p:ext>
            </p:extLst>
          </p:nvPr>
        </p:nvGraphicFramePr>
        <p:xfrm>
          <a:off x="6727970" y="4546600"/>
          <a:ext cx="2318307" cy="39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46" name="Equation" r:id="rId37" imgW="1193760" imgH="203040" progId="Equation.DSMT4">
                  <p:embed/>
                </p:oleObj>
              </mc:Choice>
              <mc:Fallback>
                <p:oleObj name="Equation" r:id="rId37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970" y="4546600"/>
                        <a:ext cx="2318307" cy="39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71301"/>
              </p:ext>
            </p:extLst>
          </p:nvPr>
        </p:nvGraphicFramePr>
        <p:xfrm>
          <a:off x="5397810" y="2341702"/>
          <a:ext cx="34369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47" name="Equation" r:id="rId39" imgW="1612800" imgH="266400" progId="Equation.DSMT4">
                  <p:embed/>
                </p:oleObj>
              </mc:Choice>
              <mc:Fallback>
                <p:oleObj name="Equation" r:id="rId39" imgW="1612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810" y="2341702"/>
                        <a:ext cx="34369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595911"/>
              </p:ext>
            </p:extLst>
          </p:nvPr>
        </p:nvGraphicFramePr>
        <p:xfrm>
          <a:off x="4435475" y="3390900"/>
          <a:ext cx="4125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48" name="Equation" r:id="rId41" imgW="1854000" imgH="241200" progId="Equation.DSMT4">
                  <p:embed/>
                </p:oleObj>
              </mc:Choice>
              <mc:Fallback>
                <p:oleObj name="Equation" r:id="rId41" imgW="1854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3390900"/>
                        <a:ext cx="41259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4049907" y="1300037"/>
            <a:ext cx="3674378" cy="527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204056"/>
              </p:ext>
            </p:extLst>
          </p:nvPr>
        </p:nvGraphicFramePr>
        <p:xfrm>
          <a:off x="160678" y="2388925"/>
          <a:ext cx="50133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49" name="Equation" r:id="rId43" imgW="2374560" imgH="304560" progId="Equation.DSMT4">
                  <p:embed/>
                </p:oleObj>
              </mc:Choice>
              <mc:Fallback>
                <p:oleObj name="Equation" r:id="rId43" imgW="2374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78" y="2388925"/>
                        <a:ext cx="50133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17455"/>
              </p:ext>
            </p:extLst>
          </p:nvPr>
        </p:nvGraphicFramePr>
        <p:xfrm>
          <a:off x="34169" y="5662613"/>
          <a:ext cx="2018081" cy="495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50" name="Equation" r:id="rId45" imgW="990360" imgH="241200" progId="Equation.DSMT4">
                  <p:embed/>
                </p:oleObj>
              </mc:Choice>
              <mc:Fallback>
                <p:oleObj name="Equation" r:id="rId45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9" y="5662613"/>
                        <a:ext cx="2018081" cy="495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39490"/>
              </p:ext>
            </p:extLst>
          </p:nvPr>
        </p:nvGraphicFramePr>
        <p:xfrm>
          <a:off x="6722662" y="5659494"/>
          <a:ext cx="703178" cy="51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51" name="Equation" r:id="rId47" imgW="279360" imgH="203040" progId="Equation.DSMT4">
                  <p:embed/>
                </p:oleObj>
              </mc:Choice>
              <mc:Fallback>
                <p:oleObj name="Equation" r:id="rId47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2662" y="5659494"/>
                        <a:ext cx="703178" cy="515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96241"/>
              </p:ext>
            </p:extLst>
          </p:nvPr>
        </p:nvGraphicFramePr>
        <p:xfrm>
          <a:off x="7431088" y="5683225"/>
          <a:ext cx="1712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52" name="Equation" r:id="rId49" imgW="863280" imgH="215640" progId="Equation.DSMT4">
                  <p:embed/>
                </p:oleObj>
              </mc:Choice>
              <mc:Fallback>
                <p:oleObj name="Equation" r:id="rId49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5683225"/>
                        <a:ext cx="1712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50310"/>
              </p:ext>
            </p:extLst>
          </p:nvPr>
        </p:nvGraphicFramePr>
        <p:xfrm>
          <a:off x="2017130" y="5683074"/>
          <a:ext cx="4710840" cy="43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53" name="Equation" r:id="rId51" imgW="2666880" imgH="241200" progId="Equation.DSMT4">
                  <p:embed/>
                </p:oleObj>
              </mc:Choice>
              <mc:Fallback>
                <p:oleObj name="Equation" r:id="rId51" imgW="266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130" y="5683074"/>
                        <a:ext cx="4710840" cy="431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/>
          <p:cNvCxnSpPr/>
          <p:nvPr/>
        </p:nvCxnSpPr>
        <p:spPr>
          <a:xfrm flipV="1">
            <a:off x="4395717" y="1904725"/>
            <a:ext cx="3674378" cy="527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686900" y="2359259"/>
            <a:ext cx="4710910" cy="23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300293" y="686334"/>
            <a:ext cx="1330875" cy="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06119" y="3359206"/>
            <a:ext cx="6243873" cy="41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724098" y="2934695"/>
            <a:ext cx="98960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74099" y="94213"/>
            <a:ext cx="8959767" cy="1343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59489"/>
              </p:ext>
            </p:extLst>
          </p:nvPr>
        </p:nvGraphicFramePr>
        <p:xfrm>
          <a:off x="59365" y="97325"/>
          <a:ext cx="1105359" cy="47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0" name="Equation" r:id="rId3" imgW="507960" imgH="215640" progId="Equation.DSMT4">
                  <p:embed/>
                </p:oleObj>
              </mc:Choice>
              <mc:Fallback>
                <p:oleObj name="Equation" r:id="rId3" imgW="507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5" y="97325"/>
                        <a:ext cx="1105359" cy="474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78340"/>
              </p:ext>
            </p:extLst>
          </p:nvPr>
        </p:nvGraphicFramePr>
        <p:xfrm>
          <a:off x="1032494" y="88593"/>
          <a:ext cx="1792414" cy="472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1" name="Equation" r:id="rId5" imgW="825480" imgH="215640" progId="Equation.DSMT4">
                  <p:embed/>
                </p:oleObj>
              </mc:Choice>
              <mc:Fallback>
                <p:oleObj name="Equation" r:id="rId5" imgW="82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494" y="88593"/>
                        <a:ext cx="1792414" cy="472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166462"/>
              </p:ext>
            </p:extLst>
          </p:nvPr>
        </p:nvGraphicFramePr>
        <p:xfrm>
          <a:off x="2883002" y="73849"/>
          <a:ext cx="6150864" cy="40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2" name="Equation" r:id="rId7" imgW="3492360" imgH="228600" progId="Equation.DSMT4">
                  <p:embed/>
                </p:oleObj>
              </mc:Choice>
              <mc:Fallback>
                <p:oleObj name="Equation" r:id="rId7" imgW="349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002" y="73849"/>
                        <a:ext cx="6150864" cy="40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49044"/>
              </p:ext>
            </p:extLst>
          </p:nvPr>
        </p:nvGraphicFramePr>
        <p:xfrm>
          <a:off x="2156009" y="1397819"/>
          <a:ext cx="1978217" cy="53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3" name="Equation" r:id="rId9" imgW="952200" imgH="253800" progId="Equation.DSMT4">
                  <p:embed/>
                </p:oleObj>
              </mc:Choice>
              <mc:Fallback>
                <p:oleObj name="Equation" r:id="rId9" imgW="952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009" y="1397819"/>
                        <a:ext cx="1978217" cy="530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97405"/>
              </p:ext>
            </p:extLst>
          </p:nvPr>
        </p:nvGraphicFramePr>
        <p:xfrm>
          <a:off x="2589518" y="1775391"/>
          <a:ext cx="21923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4" name="Equation" r:id="rId11" imgW="901440" imgH="215640" progId="Equation.DSMT4">
                  <p:embed/>
                </p:oleObj>
              </mc:Choice>
              <mc:Fallback>
                <p:oleObj name="Equation" r:id="rId11" imgW="901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518" y="1775391"/>
                        <a:ext cx="21923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51300"/>
              </p:ext>
            </p:extLst>
          </p:nvPr>
        </p:nvGraphicFramePr>
        <p:xfrm>
          <a:off x="4228895" y="1501639"/>
          <a:ext cx="47180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5" name="Equation" r:id="rId13" imgW="3149280" imgH="253800" progId="Equation.DSMT4">
                  <p:embed/>
                </p:oleObj>
              </mc:Choice>
              <mc:Fallback>
                <p:oleObj name="Equation" r:id="rId13" imgW="3149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8895" y="1501639"/>
                        <a:ext cx="4718050" cy="3825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561029"/>
              </p:ext>
            </p:extLst>
          </p:nvPr>
        </p:nvGraphicFramePr>
        <p:xfrm>
          <a:off x="94147" y="1957353"/>
          <a:ext cx="25431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6" name="Equation" r:id="rId15" imgW="1218960" imgH="203040" progId="Equation.DSMT4">
                  <p:embed/>
                </p:oleObj>
              </mc:Choice>
              <mc:Fallback>
                <p:oleObj name="Equation" r:id="rId15" imgW="1218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47" y="1957353"/>
                        <a:ext cx="25431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529027"/>
              </p:ext>
            </p:extLst>
          </p:nvPr>
        </p:nvGraphicFramePr>
        <p:xfrm>
          <a:off x="615462" y="507067"/>
          <a:ext cx="6140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7" name="Equation" r:id="rId17" imgW="3429000" imgH="241200" progId="Equation.DSMT4">
                  <p:embed/>
                </p:oleObj>
              </mc:Choice>
              <mc:Fallback>
                <p:oleObj name="Equation" r:id="rId17" imgW="3429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62" y="507067"/>
                        <a:ext cx="6140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073268"/>
              </p:ext>
            </p:extLst>
          </p:nvPr>
        </p:nvGraphicFramePr>
        <p:xfrm>
          <a:off x="88385" y="1415966"/>
          <a:ext cx="21097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8" name="Equation" r:id="rId19" imgW="990360" imgH="241200" progId="Equation.DSMT4">
                  <p:embed/>
                </p:oleObj>
              </mc:Choice>
              <mc:Fallback>
                <p:oleObj name="Equation" r:id="rId19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85" y="1415966"/>
                        <a:ext cx="21097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884820"/>
              </p:ext>
            </p:extLst>
          </p:nvPr>
        </p:nvGraphicFramePr>
        <p:xfrm>
          <a:off x="4876525" y="1823016"/>
          <a:ext cx="38560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9" name="Equation" r:id="rId21" imgW="1942920" imgH="241200" progId="Equation.DSMT4">
                  <p:embed/>
                </p:oleObj>
              </mc:Choice>
              <mc:Fallback>
                <p:oleObj name="Equation" r:id="rId21" imgW="1942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525" y="1823016"/>
                        <a:ext cx="38560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21247"/>
              </p:ext>
            </p:extLst>
          </p:nvPr>
        </p:nvGraphicFramePr>
        <p:xfrm>
          <a:off x="59365" y="2467598"/>
          <a:ext cx="18494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0" name="Equation" r:id="rId23" imgW="774360" imgH="241200" progId="Equation.DSMT4">
                  <p:embed/>
                </p:oleObj>
              </mc:Choice>
              <mc:Fallback>
                <p:oleObj name="Equation" r:id="rId23" imgW="774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5" y="2467598"/>
                        <a:ext cx="18494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899899"/>
              </p:ext>
            </p:extLst>
          </p:nvPr>
        </p:nvGraphicFramePr>
        <p:xfrm>
          <a:off x="1977850" y="2383168"/>
          <a:ext cx="2703617" cy="63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1" name="Equation" r:id="rId25" imgW="1143000" imgH="266400" progId="Equation.DSMT4">
                  <p:embed/>
                </p:oleObj>
              </mc:Choice>
              <mc:Fallback>
                <p:oleObj name="Equation" r:id="rId25" imgW="1143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850" y="2383168"/>
                        <a:ext cx="2703617" cy="632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28051"/>
              </p:ext>
            </p:extLst>
          </p:nvPr>
        </p:nvGraphicFramePr>
        <p:xfrm>
          <a:off x="4760222" y="2383168"/>
          <a:ext cx="12557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2" name="Equation" r:id="rId27" imgW="507960" imgH="241200" progId="Equation.DSMT4">
                  <p:embed/>
                </p:oleObj>
              </mc:Choice>
              <mc:Fallback>
                <p:oleObj name="Equation" r:id="rId27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222" y="2383168"/>
                        <a:ext cx="12557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273210"/>
              </p:ext>
            </p:extLst>
          </p:nvPr>
        </p:nvGraphicFramePr>
        <p:xfrm>
          <a:off x="6015934" y="2393771"/>
          <a:ext cx="17859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3" name="Equation" r:id="rId29" imgW="787320" imgH="215640" progId="Equation.DSMT4">
                  <p:embed/>
                </p:oleObj>
              </mc:Choice>
              <mc:Fallback>
                <p:oleObj name="Equation" r:id="rId29" imgW="787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934" y="2393771"/>
                        <a:ext cx="17859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919417"/>
              </p:ext>
            </p:extLst>
          </p:nvPr>
        </p:nvGraphicFramePr>
        <p:xfrm>
          <a:off x="7801871" y="2406471"/>
          <a:ext cx="9604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4" name="Equation" r:id="rId31" imgW="368280" imgH="177480" progId="Equation.DSMT4">
                  <p:embed/>
                </p:oleObj>
              </mc:Choice>
              <mc:Fallback>
                <p:oleObj name="Equation" r:id="rId31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1871" y="2406471"/>
                        <a:ext cx="9604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14928"/>
              </p:ext>
            </p:extLst>
          </p:nvPr>
        </p:nvGraphicFramePr>
        <p:xfrm>
          <a:off x="256846" y="3103025"/>
          <a:ext cx="43497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5" name="Equation" r:id="rId33" imgW="2006280" imgH="304560" progId="Equation.DSMT4">
                  <p:embed/>
                </p:oleObj>
              </mc:Choice>
              <mc:Fallback>
                <p:oleObj name="Equation" r:id="rId33" imgW="2006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46" y="3103025"/>
                        <a:ext cx="43497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144379"/>
              </p:ext>
            </p:extLst>
          </p:nvPr>
        </p:nvGraphicFramePr>
        <p:xfrm>
          <a:off x="4799461" y="3166055"/>
          <a:ext cx="2378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6" name="Equation" r:id="rId35" imgW="1002960" imgH="203040" progId="Equation.DSMT4">
                  <p:embed/>
                </p:oleObj>
              </mc:Choice>
              <mc:Fallback>
                <p:oleObj name="Equation" r:id="rId35" imgW="1002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461" y="3166055"/>
                        <a:ext cx="23780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665648"/>
              </p:ext>
            </p:extLst>
          </p:nvPr>
        </p:nvGraphicFramePr>
        <p:xfrm>
          <a:off x="118149" y="3701220"/>
          <a:ext cx="8088894" cy="53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7" name="Equation" r:id="rId37" imgW="3657600" imgH="241200" progId="Equation.DSMT4">
                  <p:embed/>
                </p:oleObj>
              </mc:Choice>
              <mc:Fallback>
                <p:oleObj name="Equation" r:id="rId37" imgW="3657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49" y="3701220"/>
                        <a:ext cx="8088894" cy="533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326088"/>
              </p:ext>
            </p:extLst>
          </p:nvPr>
        </p:nvGraphicFramePr>
        <p:xfrm>
          <a:off x="142183" y="4242540"/>
          <a:ext cx="76596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8" name="Equation" r:id="rId39" imgW="3454200" imgH="241200" progId="Equation.DSMT4">
                  <p:embed/>
                </p:oleObj>
              </mc:Choice>
              <mc:Fallback>
                <p:oleObj name="Equation" r:id="rId39" imgW="345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83" y="4242540"/>
                        <a:ext cx="76596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85501"/>
              </p:ext>
            </p:extLst>
          </p:nvPr>
        </p:nvGraphicFramePr>
        <p:xfrm>
          <a:off x="142183" y="4766010"/>
          <a:ext cx="54816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9" name="Equation" r:id="rId41" imgW="2323800" imgH="241200" progId="Equation.DSMT4">
                  <p:embed/>
                </p:oleObj>
              </mc:Choice>
              <mc:Fallback>
                <p:oleObj name="Equation" r:id="rId41" imgW="232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83" y="4766010"/>
                        <a:ext cx="54816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693851"/>
              </p:ext>
            </p:extLst>
          </p:nvPr>
        </p:nvGraphicFramePr>
        <p:xfrm>
          <a:off x="5710082" y="4787232"/>
          <a:ext cx="2188923" cy="5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0" name="Equation" r:id="rId43" imgW="863280" imgH="203040" progId="Equation.DSMT4">
                  <p:embed/>
                </p:oleObj>
              </mc:Choice>
              <mc:Fallback>
                <p:oleObj name="Equation" r:id="rId43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082" y="4787232"/>
                        <a:ext cx="2188923" cy="5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893991"/>
              </p:ext>
            </p:extLst>
          </p:nvPr>
        </p:nvGraphicFramePr>
        <p:xfrm>
          <a:off x="45873" y="901365"/>
          <a:ext cx="21383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1" name="Equation" r:id="rId45" imgW="990360" imgH="241200" progId="Equation.DSMT4">
                  <p:embed/>
                </p:oleObj>
              </mc:Choice>
              <mc:Fallback>
                <p:oleObj name="Equation" r:id="rId45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3" y="901365"/>
                        <a:ext cx="21383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518952"/>
              </p:ext>
            </p:extLst>
          </p:nvPr>
        </p:nvGraphicFramePr>
        <p:xfrm>
          <a:off x="6549428" y="975353"/>
          <a:ext cx="619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2" name="Equation" r:id="rId47" imgW="279360" imgH="203040" progId="Equation.DSMT4">
                  <p:embed/>
                </p:oleObj>
              </mc:Choice>
              <mc:Fallback>
                <p:oleObj name="Equation" r:id="rId47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428" y="975353"/>
                        <a:ext cx="619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587683"/>
              </p:ext>
            </p:extLst>
          </p:nvPr>
        </p:nvGraphicFramePr>
        <p:xfrm>
          <a:off x="7177536" y="930550"/>
          <a:ext cx="1865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3" name="Equation" r:id="rId49" imgW="939600" imgH="215640" progId="Equation.DSMT4">
                  <p:embed/>
                </p:oleObj>
              </mc:Choice>
              <mc:Fallback>
                <p:oleObj name="Equation" r:id="rId49" imgW="939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536" y="930550"/>
                        <a:ext cx="18653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64864"/>
              </p:ext>
            </p:extLst>
          </p:nvPr>
        </p:nvGraphicFramePr>
        <p:xfrm>
          <a:off x="2170189" y="908649"/>
          <a:ext cx="4428186" cy="47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4" name="Equation" r:id="rId51" imgW="2273040" imgH="241200" progId="Equation.DSMT4">
                  <p:embed/>
                </p:oleObj>
              </mc:Choice>
              <mc:Fallback>
                <p:oleObj name="Equation" r:id="rId51" imgW="227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89" y="908649"/>
                        <a:ext cx="4428186" cy="476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535223"/>
              </p:ext>
            </p:extLst>
          </p:nvPr>
        </p:nvGraphicFramePr>
        <p:xfrm>
          <a:off x="6858990" y="4139141"/>
          <a:ext cx="457491" cy="63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5" name="Equation" r:id="rId53" imgW="126720" imgH="177480" progId="Equation.DSMT4">
                  <p:embed/>
                </p:oleObj>
              </mc:Choice>
              <mc:Fallback>
                <p:oleObj name="Equation" r:id="rId5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990" y="4139141"/>
                        <a:ext cx="457491" cy="639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07457"/>
              </p:ext>
            </p:extLst>
          </p:nvPr>
        </p:nvGraphicFramePr>
        <p:xfrm>
          <a:off x="4552994" y="4169469"/>
          <a:ext cx="647061" cy="565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6" name="Equation" r:id="rId55" imgW="203040" imgH="177480" progId="Equation.DSMT4">
                  <p:embed/>
                </p:oleObj>
              </mc:Choice>
              <mc:Fallback>
                <p:oleObj name="Equation" r:id="rId55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94" y="4169469"/>
                        <a:ext cx="647061" cy="565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40267"/>
              </p:ext>
            </p:extLst>
          </p:nvPr>
        </p:nvGraphicFramePr>
        <p:xfrm>
          <a:off x="4705452" y="5331924"/>
          <a:ext cx="44069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7" name="Equation" r:id="rId57" imgW="2158920" imgH="304560" progId="Equation.DSMT4">
                  <p:embed/>
                </p:oleObj>
              </mc:Choice>
              <mc:Fallback>
                <p:oleObj name="Equation" r:id="rId57" imgW="2158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452" y="5331924"/>
                        <a:ext cx="44069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63"/>
              </p:ext>
            </p:extLst>
          </p:nvPr>
        </p:nvGraphicFramePr>
        <p:xfrm>
          <a:off x="1898752" y="5290759"/>
          <a:ext cx="2806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8" name="Equation" r:id="rId59" imgW="1091880" imgH="215640" progId="Equation.DSMT4">
                  <p:embed/>
                </p:oleObj>
              </mc:Choice>
              <mc:Fallback>
                <p:oleObj name="Equation" r:id="rId59" imgW="1091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752" y="5290759"/>
                        <a:ext cx="28067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23105"/>
              </p:ext>
            </p:extLst>
          </p:nvPr>
        </p:nvGraphicFramePr>
        <p:xfrm>
          <a:off x="106714" y="5312026"/>
          <a:ext cx="18954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9" name="Equation" r:id="rId61" imgW="736560" imgH="215640" progId="Equation.DSMT4">
                  <p:embed/>
                </p:oleObj>
              </mc:Choice>
              <mc:Fallback>
                <p:oleObj name="Equation" r:id="rId61" imgW="73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14" y="5312026"/>
                        <a:ext cx="18954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13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288054"/>
              </p:ext>
            </p:extLst>
          </p:nvPr>
        </p:nvGraphicFramePr>
        <p:xfrm>
          <a:off x="977597" y="257277"/>
          <a:ext cx="5940380" cy="47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88" name="Equation" r:id="rId3" imgW="2552400" imgH="203040" progId="Equation.DSMT4">
                  <p:embed/>
                </p:oleObj>
              </mc:Choice>
              <mc:Fallback>
                <p:oleObj name="Equation" r:id="rId3" imgW="255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597" y="257277"/>
                        <a:ext cx="5940380" cy="471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965343"/>
              </p:ext>
            </p:extLst>
          </p:nvPr>
        </p:nvGraphicFramePr>
        <p:xfrm>
          <a:off x="907796" y="944440"/>
          <a:ext cx="2041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89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796" y="944440"/>
                        <a:ext cx="20415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957944"/>
              </p:ext>
            </p:extLst>
          </p:nvPr>
        </p:nvGraphicFramePr>
        <p:xfrm>
          <a:off x="853281" y="1642497"/>
          <a:ext cx="74374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90" name="Equation" r:id="rId7" imgW="2590560" imgH="203040" progId="Equation.DSMT4">
                  <p:embed/>
                </p:oleObj>
              </mc:Choice>
              <mc:Fallback>
                <p:oleObj name="Equation" r:id="rId7" imgW="259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" y="1642497"/>
                        <a:ext cx="743743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74315"/>
              </p:ext>
            </p:extLst>
          </p:nvPr>
        </p:nvGraphicFramePr>
        <p:xfrm>
          <a:off x="1300344" y="2642202"/>
          <a:ext cx="29273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91" name="Equation" r:id="rId9" imgW="1358640" imgH="203040" progId="Equation.DSMT4">
                  <p:embed/>
                </p:oleObj>
              </mc:Choice>
              <mc:Fallback>
                <p:oleObj name="Equation" r:id="rId9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344" y="2642202"/>
                        <a:ext cx="29273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60772"/>
              </p:ext>
            </p:extLst>
          </p:nvPr>
        </p:nvGraphicFramePr>
        <p:xfrm>
          <a:off x="520713" y="3461555"/>
          <a:ext cx="1820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92" name="Equation" r:id="rId11" imgW="876240" imgH="203040" progId="Equation.DSMT4">
                  <p:embed/>
                </p:oleObj>
              </mc:Choice>
              <mc:Fallback>
                <p:oleObj name="Equation" r:id="rId11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13" y="3461555"/>
                        <a:ext cx="18208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7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36404"/>
              </p:ext>
            </p:extLst>
          </p:nvPr>
        </p:nvGraphicFramePr>
        <p:xfrm>
          <a:off x="1914388" y="12252"/>
          <a:ext cx="6962050" cy="605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41" name="Equation" r:id="rId3" imgW="3797280" imgH="330120" progId="Equation.DSMT4">
                  <p:embed/>
                </p:oleObj>
              </mc:Choice>
              <mc:Fallback>
                <p:oleObj name="Equation" r:id="rId3" imgW="3797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388" y="12252"/>
                        <a:ext cx="6962050" cy="605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734031"/>
              </p:ext>
            </p:extLst>
          </p:nvPr>
        </p:nvGraphicFramePr>
        <p:xfrm>
          <a:off x="12549" y="728202"/>
          <a:ext cx="663245" cy="39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42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9" y="728202"/>
                        <a:ext cx="663245" cy="396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432518"/>
              </p:ext>
            </p:extLst>
          </p:nvPr>
        </p:nvGraphicFramePr>
        <p:xfrm>
          <a:off x="7420259" y="561147"/>
          <a:ext cx="1421459" cy="40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43" name="Equation" r:id="rId7" imgW="761760" imgH="215640" progId="Equation.DSMT4">
                  <p:embed/>
                </p:oleObj>
              </mc:Choice>
              <mc:Fallback>
                <p:oleObj name="Equation" r:id="rId7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259" y="561147"/>
                        <a:ext cx="1421459" cy="404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08601"/>
              </p:ext>
            </p:extLst>
          </p:nvPr>
        </p:nvGraphicFramePr>
        <p:xfrm>
          <a:off x="415974" y="1105868"/>
          <a:ext cx="19224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44" name="Equation" r:id="rId9" imgW="977760" imgH="215640" progId="Equation.DSMT4">
                  <p:embed/>
                </p:oleObj>
              </mc:Choice>
              <mc:Fallback>
                <p:oleObj name="Equation" r:id="rId9" imgW="977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74" y="1105868"/>
                        <a:ext cx="19224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572517"/>
              </p:ext>
            </p:extLst>
          </p:nvPr>
        </p:nvGraphicFramePr>
        <p:xfrm>
          <a:off x="150856" y="1573465"/>
          <a:ext cx="584358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45" name="Equation" r:id="rId11" imgW="2895480" imgH="330120" progId="Equation.DSMT4">
                  <p:embed/>
                </p:oleObj>
              </mc:Choice>
              <mc:Fallback>
                <p:oleObj name="Equation" r:id="rId11" imgW="2895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56" y="1573465"/>
                        <a:ext cx="5843587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50807"/>
              </p:ext>
            </p:extLst>
          </p:nvPr>
        </p:nvGraphicFramePr>
        <p:xfrm>
          <a:off x="122144" y="2316965"/>
          <a:ext cx="7048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46" name="Equation" r:id="rId13" imgW="3657600" imgH="215640" progId="Equation.DSMT4">
                  <p:embed/>
                </p:oleObj>
              </mc:Choice>
              <mc:Fallback>
                <p:oleObj name="Equation" r:id="rId13" imgW="3657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44" y="2316965"/>
                        <a:ext cx="70485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573406"/>
              </p:ext>
            </p:extLst>
          </p:nvPr>
        </p:nvGraphicFramePr>
        <p:xfrm>
          <a:off x="94924" y="2982265"/>
          <a:ext cx="2951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47" name="Equation" r:id="rId15" imgW="1574640" imgH="215640" progId="Equation.DSMT4">
                  <p:embed/>
                </p:oleObj>
              </mc:Choice>
              <mc:Fallback>
                <p:oleObj name="Equation" r:id="rId15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24" y="2982265"/>
                        <a:ext cx="2951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009593"/>
              </p:ext>
            </p:extLst>
          </p:nvPr>
        </p:nvGraphicFramePr>
        <p:xfrm>
          <a:off x="3016717" y="3002075"/>
          <a:ext cx="7445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48" name="Equation" r:id="rId17" imgW="355320" imgH="203040" progId="Equation.DSMT4">
                  <p:embed/>
                </p:oleObj>
              </mc:Choice>
              <mc:Fallback>
                <p:oleObj name="Equation" r:id="rId17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717" y="3002075"/>
                        <a:ext cx="74453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644167"/>
              </p:ext>
            </p:extLst>
          </p:nvPr>
        </p:nvGraphicFramePr>
        <p:xfrm>
          <a:off x="3612181" y="2712573"/>
          <a:ext cx="28273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49" name="Equation" r:id="rId19" imgW="1384200" imgH="469800" progId="Equation.DSMT4">
                  <p:embed/>
                </p:oleObj>
              </mc:Choice>
              <mc:Fallback>
                <p:oleObj name="Equation" r:id="rId19" imgW="1384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181" y="2712573"/>
                        <a:ext cx="282733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角星 18"/>
          <p:cNvSpPr/>
          <p:nvPr/>
        </p:nvSpPr>
        <p:spPr>
          <a:xfrm>
            <a:off x="8106127" y="3940000"/>
            <a:ext cx="428825" cy="3972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318061"/>
              </p:ext>
            </p:extLst>
          </p:nvPr>
        </p:nvGraphicFramePr>
        <p:xfrm>
          <a:off x="198111" y="3506121"/>
          <a:ext cx="27876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0" name="Equation" r:id="rId21" imgW="1218960" imgH="469800" progId="Equation.DSMT4">
                  <p:embed/>
                </p:oleObj>
              </mc:Choice>
              <mc:Fallback>
                <p:oleObj name="Equation" r:id="rId21" imgW="1218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1" y="3506121"/>
                        <a:ext cx="27876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437008"/>
              </p:ext>
            </p:extLst>
          </p:nvPr>
        </p:nvGraphicFramePr>
        <p:xfrm>
          <a:off x="3380091" y="3940604"/>
          <a:ext cx="35766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1" name="Equation" r:id="rId23" imgW="1447560" imgH="203040" progId="Equation.DSMT4">
                  <p:embed/>
                </p:oleObj>
              </mc:Choice>
              <mc:Fallback>
                <p:oleObj name="Equation" r:id="rId23" imgW="1447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091" y="3940604"/>
                        <a:ext cx="35766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3659258" y="3688032"/>
            <a:ext cx="3347416" cy="14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186826" y="4501214"/>
            <a:ext cx="2769903" cy="213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89842"/>
              </p:ext>
            </p:extLst>
          </p:nvPr>
        </p:nvGraphicFramePr>
        <p:xfrm>
          <a:off x="764848" y="4588669"/>
          <a:ext cx="23828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2" name="Equation" r:id="rId25" imgW="1041120" imgH="203040" progId="Equation.DSMT4">
                  <p:embed/>
                </p:oleObj>
              </mc:Choice>
              <mc:Fallback>
                <p:oleObj name="Equation" r:id="rId25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48" y="4588669"/>
                        <a:ext cx="23828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49395"/>
              </p:ext>
            </p:extLst>
          </p:nvPr>
        </p:nvGraphicFramePr>
        <p:xfrm>
          <a:off x="3616935" y="5211555"/>
          <a:ext cx="48815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3" name="Equation" r:id="rId27" imgW="2234880" imgH="253800" progId="Equation.DSMT4">
                  <p:embed/>
                </p:oleObj>
              </mc:Choice>
              <mc:Fallback>
                <p:oleObj name="Equation" r:id="rId27" imgW="2234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935" y="5211555"/>
                        <a:ext cx="48815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336847"/>
              </p:ext>
            </p:extLst>
          </p:nvPr>
        </p:nvGraphicFramePr>
        <p:xfrm>
          <a:off x="255559" y="5875980"/>
          <a:ext cx="81597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4" name="Equation" r:id="rId29" imgW="4292280" imgH="203040" progId="Equation.DSMT4">
                  <p:embed/>
                </p:oleObj>
              </mc:Choice>
              <mc:Fallback>
                <p:oleObj name="Equation" r:id="rId29" imgW="429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59" y="5875980"/>
                        <a:ext cx="81597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五角星 22"/>
          <p:cNvSpPr/>
          <p:nvPr/>
        </p:nvSpPr>
        <p:spPr>
          <a:xfrm>
            <a:off x="3086522" y="3925892"/>
            <a:ext cx="313886" cy="36767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60279"/>
              </p:ext>
            </p:extLst>
          </p:nvPr>
        </p:nvGraphicFramePr>
        <p:xfrm>
          <a:off x="94924" y="172050"/>
          <a:ext cx="1820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5" name="Equation" r:id="rId31" imgW="876240" imgH="203040" progId="Equation.DSMT4">
                  <p:embed/>
                </p:oleObj>
              </mc:Choice>
              <mc:Fallback>
                <p:oleObj name="Equation" r:id="rId31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24" y="172050"/>
                        <a:ext cx="18208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6453963" y="580515"/>
            <a:ext cx="2379028" cy="298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007247"/>
              </p:ext>
            </p:extLst>
          </p:nvPr>
        </p:nvGraphicFramePr>
        <p:xfrm>
          <a:off x="6036277" y="1304122"/>
          <a:ext cx="28781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6" name="Equation" r:id="rId33" imgW="1460160" imgH="215640" progId="Equation.DSMT4">
                  <p:embed/>
                </p:oleObj>
              </mc:Choice>
              <mc:Fallback>
                <p:oleObj name="Equation" r:id="rId33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277" y="1304122"/>
                        <a:ext cx="2878138" cy="4397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42974"/>
              </p:ext>
            </p:extLst>
          </p:nvPr>
        </p:nvGraphicFramePr>
        <p:xfrm>
          <a:off x="6040107" y="1774297"/>
          <a:ext cx="3047592" cy="47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7" name="Equation" r:id="rId35" imgW="1536480" imgH="228600" progId="Equation.DSMT4">
                  <p:embed/>
                </p:oleObj>
              </mc:Choice>
              <mc:Fallback>
                <p:oleObj name="Equation" r:id="rId35" imgW="1536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107" y="1774297"/>
                        <a:ext cx="3047592" cy="47070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04835"/>
              </p:ext>
            </p:extLst>
          </p:nvPr>
        </p:nvGraphicFramePr>
        <p:xfrm>
          <a:off x="3134979" y="1228630"/>
          <a:ext cx="17367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8" name="Equation" r:id="rId37" imgW="965160" imgH="203040" progId="Equation.DSMT4">
                  <p:embed/>
                </p:oleObj>
              </mc:Choice>
              <mc:Fallback>
                <p:oleObj name="Equation" r:id="rId37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979" y="1228630"/>
                        <a:ext cx="17367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/>
          <p:nvPr/>
        </p:nvCxnSpPr>
        <p:spPr>
          <a:xfrm>
            <a:off x="661748" y="4591339"/>
            <a:ext cx="2508078" cy="69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五角星 34"/>
          <p:cNvSpPr/>
          <p:nvPr/>
        </p:nvSpPr>
        <p:spPr>
          <a:xfrm>
            <a:off x="6558010" y="3061943"/>
            <a:ext cx="369444" cy="43484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54242"/>
              </p:ext>
            </p:extLst>
          </p:nvPr>
        </p:nvGraphicFramePr>
        <p:xfrm>
          <a:off x="198435" y="5084406"/>
          <a:ext cx="332581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9" name="Equation" r:id="rId39" imgW="1650960" imgH="330120" progId="Equation.DSMT4">
                  <p:embed/>
                </p:oleObj>
              </mc:Choice>
              <mc:Fallback>
                <p:oleObj name="Equation" r:id="rId39" imgW="1650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5" y="5084406"/>
                        <a:ext cx="332581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75912"/>
              </p:ext>
            </p:extLst>
          </p:nvPr>
        </p:nvGraphicFramePr>
        <p:xfrm>
          <a:off x="3263748" y="4661281"/>
          <a:ext cx="15716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60" name="Equation" r:id="rId41" imgW="799920" imgH="215640" progId="Equation.DSMT4">
                  <p:embed/>
                </p:oleObj>
              </mc:Choice>
              <mc:Fallback>
                <p:oleObj name="Equation" r:id="rId41" imgW="799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748" y="4661281"/>
                        <a:ext cx="15716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207843"/>
              </p:ext>
            </p:extLst>
          </p:nvPr>
        </p:nvGraphicFramePr>
        <p:xfrm>
          <a:off x="7067084" y="3985349"/>
          <a:ext cx="9350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61" name="Equation" r:id="rId43" imgW="457200" imgH="203040" progId="Equation.DSMT4">
                  <p:embed/>
                </p:oleObj>
              </mc:Choice>
              <mc:Fallback>
                <p:oleObj name="Equation" r:id="rId43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084" y="3985349"/>
                        <a:ext cx="9350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144457"/>
              </p:ext>
            </p:extLst>
          </p:nvPr>
        </p:nvGraphicFramePr>
        <p:xfrm>
          <a:off x="7261508" y="916957"/>
          <a:ext cx="936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62" name="Equation" r:id="rId45" imgW="457200" imgH="203040" progId="Equation.DSMT4">
                  <p:embed/>
                </p:oleObj>
              </mc:Choice>
              <mc:Fallback>
                <p:oleObj name="Equation" r:id="rId45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508" y="916957"/>
                        <a:ext cx="9366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668042"/>
              </p:ext>
            </p:extLst>
          </p:nvPr>
        </p:nvGraphicFramePr>
        <p:xfrm>
          <a:off x="4814488" y="3098072"/>
          <a:ext cx="423706" cy="55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63" name="Equation" r:id="rId47" imgW="126720" imgH="177480" progId="Equation.DSMT4">
                  <p:embed/>
                </p:oleObj>
              </mc:Choice>
              <mc:Fallback>
                <p:oleObj name="Equation" r:id="rId4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488" y="3098072"/>
                        <a:ext cx="423706" cy="557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019989"/>
              </p:ext>
            </p:extLst>
          </p:nvPr>
        </p:nvGraphicFramePr>
        <p:xfrm>
          <a:off x="620449" y="607853"/>
          <a:ext cx="655019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64" name="Equation" r:id="rId49" imgW="3340080" imgH="330120" progId="Equation.DSMT4">
                  <p:embed/>
                </p:oleObj>
              </mc:Choice>
              <mc:Fallback>
                <p:oleObj name="Equation" r:id="rId49" imgW="3340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49" y="607853"/>
                        <a:ext cx="655019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连接符 41"/>
          <p:cNvCxnSpPr/>
          <p:nvPr/>
        </p:nvCxnSpPr>
        <p:spPr>
          <a:xfrm flipV="1">
            <a:off x="1182773" y="5749568"/>
            <a:ext cx="314239" cy="50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4" y="4541605"/>
            <a:ext cx="8866589" cy="2196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40873" y="5701671"/>
            <a:ext cx="7516606" cy="186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82337"/>
              </p:ext>
            </p:extLst>
          </p:nvPr>
        </p:nvGraphicFramePr>
        <p:xfrm>
          <a:off x="96279" y="4502728"/>
          <a:ext cx="7920033" cy="65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6" name="Equation" r:id="rId3" imgW="4000320" imgH="330120" progId="Equation.DSMT4">
                  <p:embed/>
                </p:oleObj>
              </mc:Choice>
              <mc:Fallback>
                <p:oleObj name="Equation" r:id="rId3" imgW="400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79" y="4502728"/>
                        <a:ext cx="7920033" cy="653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072226"/>
              </p:ext>
            </p:extLst>
          </p:nvPr>
        </p:nvGraphicFramePr>
        <p:xfrm>
          <a:off x="6916414" y="5216409"/>
          <a:ext cx="936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7" name="Equation" r:id="rId5" imgW="457200" imgH="203040" progId="Equation.DSMT4">
                  <p:embed/>
                </p:oleObj>
              </mc:Choice>
              <mc:Fallback>
                <p:oleObj name="Equation" r:id="rId5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414" y="5216409"/>
                        <a:ext cx="9366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475822"/>
              </p:ext>
            </p:extLst>
          </p:nvPr>
        </p:nvGraphicFramePr>
        <p:xfrm>
          <a:off x="55563" y="5081588"/>
          <a:ext cx="66659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8" name="Equation" r:id="rId7" imgW="3377880" imgH="330120" progId="Equation.DSMT4">
                  <p:embed/>
                </p:oleObj>
              </mc:Choice>
              <mc:Fallback>
                <p:oleObj name="Equation" r:id="rId7" imgW="337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5081588"/>
                        <a:ext cx="66659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五角星 51"/>
          <p:cNvSpPr/>
          <p:nvPr/>
        </p:nvSpPr>
        <p:spPr>
          <a:xfrm>
            <a:off x="7088632" y="5832385"/>
            <a:ext cx="426916" cy="3145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948189"/>
              </p:ext>
            </p:extLst>
          </p:nvPr>
        </p:nvGraphicFramePr>
        <p:xfrm>
          <a:off x="141073" y="5749173"/>
          <a:ext cx="2227290" cy="983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9" name="Equation" r:id="rId9" imgW="1066680" imgH="469800" progId="Equation.DSMT4">
                  <p:embed/>
                </p:oleObj>
              </mc:Choice>
              <mc:Fallback>
                <p:oleObj name="Equation" r:id="rId9" imgW="1066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73" y="5749173"/>
                        <a:ext cx="2227290" cy="983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10827"/>
              </p:ext>
            </p:extLst>
          </p:nvPr>
        </p:nvGraphicFramePr>
        <p:xfrm>
          <a:off x="2827457" y="5758740"/>
          <a:ext cx="3008838" cy="423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0" name="Equation" r:id="rId11" imgW="1447560" imgH="203040" progId="Equation.DSMT4">
                  <p:embed/>
                </p:oleObj>
              </mc:Choice>
              <mc:Fallback>
                <p:oleObj name="Equation" r:id="rId11" imgW="1447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457" y="5758740"/>
                        <a:ext cx="3008838" cy="423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五角星 54"/>
          <p:cNvSpPr/>
          <p:nvPr/>
        </p:nvSpPr>
        <p:spPr>
          <a:xfrm>
            <a:off x="2391426" y="6279957"/>
            <a:ext cx="306446" cy="28460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804239"/>
              </p:ext>
            </p:extLst>
          </p:nvPr>
        </p:nvGraphicFramePr>
        <p:xfrm>
          <a:off x="5827782" y="5727263"/>
          <a:ext cx="9350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1" name="Equation" r:id="rId13" imgW="457200" imgH="203040" progId="Equation.DSMT4">
                  <p:embed/>
                </p:oleObj>
              </mc:Choice>
              <mc:Fallback>
                <p:oleObj name="Equation" r:id="rId13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82" y="5727263"/>
                        <a:ext cx="9350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46954"/>
              </p:ext>
            </p:extLst>
          </p:nvPr>
        </p:nvGraphicFramePr>
        <p:xfrm>
          <a:off x="2857788" y="6126782"/>
          <a:ext cx="28797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2" name="Equation" r:id="rId15" imgW="1638000" imgH="330120" progId="Equation.DSMT4">
                  <p:embed/>
                </p:oleObj>
              </mc:Choice>
              <mc:Fallback>
                <p:oleObj name="Equation" r:id="rId15" imgW="1638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788" y="6126782"/>
                        <a:ext cx="28797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2818072" y="5811001"/>
            <a:ext cx="0" cy="84953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807041"/>
              </p:ext>
            </p:extLst>
          </p:nvPr>
        </p:nvGraphicFramePr>
        <p:xfrm>
          <a:off x="5713413" y="6238875"/>
          <a:ext cx="33432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3" name="Equation" r:id="rId17" imgW="1930320" imgH="253800" progId="Equation.DSMT4">
                  <p:embed/>
                </p:oleObj>
              </mc:Choice>
              <mc:Fallback>
                <p:oleObj name="Equation" r:id="rId17" imgW="1930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6238875"/>
                        <a:ext cx="33432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61917"/>
              </p:ext>
            </p:extLst>
          </p:nvPr>
        </p:nvGraphicFramePr>
        <p:xfrm>
          <a:off x="125672" y="68029"/>
          <a:ext cx="538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4" name="Equation" r:id="rId19" imgW="3060360" imgH="203040" progId="Equation.DSMT4">
                  <p:embed/>
                </p:oleObj>
              </mc:Choice>
              <mc:Fallback>
                <p:oleObj name="Equation" r:id="rId19" imgW="3060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72" y="68029"/>
                        <a:ext cx="538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226964"/>
              </p:ext>
            </p:extLst>
          </p:nvPr>
        </p:nvGraphicFramePr>
        <p:xfrm>
          <a:off x="122162" y="430677"/>
          <a:ext cx="3074748" cy="67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5" name="Equation" r:id="rId21" imgW="1562040" imgH="342720" progId="Equation.DSMT4">
                  <p:embed/>
                </p:oleObj>
              </mc:Choice>
              <mc:Fallback>
                <p:oleObj name="Equation" r:id="rId21" imgW="1562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62" y="430677"/>
                        <a:ext cx="3074748" cy="675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429597"/>
              </p:ext>
            </p:extLst>
          </p:nvPr>
        </p:nvGraphicFramePr>
        <p:xfrm>
          <a:off x="4612975" y="338657"/>
          <a:ext cx="2711082" cy="75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6" name="Equation" r:id="rId23" imgW="1231560" imgH="342720" progId="Equation.DSMT4">
                  <p:embed/>
                </p:oleObj>
              </mc:Choice>
              <mc:Fallback>
                <p:oleObj name="Equation" r:id="rId23" imgW="1231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975" y="338657"/>
                        <a:ext cx="2711082" cy="757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54679"/>
              </p:ext>
            </p:extLst>
          </p:nvPr>
        </p:nvGraphicFramePr>
        <p:xfrm>
          <a:off x="3281582" y="343600"/>
          <a:ext cx="13128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7" name="Equation" r:id="rId25" imgW="685800" imgH="228600" progId="Equation.DSMT4">
                  <p:embed/>
                </p:oleObj>
              </mc:Choice>
              <mc:Fallback>
                <p:oleObj name="Equation" r:id="rId25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582" y="343600"/>
                        <a:ext cx="13128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连接符 65"/>
          <p:cNvCxnSpPr/>
          <p:nvPr/>
        </p:nvCxnSpPr>
        <p:spPr>
          <a:xfrm flipV="1">
            <a:off x="3192319" y="789550"/>
            <a:ext cx="1413714" cy="13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186166" y="879499"/>
            <a:ext cx="1392814" cy="14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11469"/>
              </p:ext>
            </p:extLst>
          </p:nvPr>
        </p:nvGraphicFramePr>
        <p:xfrm>
          <a:off x="1238485" y="1150876"/>
          <a:ext cx="29924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8" name="Equation" r:id="rId27" imgW="1739880" imgH="228600" progId="Equation.DSMT4">
                  <p:embed/>
                </p:oleObj>
              </mc:Choice>
              <mc:Fallback>
                <p:oleObj name="Equation" r:id="rId27" imgW="1739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485" y="1150876"/>
                        <a:ext cx="29924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直接连接符 68"/>
          <p:cNvCxnSpPr/>
          <p:nvPr/>
        </p:nvCxnSpPr>
        <p:spPr>
          <a:xfrm>
            <a:off x="1284126" y="994376"/>
            <a:ext cx="1450577" cy="44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676657"/>
              </p:ext>
            </p:extLst>
          </p:nvPr>
        </p:nvGraphicFramePr>
        <p:xfrm>
          <a:off x="91446" y="1544353"/>
          <a:ext cx="6659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9" name="Equation" r:id="rId29" imgW="3314520" imgH="215640" progId="Equation.DSMT4">
                  <p:embed/>
                </p:oleObj>
              </mc:Choice>
              <mc:Fallback>
                <p:oleObj name="Equation" r:id="rId29" imgW="3314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6" y="1544353"/>
                        <a:ext cx="6659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530823"/>
              </p:ext>
            </p:extLst>
          </p:nvPr>
        </p:nvGraphicFramePr>
        <p:xfrm>
          <a:off x="6658178" y="1495141"/>
          <a:ext cx="2309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0" name="Equation" r:id="rId31" imgW="1041120" imgH="203040" progId="Equation.DSMT4">
                  <p:embed/>
                </p:oleObj>
              </mc:Choice>
              <mc:Fallback>
                <p:oleObj name="Equation" r:id="rId31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178" y="1495141"/>
                        <a:ext cx="23098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729879"/>
              </p:ext>
            </p:extLst>
          </p:nvPr>
        </p:nvGraphicFramePr>
        <p:xfrm>
          <a:off x="122162" y="1928633"/>
          <a:ext cx="68976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1" name="Equation" r:id="rId33" imgW="3492360" imgH="330120" progId="Equation.DSMT4">
                  <p:embed/>
                </p:oleObj>
              </mc:Choice>
              <mc:Fallback>
                <p:oleObj name="Equation" r:id="rId33" imgW="3492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62" y="1928633"/>
                        <a:ext cx="689768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985785"/>
              </p:ext>
            </p:extLst>
          </p:nvPr>
        </p:nvGraphicFramePr>
        <p:xfrm>
          <a:off x="112934" y="2658517"/>
          <a:ext cx="591274" cy="35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2" name="Equation" r:id="rId35" imgW="342720" imgH="203040" progId="Equation.DSMT4">
                  <p:embed/>
                </p:oleObj>
              </mc:Choice>
              <mc:Fallback>
                <p:oleObj name="Equation" r:id="rId35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34" y="2658517"/>
                        <a:ext cx="591274" cy="350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46240"/>
              </p:ext>
            </p:extLst>
          </p:nvPr>
        </p:nvGraphicFramePr>
        <p:xfrm>
          <a:off x="643951" y="2507939"/>
          <a:ext cx="32940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3" name="Equation" r:id="rId37" imgW="1726920" imgH="330120" progId="Equation.DSMT4">
                  <p:embed/>
                </p:oleObj>
              </mc:Choice>
              <mc:Fallback>
                <p:oleObj name="Equation" r:id="rId37" imgW="1726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51" y="2507939"/>
                        <a:ext cx="32940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3128"/>
              </p:ext>
            </p:extLst>
          </p:nvPr>
        </p:nvGraphicFramePr>
        <p:xfrm>
          <a:off x="3914775" y="2436645"/>
          <a:ext cx="5229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4" name="Equation" r:id="rId39" imgW="2730240" imgH="482400" progId="Equation.DSMT4">
                  <p:embed/>
                </p:oleObj>
              </mc:Choice>
              <mc:Fallback>
                <p:oleObj name="Equation" r:id="rId39" imgW="2730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2436645"/>
                        <a:ext cx="52292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207768"/>
              </p:ext>
            </p:extLst>
          </p:nvPr>
        </p:nvGraphicFramePr>
        <p:xfrm>
          <a:off x="4109523" y="2934902"/>
          <a:ext cx="40195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5" name="Equation" r:id="rId41" imgW="2070000" imgH="215640" progId="Equation.DSMT4">
                  <p:embed/>
                </p:oleObj>
              </mc:Choice>
              <mc:Fallback>
                <p:oleObj name="Equation" r:id="rId41" imgW="2070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523" y="2934902"/>
                        <a:ext cx="40195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29156"/>
              </p:ext>
            </p:extLst>
          </p:nvPr>
        </p:nvGraphicFramePr>
        <p:xfrm>
          <a:off x="811091" y="3291809"/>
          <a:ext cx="3701203" cy="63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6" name="Equation" r:id="rId43" imgW="1930320" imgH="330120" progId="Equation.DSMT4">
                  <p:embed/>
                </p:oleObj>
              </mc:Choice>
              <mc:Fallback>
                <p:oleObj name="Equation" r:id="rId43" imgW="193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91" y="3291809"/>
                        <a:ext cx="3701203" cy="633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68694"/>
              </p:ext>
            </p:extLst>
          </p:nvPr>
        </p:nvGraphicFramePr>
        <p:xfrm>
          <a:off x="179710" y="3331027"/>
          <a:ext cx="659857" cy="37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7" name="Equation" r:id="rId45" imgW="355320" imgH="203040" progId="Equation.DSMT4">
                  <p:embed/>
                </p:oleObj>
              </mc:Choice>
              <mc:Fallback>
                <p:oleObj name="Equation" r:id="rId45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10" y="3331027"/>
                        <a:ext cx="659857" cy="377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719827"/>
              </p:ext>
            </p:extLst>
          </p:nvPr>
        </p:nvGraphicFramePr>
        <p:xfrm>
          <a:off x="7351651" y="548095"/>
          <a:ext cx="9382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8" name="Equation" r:id="rId47" imgW="457200" imgH="203040" progId="Equation.DSMT4">
                  <p:embed/>
                </p:oleObj>
              </mc:Choice>
              <mc:Fallback>
                <p:oleObj name="Equation" r:id="rId47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651" y="548095"/>
                        <a:ext cx="9382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318692"/>
              </p:ext>
            </p:extLst>
          </p:nvPr>
        </p:nvGraphicFramePr>
        <p:xfrm>
          <a:off x="4558408" y="3374541"/>
          <a:ext cx="2324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9" name="Equation" r:id="rId49" imgW="1104840" imgH="253800" progId="Equation.DSMT4">
                  <p:embed/>
                </p:oleObj>
              </mc:Choice>
              <mc:Fallback>
                <p:oleObj name="Equation" r:id="rId49" imgW="1104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408" y="3374541"/>
                        <a:ext cx="23241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278074"/>
              </p:ext>
            </p:extLst>
          </p:nvPr>
        </p:nvGraphicFramePr>
        <p:xfrm>
          <a:off x="122162" y="3861960"/>
          <a:ext cx="59721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20" name="Equation" r:id="rId51" imgW="3060360" imgH="342720" progId="Equation.DSMT4">
                  <p:embed/>
                </p:oleObj>
              </mc:Choice>
              <mc:Fallback>
                <p:oleObj name="Equation" r:id="rId51" imgW="3060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62" y="3861960"/>
                        <a:ext cx="59721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直接连接符 81"/>
          <p:cNvCxnSpPr/>
          <p:nvPr/>
        </p:nvCxnSpPr>
        <p:spPr>
          <a:xfrm>
            <a:off x="91446" y="1106451"/>
            <a:ext cx="7335838" cy="694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628306" y="3139764"/>
            <a:ext cx="3286469" cy="253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08904"/>
              </p:ext>
            </p:extLst>
          </p:nvPr>
        </p:nvGraphicFramePr>
        <p:xfrm>
          <a:off x="269339" y="1140477"/>
          <a:ext cx="8016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21" name="Equation" r:id="rId53" imgW="419040" imgH="203040" progId="Equation.DSMT4">
                  <p:embed/>
                </p:oleObj>
              </mc:Choice>
              <mc:Fallback>
                <p:oleObj name="Equation" r:id="rId53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39" y="1140477"/>
                        <a:ext cx="8016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直接连接符 87"/>
          <p:cNvCxnSpPr/>
          <p:nvPr/>
        </p:nvCxnSpPr>
        <p:spPr>
          <a:xfrm flipV="1">
            <a:off x="3742057" y="6701209"/>
            <a:ext cx="314239" cy="50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5920359" y="923700"/>
            <a:ext cx="869997" cy="129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8187"/>
              </p:ext>
            </p:extLst>
          </p:nvPr>
        </p:nvGraphicFramePr>
        <p:xfrm>
          <a:off x="6055352" y="3930721"/>
          <a:ext cx="28416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22" name="Equation" r:id="rId55" imgW="1409400" imgH="304560" progId="Equation.DSMT4">
                  <p:embed/>
                </p:oleObj>
              </mc:Choice>
              <mc:Fallback>
                <p:oleObj name="Equation" r:id="rId55" imgW="1409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5352" y="3930721"/>
                        <a:ext cx="28416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99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546" y="4951764"/>
            <a:ext cx="9031065" cy="186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082325"/>
              </p:ext>
            </p:extLst>
          </p:nvPr>
        </p:nvGraphicFramePr>
        <p:xfrm>
          <a:off x="65773" y="4975550"/>
          <a:ext cx="6659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67" name="Equation" r:id="rId3" imgW="3314520" imgH="215640" progId="Equation.DSMT4">
                  <p:embed/>
                </p:oleObj>
              </mc:Choice>
              <mc:Fallback>
                <p:oleObj name="Equation" r:id="rId3" imgW="3314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3" y="4975550"/>
                        <a:ext cx="6659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264900"/>
              </p:ext>
            </p:extLst>
          </p:nvPr>
        </p:nvGraphicFramePr>
        <p:xfrm>
          <a:off x="6684968" y="4946762"/>
          <a:ext cx="2309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68" name="Equation" r:id="rId5" imgW="1041120" imgH="203040" progId="Equation.DSMT4">
                  <p:embed/>
                </p:oleObj>
              </mc:Choice>
              <mc:Fallback>
                <p:oleObj name="Equation" r:id="rId5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8" y="4946762"/>
                        <a:ext cx="23098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841194"/>
              </p:ext>
            </p:extLst>
          </p:nvPr>
        </p:nvGraphicFramePr>
        <p:xfrm>
          <a:off x="65773" y="5386713"/>
          <a:ext cx="68976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69" name="Equation" r:id="rId7" imgW="3492360" imgH="330120" progId="Equation.DSMT4">
                  <p:embed/>
                </p:oleObj>
              </mc:Choice>
              <mc:Fallback>
                <p:oleObj name="Equation" r:id="rId7" imgW="3492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3" y="5386713"/>
                        <a:ext cx="689768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152811"/>
              </p:ext>
            </p:extLst>
          </p:nvPr>
        </p:nvGraphicFramePr>
        <p:xfrm>
          <a:off x="56545" y="6116597"/>
          <a:ext cx="591274" cy="35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0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5" y="6116597"/>
                        <a:ext cx="591274" cy="350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059367"/>
              </p:ext>
            </p:extLst>
          </p:nvPr>
        </p:nvGraphicFramePr>
        <p:xfrm>
          <a:off x="587562" y="5966019"/>
          <a:ext cx="32940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1" name="Equation" r:id="rId11" imgW="1726920" imgH="330120" progId="Equation.DSMT4">
                  <p:embed/>
                </p:oleObj>
              </mc:Choice>
              <mc:Fallback>
                <p:oleObj name="Equation" r:id="rId11" imgW="1726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62" y="5966019"/>
                        <a:ext cx="32940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150753"/>
              </p:ext>
            </p:extLst>
          </p:nvPr>
        </p:nvGraphicFramePr>
        <p:xfrm>
          <a:off x="3858386" y="5894725"/>
          <a:ext cx="5229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2" name="Equation" r:id="rId13" imgW="2730240" imgH="482400" progId="Equation.DSMT4">
                  <p:embed/>
                </p:oleObj>
              </mc:Choice>
              <mc:Fallback>
                <p:oleObj name="Equation" r:id="rId13" imgW="2730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386" y="5894725"/>
                        <a:ext cx="52292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411012"/>
              </p:ext>
            </p:extLst>
          </p:nvPr>
        </p:nvGraphicFramePr>
        <p:xfrm>
          <a:off x="4053134" y="6392982"/>
          <a:ext cx="40195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3" name="Equation" r:id="rId15" imgW="2070000" imgH="215640" progId="Equation.DSMT4">
                  <p:embed/>
                </p:oleObj>
              </mc:Choice>
              <mc:Fallback>
                <p:oleObj name="Equation" r:id="rId15" imgW="2070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134" y="6392982"/>
                        <a:ext cx="40195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038869"/>
              </p:ext>
            </p:extLst>
          </p:nvPr>
        </p:nvGraphicFramePr>
        <p:xfrm>
          <a:off x="30962" y="14785"/>
          <a:ext cx="6932500" cy="57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4" name="Equation" r:id="rId17" imgW="4114800" imgH="342720" progId="Equation.DSMT4">
                  <p:embed/>
                </p:oleObj>
              </mc:Choice>
              <mc:Fallback>
                <p:oleObj name="Equation" r:id="rId17" imgW="4114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2" y="14785"/>
                        <a:ext cx="6932500" cy="579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直接连接符 82"/>
          <p:cNvCxnSpPr/>
          <p:nvPr/>
        </p:nvCxnSpPr>
        <p:spPr>
          <a:xfrm flipV="1">
            <a:off x="598249" y="6573847"/>
            <a:ext cx="3283375" cy="239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464131"/>
              </p:ext>
            </p:extLst>
          </p:nvPr>
        </p:nvGraphicFramePr>
        <p:xfrm>
          <a:off x="6915043" y="128266"/>
          <a:ext cx="2228957" cy="480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5" name="Equation" r:id="rId19" imgW="1409400" imgH="304560" progId="Equation.DSMT4">
                  <p:embed/>
                </p:oleObj>
              </mc:Choice>
              <mc:Fallback>
                <p:oleObj name="Equation" r:id="rId19" imgW="1409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043" y="128266"/>
                        <a:ext cx="2228957" cy="480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85925"/>
              </p:ext>
            </p:extLst>
          </p:nvPr>
        </p:nvGraphicFramePr>
        <p:xfrm>
          <a:off x="65773" y="681039"/>
          <a:ext cx="3940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6" name="Equation" r:id="rId21" imgW="2019240" imgH="215640" progId="Equation.DSMT4">
                  <p:embed/>
                </p:oleObj>
              </mc:Choice>
              <mc:Fallback>
                <p:oleObj name="Equation" r:id="rId21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3" y="681039"/>
                        <a:ext cx="3940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880558"/>
              </p:ext>
            </p:extLst>
          </p:nvPr>
        </p:nvGraphicFramePr>
        <p:xfrm>
          <a:off x="3881624" y="644133"/>
          <a:ext cx="4962777" cy="45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7" name="Equation" r:id="rId23" imgW="2768400" imgH="253800" progId="Equation.DSMT4">
                  <p:embed/>
                </p:oleObj>
              </mc:Choice>
              <mc:Fallback>
                <p:oleObj name="Equation" r:id="rId23" imgW="276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624" y="644133"/>
                        <a:ext cx="4962777" cy="456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527019"/>
              </p:ext>
            </p:extLst>
          </p:nvPr>
        </p:nvGraphicFramePr>
        <p:xfrm>
          <a:off x="1" y="1370796"/>
          <a:ext cx="4947296" cy="48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8" name="Equation" r:id="rId25" imgW="2705040" imgH="266400" progId="Equation.DSMT4">
                  <p:embed/>
                </p:oleObj>
              </mc:Choice>
              <mc:Fallback>
                <p:oleObj name="Equation" r:id="rId25" imgW="2705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370796"/>
                        <a:ext cx="4947296" cy="486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552980"/>
              </p:ext>
            </p:extLst>
          </p:nvPr>
        </p:nvGraphicFramePr>
        <p:xfrm>
          <a:off x="5008452" y="1439540"/>
          <a:ext cx="3910018" cy="388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9" name="Equation" r:id="rId27" imgW="2539800" imgH="253800" progId="Equation.DSMT4">
                  <p:embed/>
                </p:oleObj>
              </mc:Choice>
              <mc:Fallback>
                <p:oleObj name="Equation" r:id="rId27" imgW="2539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452" y="1439540"/>
                        <a:ext cx="3910018" cy="388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965573"/>
              </p:ext>
            </p:extLst>
          </p:nvPr>
        </p:nvGraphicFramePr>
        <p:xfrm>
          <a:off x="120012" y="1807589"/>
          <a:ext cx="7278949" cy="42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0" name="Equation" r:id="rId29" imgW="3517560" imgH="203040" progId="Equation.DSMT4">
                  <p:embed/>
                </p:oleObj>
              </mc:Choice>
              <mc:Fallback>
                <p:oleObj name="Equation" r:id="rId29" imgW="3517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2" y="1807589"/>
                        <a:ext cx="7278949" cy="420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54626"/>
              </p:ext>
            </p:extLst>
          </p:nvPr>
        </p:nvGraphicFramePr>
        <p:xfrm>
          <a:off x="98956" y="1023775"/>
          <a:ext cx="29924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1" name="Equation" r:id="rId31" imgW="1739880" imgH="228600" progId="Equation.DSMT4">
                  <p:embed/>
                </p:oleObj>
              </mc:Choice>
              <mc:Fallback>
                <p:oleObj name="Equation" r:id="rId31" imgW="1739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56" y="1023775"/>
                        <a:ext cx="29924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151969"/>
              </p:ext>
            </p:extLst>
          </p:nvPr>
        </p:nvGraphicFramePr>
        <p:xfrm>
          <a:off x="262513" y="4490599"/>
          <a:ext cx="5135090" cy="44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2" name="Equation" r:id="rId33" imgW="2514600" imgH="215640" progId="Equation.DSMT4">
                  <p:embed/>
                </p:oleObj>
              </mc:Choice>
              <mc:Fallback>
                <p:oleObj name="Equation" r:id="rId33" imgW="2514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13" y="4490599"/>
                        <a:ext cx="5135090" cy="441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16753"/>
              </p:ext>
            </p:extLst>
          </p:nvPr>
        </p:nvGraphicFramePr>
        <p:xfrm>
          <a:off x="5458808" y="4465056"/>
          <a:ext cx="317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3" name="Equation" r:id="rId35" imgW="1549080" imgH="253800" progId="Equation.DSMT4">
                  <p:embed/>
                </p:oleObj>
              </mc:Choice>
              <mc:Fallback>
                <p:oleObj name="Equation" r:id="rId35" imgW="1549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808" y="4465056"/>
                        <a:ext cx="317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560866"/>
              </p:ext>
            </p:extLst>
          </p:nvPr>
        </p:nvGraphicFramePr>
        <p:xfrm>
          <a:off x="0" y="2156792"/>
          <a:ext cx="65881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4" name="Equation" r:id="rId37" imgW="2971800" imgH="203040" progId="Equation.DSMT4">
                  <p:embed/>
                </p:oleObj>
              </mc:Choice>
              <mc:Fallback>
                <p:oleObj name="Equation" r:id="rId37" imgW="2971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56792"/>
                        <a:ext cx="65881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826716"/>
              </p:ext>
            </p:extLst>
          </p:nvPr>
        </p:nvGraphicFramePr>
        <p:xfrm>
          <a:off x="56545" y="3213054"/>
          <a:ext cx="48672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5" name="Equation" r:id="rId39" imgW="3022560" imgH="330120" progId="Equation.DSMT4">
                  <p:embed/>
                </p:oleObj>
              </mc:Choice>
              <mc:Fallback>
                <p:oleObj name="Equation" r:id="rId39" imgW="3022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5" y="3213054"/>
                        <a:ext cx="48672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986525"/>
              </p:ext>
            </p:extLst>
          </p:nvPr>
        </p:nvGraphicFramePr>
        <p:xfrm>
          <a:off x="80536" y="2657435"/>
          <a:ext cx="36337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6" name="Equation" r:id="rId41" imgW="1803240" imgH="266400" progId="Equation.DSMT4">
                  <p:embed/>
                </p:oleObj>
              </mc:Choice>
              <mc:Fallback>
                <p:oleObj name="Equation" r:id="rId41" imgW="1803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6" y="2657435"/>
                        <a:ext cx="36337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958484"/>
              </p:ext>
            </p:extLst>
          </p:nvPr>
        </p:nvGraphicFramePr>
        <p:xfrm>
          <a:off x="3714324" y="2498387"/>
          <a:ext cx="39878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7" name="Equation" r:id="rId43" imgW="2031840" imgH="368280" progId="Equation.DSMT4">
                  <p:embed/>
                </p:oleObj>
              </mc:Choice>
              <mc:Fallback>
                <p:oleObj name="Equation" r:id="rId43" imgW="2031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324" y="2498387"/>
                        <a:ext cx="39878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05369"/>
              </p:ext>
            </p:extLst>
          </p:nvPr>
        </p:nvGraphicFramePr>
        <p:xfrm>
          <a:off x="4923820" y="3232337"/>
          <a:ext cx="37925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8" name="Equation" r:id="rId45" imgW="2057400" imgH="330120" progId="Equation.DSMT4">
                  <p:embed/>
                </p:oleObj>
              </mc:Choice>
              <mc:Fallback>
                <p:oleObj name="Equation" r:id="rId45" imgW="2057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820" y="3232337"/>
                        <a:ext cx="379253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121098"/>
              </p:ext>
            </p:extLst>
          </p:nvPr>
        </p:nvGraphicFramePr>
        <p:xfrm>
          <a:off x="666143" y="3850379"/>
          <a:ext cx="31369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9" name="Equation" r:id="rId47" imgW="1701720" imgH="342720" progId="Equation.DSMT4">
                  <p:embed/>
                </p:oleObj>
              </mc:Choice>
              <mc:Fallback>
                <p:oleObj name="Equation" r:id="rId47" imgW="1701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3" y="3850379"/>
                        <a:ext cx="31369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84119"/>
              </p:ext>
            </p:extLst>
          </p:nvPr>
        </p:nvGraphicFramePr>
        <p:xfrm>
          <a:off x="4562367" y="3888317"/>
          <a:ext cx="2997138" cy="55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90" name="Equation" r:id="rId49" imgW="1650960" imgH="304560" progId="Equation.DSMT4">
                  <p:embed/>
                </p:oleObj>
              </mc:Choice>
              <mc:Fallback>
                <p:oleObj name="Equation" r:id="rId49" imgW="1650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367" y="3888317"/>
                        <a:ext cx="2997138" cy="55346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上箭头 4"/>
          <p:cNvSpPr/>
          <p:nvPr/>
        </p:nvSpPr>
        <p:spPr>
          <a:xfrm rot="16200000">
            <a:off x="4179864" y="3978967"/>
            <a:ext cx="343711" cy="4212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17087"/>
              </p:ext>
            </p:extLst>
          </p:nvPr>
        </p:nvGraphicFramePr>
        <p:xfrm>
          <a:off x="119386" y="1671227"/>
          <a:ext cx="86677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2" name="Equation" r:id="rId3" imgW="4495680" imgH="330120" progId="Equation.DSMT4">
                  <p:embed/>
                </p:oleObj>
              </mc:Choice>
              <mc:Fallback>
                <p:oleObj name="Equation" r:id="rId3" imgW="4495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6" y="1671227"/>
                        <a:ext cx="8667750" cy="6381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461296" y="5379158"/>
            <a:ext cx="1774436" cy="1367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64416"/>
              </p:ext>
            </p:extLst>
          </p:nvPr>
        </p:nvGraphicFramePr>
        <p:xfrm>
          <a:off x="49009" y="2385518"/>
          <a:ext cx="69357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3" name="Equation" r:id="rId5" imgW="3504960" imgH="215640" progId="Equation.DSMT4">
                  <p:embed/>
                </p:oleObj>
              </mc:Choice>
              <mc:Fallback>
                <p:oleObj name="Equation" r:id="rId5" imgW="350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9" y="2385518"/>
                        <a:ext cx="69357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06165"/>
              </p:ext>
            </p:extLst>
          </p:nvPr>
        </p:nvGraphicFramePr>
        <p:xfrm>
          <a:off x="88788" y="2846924"/>
          <a:ext cx="8940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4" name="Equation" r:id="rId7" imgW="4876560" imgH="215640" progId="Equation.DSMT4">
                  <p:embed/>
                </p:oleObj>
              </mc:Choice>
              <mc:Fallback>
                <p:oleObj name="Equation" r:id="rId7" imgW="487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88" y="2846924"/>
                        <a:ext cx="89408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769677"/>
              </p:ext>
            </p:extLst>
          </p:nvPr>
        </p:nvGraphicFramePr>
        <p:xfrm>
          <a:off x="49009" y="3323913"/>
          <a:ext cx="4008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5" name="Equation" r:id="rId9" imgW="1942920" imgH="215640" progId="Equation.DSMT4">
                  <p:embed/>
                </p:oleObj>
              </mc:Choice>
              <mc:Fallback>
                <p:oleObj name="Equation" r:id="rId9" imgW="1942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9" y="3323913"/>
                        <a:ext cx="40084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520245"/>
              </p:ext>
            </p:extLst>
          </p:nvPr>
        </p:nvGraphicFramePr>
        <p:xfrm>
          <a:off x="4081917" y="3286979"/>
          <a:ext cx="4280248" cy="48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6" name="Equation" r:id="rId11" imgW="1917360" imgH="215640" progId="Equation.DSMT4">
                  <p:embed/>
                </p:oleObj>
              </mc:Choice>
              <mc:Fallback>
                <p:oleObj name="Equation" r:id="rId11" imgW="1917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917" y="3286979"/>
                        <a:ext cx="4280248" cy="480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117005"/>
              </p:ext>
            </p:extLst>
          </p:nvPr>
        </p:nvGraphicFramePr>
        <p:xfrm>
          <a:off x="434054" y="3807450"/>
          <a:ext cx="45688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7" name="Equation" r:id="rId13" imgW="2057400" imgH="279360" progId="Equation.DSMT4">
                  <p:embed/>
                </p:oleObj>
              </mc:Choice>
              <mc:Fallback>
                <p:oleObj name="Equation" r:id="rId13" imgW="2057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54" y="3807450"/>
                        <a:ext cx="45688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5918"/>
              </p:ext>
            </p:extLst>
          </p:nvPr>
        </p:nvGraphicFramePr>
        <p:xfrm>
          <a:off x="5165789" y="3922239"/>
          <a:ext cx="10144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8" name="Equation" r:id="rId15" imgW="457200" imgH="203040" progId="Equation.DSMT4">
                  <p:embed/>
                </p:oleObj>
              </mc:Choice>
              <mc:Fallback>
                <p:oleObj name="Equation" r:id="rId15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89" y="3922239"/>
                        <a:ext cx="10144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176742"/>
              </p:ext>
            </p:extLst>
          </p:nvPr>
        </p:nvGraphicFramePr>
        <p:xfrm>
          <a:off x="6343111" y="3843846"/>
          <a:ext cx="1968807" cy="52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9" name="Equation" r:id="rId17" imgW="952200" imgH="253800" progId="Equation.DSMT4">
                  <p:embed/>
                </p:oleObj>
              </mc:Choice>
              <mc:Fallback>
                <p:oleObj name="Equation" r:id="rId17" imgW="952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111" y="3843846"/>
                        <a:ext cx="1968807" cy="524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327599"/>
              </p:ext>
            </p:extLst>
          </p:nvPr>
        </p:nvGraphicFramePr>
        <p:xfrm>
          <a:off x="28638" y="4582130"/>
          <a:ext cx="1475789" cy="45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0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" y="4582130"/>
                        <a:ext cx="1475789" cy="454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0598"/>
              </p:ext>
            </p:extLst>
          </p:nvPr>
        </p:nvGraphicFramePr>
        <p:xfrm>
          <a:off x="1475789" y="4518765"/>
          <a:ext cx="53482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1" name="Equation" r:id="rId21" imgW="3009600" imgH="330120" progId="Equation.DSMT4">
                  <p:embed/>
                </p:oleObj>
              </mc:Choice>
              <mc:Fallback>
                <p:oleObj name="Equation" r:id="rId21" imgW="3009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89" y="4518765"/>
                        <a:ext cx="53482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46040"/>
              </p:ext>
            </p:extLst>
          </p:nvPr>
        </p:nvGraphicFramePr>
        <p:xfrm>
          <a:off x="6834363" y="4581317"/>
          <a:ext cx="1477555" cy="52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2" name="Equation" r:id="rId23" imgW="571320" imgH="203040" progId="Equation.DSMT4">
                  <p:embed/>
                </p:oleObj>
              </mc:Choice>
              <mc:Fallback>
                <p:oleObj name="Equation" r:id="rId23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363" y="4581317"/>
                        <a:ext cx="1477555" cy="52641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17498"/>
              </p:ext>
            </p:extLst>
          </p:nvPr>
        </p:nvGraphicFramePr>
        <p:xfrm>
          <a:off x="3582331" y="5307701"/>
          <a:ext cx="1583458" cy="470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3" name="Equation" r:id="rId25" imgW="685800" imgH="203040" progId="Equation.DSMT4">
                  <p:embed/>
                </p:oleObj>
              </mc:Choice>
              <mc:Fallback>
                <p:oleObj name="Equation" r:id="rId25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331" y="5307701"/>
                        <a:ext cx="1583458" cy="470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521481"/>
              </p:ext>
            </p:extLst>
          </p:nvPr>
        </p:nvGraphicFramePr>
        <p:xfrm>
          <a:off x="5165789" y="5242206"/>
          <a:ext cx="1546855" cy="55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4" name="Equation" r:id="rId27" imgW="571320" imgH="203040" progId="Equation.DSMT4">
                  <p:embed/>
                </p:oleObj>
              </mc:Choice>
              <mc:Fallback>
                <p:oleObj name="Equation" r:id="rId27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89" y="5242206"/>
                        <a:ext cx="1546855" cy="551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86245" y="6244612"/>
            <a:ext cx="2644519" cy="59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935852" y="5707561"/>
            <a:ext cx="0" cy="966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70986" y="5383992"/>
            <a:ext cx="15236" cy="136744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8321"/>
              </p:ext>
            </p:extLst>
          </p:nvPr>
        </p:nvGraphicFramePr>
        <p:xfrm>
          <a:off x="1132476" y="6248245"/>
          <a:ext cx="3508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5" name="Equation" r:id="rId29" imgW="114120" imgH="139680" progId="Equation.DSMT4">
                  <p:embed/>
                </p:oleObj>
              </mc:Choice>
              <mc:Fallback>
                <p:oleObj name="Equation" r:id="rId29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476" y="6248245"/>
                        <a:ext cx="3508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682582"/>
              </p:ext>
            </p:extLst>
          </p:nvPr>
        </p:nvGraphicFramePr>
        <p:xfrm>
          <a:off x="1310803" y="6062880"/>
          <a:ext cx="350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6" name="Equation" r:id="rId31" imgW="114120" imgH="126720" progId="Equation.DSMT4">
                  <p:embed/>
                </p:oleObj>
              </mc:Choice>
              <mc:Fallback>
                <p:oleObj name="Equation" r:id="rId31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803" y="6062880"/>
                        <a:ext cx="3508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74017"/>
              </p:ext>
            </p:extLst>
          </p:nvPr>
        </p:nvGraphicFramePr>
        <p:xfrm>
          <a:off x="2979327" y="6098226"/>
          <a:ext cx="3270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7" name="Equation" r:id="rId33" imgW="152280" imgH="139680" progId="Equation.DSMT4">
                  <p:embed/>
                </p:oleObj>
              </mc:Choice>
              <mc:Fallback>
                <p:oleObj name="Equation" r:id="rId33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327" y="6098226"/>
                        <a:ext cx="32702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14256"/>
              </p:ext>
            </p:extLst>
          </p:nvPr>
        </p:nvGraphicFramePr>
        <p:xfrm>
          <a:off x="746436" y="5427899"/>
          <a:ext cx="330808" cy="40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8" name="Equation" r:id="rId35" imgW="114120" imgH="139680" progId="Equation.DSMT4">
                  <p:embed/>
                </p:oleObj>
              </mc:Choice>
              <mc:Fallback>
                <p:oleObj name="Equation" r:id="rId35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36" y="5427899"/>
                        <a:ext cx="330808" cy="403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218478"/>
              </p:ext>
            </p:extLst>
          </p:nvPr>
        </p:nvGraphicFramePr>
        <p:xfrm>
          <a:off x="531431" y="6160193"/>
          <a:ext cx="3698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9" name="Equation" r:id="rId37" imgW="126720" imgH="177480" progId="Equation.DSMT4">
                  <p:embed/>
                </p:oleObj>
              </mc:Choice>
              <mc:Fallback>
                <p:oleObj name="Equation" r:id="rId3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31" y="6160193"/>
                        <a:ext cx="3698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62597"/>
              </p:ext>
            </p:extLst>
          </p:nvPr>
        </p:nvGraphicFramePr>
        <p:xfrm>
          <a:off x="761814" y="6098226"/>
          <a:ext cx="3333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0" name="Equation" r:id="rId39" imgW="114120" imgH="126720" progId="Equation.DSMT4">
                  <p:embed/>
                </p:oleObj>
              </mc:Choice>
              <mc:Fallback>
                <p:oleObj name="Equation" r:id="rId39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14" y="6098226"/>
                        <a:ext cx="3333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37315"/>
              </p:ext>
            </p:extLst>
          </p:nvPr>
        </p:nvGraphicFramePr>
        <p:xfrm>
          <a:off x="55706" y="5225020"/>
          <a:ext cx="877039" cy="39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1" name="Equation" r:id="rId41" imgW="444240" imgH="215640" progId="Equation.DSMT4">
                  <p:embed/>
                </p:oleObj>
              </mc:Choice>
              <mc:Fallback>
                <p:oleObj name="Equation" r:id="rId41" imgW="444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6" y="5225020"/>
                        <a:ext cx="877039" cy="397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242924"/>
              </p:ext>
            </p:extLst>
          </p:nvPr>
        </p:nvGraphicFramePr>
        <p:xfrm>
          <a:off x="1555515" y="5587406"/>
          <a:ext cx="1589633" cy="56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2" name="Equation" r:id="rId43" imgW="571320" imgH="203040" progId="Equation.DSMT4">
                  <p:embed/>
                </p:oleObj>
              </mc:Choice>
              <mc:Fallback>
                <p:oleObj name="Equation" r:id="rId43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515" y="5587406"/>
                        <a:ext cx="1589633" cy="566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849377"/>
              </p:ext>
            </p:extLst>
          </p:nvPr>
        </p:nvGraphicFramePr>
        <p:xfrm>
          <a:off x="18168" y="1058027"/>
          <a:ext cx="6091413" cy="53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3" name="Equation" r:id="rId44" imgW="4431960" imgH="330120" progId="Equation.DSMT4">
                  <p:embed/>
                </p:oleObj>
              </mc:Choice>
              <mc:Fallback>
                <p:oleObj name="Equation" r:id="rId44" imgW="4431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8" y="1058027"/>
                        <a:ext cx="6091413" cy="53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371270"/>
              </p:ext>
            </p:extLst>
          </p:nvPr>
        </p:nvGraphicFramePr>
        <p:xfrm>
          <a:off x="6109581" y="1021377"/>
          <a:ext cx="2849387" cy="57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4" name="Equation" r:id="rId46" imgW="1701720" imgH="342720" progId="Equation.DSMT4">
                  <p:embed/>
                </p:oleObj>
              </mc:Choice>
              <mc:Fallback>
                <p:oleObj name="Equation" r:id="rId46" imgW="1701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581" y="1021377"/>
                        <a:ext cx="2849387" cy="572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917125"/>
              </p:ext>
            </p:extLst>
          </p:nvPr>
        </p:nvGraphicFramePr>
        <p:xfrm>
          <a:off x="3063875" y="26988"/>
          <a:ext cx="18843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5" name="Equation" r:id="rId48" imgW="965160" imgH="203040" progId="Equation.DSMT4">
                  <p:embed/>
                </p:oleObj>
              </mc:Choice>
              <mc:Fallback>
                <p:oleObj name="Equation" r:id="rId48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26988"/>
                        <a:ext cx="188436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073214"/>
              </p:ext>
            </p:extLst>
          </p:nvPr>
        </p:nvGraphicFramePr>
        <p:xfrm>
          <a:off x="119666" y="420869"/>
          <a:ext cx="4244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6" name="Equation" r:id="rId50" imgW="2705040" imgH="380880" progId="Equation.DSMT4">
                  <p:embed/>
                </p:oleObj>
              </mc:Choice>
              <mc:Fallback>
                <p:oleObj name="Equation" r:id="rId50" imgW="2705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66" y="420869"/>
                        <a:ext cx="42449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32656"/>
              </p:ext>
            </p:extLst>
          </p:nvPr>
        </p:nvGraphicFramePr>
        <p:xfrm>
          <a:off x="4352222" y="472523"/>
          <a:ext cx="4677365" cy="51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7" name="Equation" r:id="rId52" imgW="3136680" imgH="342720" progId="Equation.DSMT4">
                  <p:embed/>
                </p:oleObj>
              </mc:Choice>
              <mc:Fallback>
                <p:oleObj name="Equation" r:id="rId52" imgW="3136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222" y="472523"/>
                        <a:ext cx="4677365" cy="511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3475379" y="5127946"/>
            <a:ext cx="32023" cy="15498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0" y="5145164"/>
            <a:ext cx="3507402" cy="427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798027"/>
              </p:ext>
            </p:extLst>
          </p:nvPr>
        </p:nvGraphicFramePr>
        <p:xfrm>
          <a:off x="5098511" y="116975"/>
          <a:ext cx="124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8" name="Equation" r:id="rId54" imgW="685800" imgH="203040" progId="Equation.DSMT4">
                  <p:embed/>
                </p:oleObj>
              </mc:Choice>
              <mc:Fallback>
                <p:oleObj name="Equation" r:id="rId54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511" y="116975"/>
                        <a:ext cx="1244600" cy="3683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9404" y="41680"/>
            <a:ext cx="9006292" cy="1955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17948" y="131251"/>
          <a:ext cx="2638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14" name="Equation" r:id="rId3" imgW="1549080" imgH="355320" progId="Equation.DSMT4">
                  <p:embed/>
                </p:oleObj>
              </mc:Choice>
              <mc:Fallback>
                <p:oleObj name="Equation" r:id="rId3" imgW="1549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8" y="131251"/>
                        <a:ext cx="2638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2647878" y="99544"/>
          <a:ext cx="2740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15" name="Equation" r:id="rId5" imgW="1625400" imgH="393480" progId="Equation.DSMT4">
                  <p:embed/>
                </p:oleObj>
              </mc:Choice>
              <mc:Fallback>
                <p:oleObj name="Equation" r:id="rId5" imgW="1625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878" y="99544"/>
                        <a:ext cx="27400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饼形 20"/>
          <p:cNvSpPr/>
          <p:nvPr/>
        </p:nvSpPr>
        <p:spPr>
          <a:xfrm rot="5400000">
            <a:off x="5941559" y="4078014"/>
            <a:ext cx="2944711" cy="2650921"/>
          </a:xfrm>
          <a:prstGeom prst="pie">
            <a:avLst>
              <a:gd name="adj1" fmla="val 5441197"/>
              <a:gd name="adj2" fmla="val 16233497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31759"/>
              </p:ext>
            </p:extLst>
          </p:nvPr>
        </p:nvGraphicFramePr>
        <p:xfrm>
          <a:off x="8782597" y="5137285"/>
          <a:ext cx="327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16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2597" y="5137285"/>
                        <a:ext cx="3270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51317"/>
              </p:ext>
            </p:extLst>
          </p:nvPr>
        </p:nvGraphicFramePr>
        <p:xfrm>
          <a:off x="7380539" y="3604036"/>
          <a:ext cx="327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17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539" y="3604036"/>
                        <a:ext cx="3270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692818"/>
              </p:ext>
            </p:extLst>
          </p:nvPr>
        </p:nvGraphicFramePr>
        <p:xfrm>
          <a:off x="7399699" y="4992946"/>
          <a:ext cx="2968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18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699" y="4992946"/>
                        <a:ext cx="2968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32131"/>
              </p:ext>
            </p:extLst>
          </p:nvPr>
        </p:nvGraphicFramePr>
        <p:xfrm>
          <a:off x="5799840" y="5395658"/>
          <a:ext cx="527653" cy="334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19" name="Equation" r:id="rId13" imgW="253800" imgH="164880" progId="Equation.DSMT4">
                  <p:embed/>
                </p:oleObj>
              </mc:Choice>
              <mc:Fallback>
                <p:oleObj name="Equation" r:id="rId13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840" y="5395658"/>
                        <a:ext cx="527653" cy="334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017295"/>
              </p:ext>
            </p:extLst>
          </p:nvPr>
        </p:nvGraphicFramePr>
        <p:xfrm>
          <a:off x="8495787" y="5485689"/>
          <a:ext cx="2910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0" name="Equation" r:id="rId15" imgW="164880" imgH="164880" progId="Equation.DSMT4">
                  <p:embed/>
                </p:oleObj>
              </mc:Choice>
              <mc:Fallback>
                <p:oleObj name="Equation" r:id="rId15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5787" y="5485689"/>
                        <a:ext cx="2910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81887"/>
              </p:ext>
            </p:extLst>
          </p:nvPr>
        </p:nvGraphicFramePr>
        <p:xfrm>
          <a:off x="6753569" y="3749251"/>
          <a:ext cx="568472" cy="60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1" name="Equation" r:id="rId17" imgW="215640" imgH="228600" progId="Equation.DSMT4">
                  <p:embed/>
                </p:oleObj>
              </mc:Choice>
              <mc:Fallback>
                <p:oleObj name="Equation" r:id="rId1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569" y="3749251"/>
                        <a:ext cx="568472" cy="60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箭头 31"/>
          <p:cNvSpPr/>
          <p:nvPr/>
        </p:nvSpPr>
        <p:spPr>
          <a:xfrm rot="1547548">
            <a:off x="7691517" y="3946928"/>
            <a:ext cx="340602" cy="193307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饼形 34"/>
          <p:cNvSpPr/>
          <p:nvPr/>
        </p:nvSpPr>
        <p:spPr>
          <a:xfrm rot="5400000">
            <a:off x="7054026" y="5116602"/>
            <a:ext cx="729602" cy="633727"/>
          </a:xfrm>
          <a:prstGeom prst="pie">
            <a:avLst>
              <a:gd name="adj1" fmla="val 5441197"/>
              <a:gd name="adj2" fmla="val 1629919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955247" y="5402896"/>
            <a:ext cx="3012527" cy="50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45341" y="5403475"/>
            <a:ext cx="1047299" cy="101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735691" y="5427379"/>
            <a:ext cx="960572" cy="19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箭头 42"/>
          <p:cNvSpPr/>
          <p:nvPr/>
        </p:nvSpPr>
        <p:spPr>
          <a:xfrm rot="18795380">
            <a:off x="7131538" y="5038712"/>
            <a:ext cx="238585" cy="2140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10800000">
            <a:off x="6401270" y="5272299"/>
            <a:ext cx="196207" cy="24962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箭头 50"/>
          <p:cNvSpPr/>
          <p:nvPr/>
        </p:nvSpPr>
        <p:spPr>
          <a:xfrm rot="10800000">
            <a:off x="8114935" y="5322711"/>
            <a:ext cx="261750" cy="214302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575924"/>
              </p:ext>
            </p:extLst>
          </p:nvPr>
        </p:nvGraphicFramePr>
        <p:xfrm>
          <a:off x="6825522" y="5421582"/>
          <a:ext cx="552881" cy="34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2" name="Equation" r:id="rId19" imgW="215640" imgH="126720" progId="Equation.DSMT4">
                  <p:embed/>
                </p:oleObj>
              </mc:Choice>
              <mc:Fallback>
                <p:oleObj name="Equation" r:id="rId19" imgW="21564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522" y="5421582"/>
                        <a:ext cx="552881" cy="34654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35367"/>
              </p:ext>
            </p:extLst>
          </p:nvPr>
        </p:nvGraphicFramePr>
        <p:xfrm>
          <a:off x="7637449" y="5424163"/>
          <a:ext cx="333540" cy="3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3" name="Equation" r:id="rId21" imgW="114120" imgH="126720" progId="Equation.DSMT4">
                  <p:embed/>
                </p:oleObj>
              </mc:Choice>
              <mc:Fallback>
                <p:oleObj name="Equation" r:id="rId21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449" y="5424163"/>
                        <a:ext cx="333540" cy="3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14344"/>
              </p:ext>
            </p:extLst>
          </p:nvPr>
        </p:nvGraphicFramePr>
        <p:xfrm>
          <a:off x="7400913" y="5387032"/>
          <a:ext cx="253761" cy="3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4"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13" y="5387032"/>
                        <a:ext cx="253761" cy="37754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50659"/>
              </p:ext>
            </p:extLst>
          </p:nvPr>
        </p:nvGraphicFramePr>
        <p:xfrm>
          <a:off x="5964944" y="5281789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5" name="Equation" r:id="rId25" imgW="101520" imgH="114120" progId="Equation.DSMT4">
                  <p:embed/>
                </p:oleObj>
              </mc:Choice>
              <mc:Fallback>
                <p:oleObj name="Equation" r:id="rId25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944" y="5281789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443310"/>
              </p:ext>
            </p:extLst>
          </p:nvPr>
        </p:nvGraphicFramePr>
        <p:xfrm>
          <a:off x="6961146" y="5291721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6" name="Equation" r:id="rId27" imgW="101520" imgH="114120" progId="Equation.DSMT4">
                  <p:embed/>
                </p:oleObj>
              </mc:Choice>
              <mc:Fallback>
                <p:oleObj name="Equation" r:id="rId27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46" y="5291721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150914"/>
              </p:ext>
            </p:extLst>
          </p:nvPr>
        </p:nvGraphicFramePr>
        <p:xfrm>
          <a:off x="8610746" y="5291720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7" name="Equation" r:id="rId28" imgW="101520" imgH="114120" progId="Equation.DSMT4">
                  <p:embed/>
                </p:oleObj>
              </mc:Choice>
              <mc:Fallback>
                <p:oleObj name="Equation" r:id="rId28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746" y="5291720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189476"/>
              </p:ext>
            </p:extLst>
          </p:nvPr>
        </p:nvGraphicFramePr>
        <p:xfrm>
          <a:off x="7603317" y="5298849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8" name="Equation" r:id="rId29" imgW="101520" imgH="114120" progId="Equation.DSMT4">
                  <p:embed/>
                </p:oleObj>
              </mc:Choice>
              <mc:Fallback>
                <p:oleObj name="Equation" r:id="rId29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317" y="5298849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7410757" y="3695016"/>
            <a:ext cx="30386" cy="212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对象 82"/>
          <p:cNvGraphicFramePr>
            <a:graphicFrameLocks noChangeAspect="1"/>
          </p:cNvGraphicFramePr>
          <p:nvPr>
            <p:extLst/>
          </p:nvPr>
        </p:nvGraphicFramePr>
        <p:xfrm>
          <a:off x="5421425" y="62292"/>
          <a:ext cx="2148837" cy="66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9" name="Equation" r:id="rId30" imgW="1269720" imgH="393480" progId="Equation.DSMT4">
                  <p:embed/>
                </p:oleObj>
              </mc:Choice>
              <mc:Fallback>
                <p:oleObj name="Equation" r:id="rId30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425" y="62292"/>
                        <a:ext cx="2148837" cy="669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>
            <p:extLst/>
          </p:nvPr>
        </p:nvGraphicFramePr>
        <p:xfrm>
          <a:off x="7570262" y="189771"/>
          <a:ext cx="1533458" cy="40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0" name="Equation" r:id="rId32" imgW="774360" imgH="203040" progId="Equation.DSMT4">
                  <p:embed/>
                </p:oleObj>
              </mc:Choice>
              <mc:Fallback>
                <p:oleObj name="Equation" r:id="rId32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262" y="189771"/>
                        <a:ext cx="1533458" cy="404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/>
          <p:cNvGraphicFramePr>
            <a:graphicFrameLocks noChangeAspect="1"/>
          </p:cNvGraphicFramePr>
          <p:nvPr>
            <p:extLst/>
          </p:nvPr>
        </p:nvGraphicFramePr>
        <p:xfrm>
          <a:off x="92742" y="747253"/>
          <a:ext cx="4188668" cy="545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1" name="Equation" r:id="rId34" imgW="2438280" imgH="317160" progId="Equation.DSMT4">
                  <p:embed/>
                </p:oleObj>
              </mc:Choice>
              <mc:Fallback>
                <p:oleObj name="Equation" r:id="rId34" imgW="24382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42" y="747253"/>
                        <a:ext cx="4188668" cy="545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853963" y="1275363"/>
            <a:ext cx="663509" cy="3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对象 87"/>
          <p:cNvGraphicFramePr>
            <a:graphicFrameLocks noChangeAspect="1"/>
          </p:cNvGraphicFramePr>
          <p:nvPr>
            <p:extLst/>
          </p:nvPr>
        </p:nvGraphicFramePr>
        <p:xfrm>
          <a:off x="5987932" y="776859"/>
          <a:ext cx="2393587" cy="42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2" name="Equation" r:id="rId36" imgW="1371600" imgH="241200" progId="Equation.DSMT4">
                  <p:embed/>
                </p:oleObj>
              </mc:Choice>
              <mc:Fallback>
                <p:oleObj name="Equation" r:id="rId36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932" y="776859"/>
                        <a:ext cx="2393587" cy="422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43795"/>
              </p:ext>
            </p:extLst>
          </p:nvPr>
        </p:nvGraphicFramePr>
        <p:xfrm>
          <a:off x="7383597" y="4739653"/>
          <a:ext cx="5683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3" name="Equation" r:id="rId38" imgW="215640" imgH="241200" progId="Equation.DSMT4">
                  <p:embed/>
                </p:oleObj>
              </mc:Choice>
              <mc:Fallback>
                <p:oleObj name="Equation" r:id="rId38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597" y="4739653"/>
                        <a:ext cx="5683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446500"/>
              </p:ext>
            </p:extLst>
          </p:nvPr>
        </p:nvGraphicFramePr>
        <p:xfrm>
          <a:off x="5836493" y="5901909"/>
          <a:ext cx="3126412" cy="35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4" name="Equation" r:id="rId40" imgW="1803240" imgH="203040" progId="Equation.DSMT4">
                  <p:embed/>
                </p:oleObj>
              </mc:Choice>
              <mc:Fallback>
                <p:oleObj name="Equation" r:id="rId40" imgW="1803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493" y="5901909"/>
                        <a:ext cx="3126412" cy="355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033789"/>
              </p:ext>
            </p:extLst>
          </p:nvPr>
        </p:nvGraphicFramePr>
        <p:xfrm>
          <a:off x="5216809" y="1325962"/>
          <a:ext cx="1919532" cy="6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5" name="Equation" r:id="rId42" imgW="1091880" imgH="355320" progId="Equation.DSMT4">
                  <p:embed/>
                </p:oleObj>
              </mc:Choice>
              <mc:Fallback>
                <p:oleObj name="Equation" r:id="rId42" imgW="1091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809" y="1325962"/>
                        <a:ext cx="1919532" cy="62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3896551" y="766294"/>
            <a:ext cx="12044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874795"/>
              </p:ext>
            </p:extLst>
          </p:nvPr>
        </p:nvGraphicFramePr>
        <p:xfrm>
          <a:off x="4379336" y="2096839"/>
          <a:ext cx="3268084" cy="41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6" name="Equation" r:id="rId44" imgW="1726920" imgH="215640" progId="Equation.DSMT4">
                  <p:embed/>
                </p:oleObj>
              </mc:Choice>
              <mc:Fallback>
                <p:oleObj name="Equation" r:id="rId44" imgW="1726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336" y="2096839"/>
                        <a:ext cx="3268084" cy="410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>
            <p:extLst/>
          </p:nvPr>
        </p:nvGraphicFramePr>
        <p:xfrm>
          <a:off x="4281410" y="810134"/>
          <a:ext cx="1731196" cy="4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7" name="Equation" r:id="rId46" imgW="850680" imgH="203040" progId="Equation.DSMT4">
                  <p:embed/>
                </p:oleObj>
              </mc:Choice>
              <mc:Fallback>
                <p:oleObj name="Equation" r:id="rId46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10" y="810134"/>
                        <a:ext cx="1731196" cy="4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22321"/>
              </p:ext>
            </p:extLst>
          </p:nvPr>
        </p:nvGraphicFramePr>
        <p:xfrm>
          <a:off x="7228126" y="1384921"/>
          <a:ext cx="464404" cy="43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8" name="Equation" r:id="rId48" imgW="215640" imgH="203040" progId="Equation.DSMT4">
                  <p:embed/>
                </p:oleObj>
              </mc:Choice>
              <mc:Fallback>
                <p:oleObj name="Equation" r:id="rId48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126" y="1384921"/>
                        <a:ext cx="464404" cy="438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/>
          </p:nvPr>
        </p:nvGraphicFramePr>
        <p:xfrm>
          <a:off x="8331157" y="738805"/>
          <a:ext cx="758888" cy="38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9" name="Equation" r:id="rId50" imgW="355320" imgH="177480" progId="Equation.DSMT4">
                  <p:embed/>
                </p:oleObj>
              </mc:Choice>
              <mc:Fallback>
                <p:oleObj name="Equation" r:id="rId50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157" y="738805"/>
                        <a:ext cx="758888" cy="381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67233"/>
              </p:ext>
            </p:extLst>
          </p:nvPr>
        </p:nvGraphicFramePr>
        <p:xfrm>
          <a:off x="124666" y="1366289"/>
          <a:ext cx="1896345" cy="56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0" name="Equation" r:id="rId52" imgW="1155600" imgH="342720" progId="Equation.DSMT4">
                  <p:embed/>
                </p:oleObj>
              </mc:Choice>
              <mc:Fallback>
                <p:oleObj name="Equation" r:id="rId52" imgW="1155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66" y="1366289"/>
                        <a:ext cx="1896345" cy="564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93485"/>
              </p:ext>
            </p:extLst>
          </p:nvPr>
        </p:nvGraphicFramePr>
        <p:xfrm>
          <a:off x="2057098" y="1332486"/>
          <a:ext cx="1657283" cy="61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1" name="Equation" r:id="rId54" imgW="888840" imgH="330120" progId="Equation.DSMT4">
                  <p:embed/>
                </p:oleObj>
              </mc:Choice>
              <mc:Fallback>
                <p:oleObj name="Equation" r:id="rId54" imgW="888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098" y="1332486"/>
                        <a:ext cx="1657283" cy="619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75053"/>
              </p:ext>
            </p:extLst>
          </p:nvPr>
        </p:nvGraphicFramePr>
        <p:xfrm>
          <a:off x="3748450" y="1314031"/>
          <a:ext cx="14922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2" name="Equation" r:id="rId56" imgW="876240" imgH="342720" progId="Equation.DSMT4">
                  <p:embed/>
                </p:oleObj>
              </mc:Choice>
              <mc:Fallback>
                <p:oleObj name="Equation" r:id="rId56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450" y="1314031"/>
                        <a:ext cx="14922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V="1">
            <a:off x="4317143" y="1222785"/>
            <a:ext cx="4695693" cy="119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117821"/>
              </p:ext>
            </p:extLst>
          </p:nvPr>
        </p:nvGraphicFramePr>
        <p:xfrm>
          <a:off x="7744134" y="2057298"/>
          <a:ext cx="1321562" cy="36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3" name="Equation" r:id="rId58" imgW="647640" imgH="177480" progId="Equation.DSMT4">
                  <p:embed/>
                </p:oleObj>
              </mc:Choice>
              <mc:Fallback>
                <p:oleObj name="Equation" r:id="rId58" imgW="647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4134" y="2057298"/>
                        <a:ext cx="1321562" cy="364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直接连接符 76"/>
          <p:cNvCxnSpPr/>
          <p:nvPr/>
        </p:nvCxnSpPr>
        <p:spPr>
          <a:xfrm flipV="1">
            <a:off x="1985440" y="1935251"/>
            <a:ext cx="1651737" cy="85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319202"/>
              </p:ext>
            </p:extLst>
          </p:nvPr>
        </p:nvGraphicFramePr>
        <p:xfrm>
          <a:off x="6925986" y="2669371"/>
          <a:ext cx="18716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4" name="Equation" r:id="rId60" imgW="1028520" imgH="203040" progId="Equation.DSMT4">
                  <p:embed/>
                </p:oleObj>
              </mc:Choice>
              <mc:Fallback>
                <p:oleObj name="Equation" r:id="rId60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986" y="2669371"/>
                        <a:ext cx="187166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81331"/>
              </p:ext>
            </p:extLst>
          </p:nvPr>
        </p:nvGraphicFramePr>
        <p:xfrm>
          <a:off x="192772" y="2656213"/>
          <a:ext cx="3917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5" name="Equation" r:id="rId62" imgW="1879560" imgH="253800" progId="Equation.DSMT4">
                  <p:embed/>
                </p:oleObj>
              </mc:Choice>
              <mc:Fallback>
                <p:oleObj name="Equation" r:id="rId62" imgW="1879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72" y="2656213"/>
                        <a:ext cx="39179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915"/>
              </p:ext>
            </p:extLst>
          </p:nvPr>
        </p:nvGraphicFramePr>
        <p:xfrm>
          <a:off x="4296336" y="2650350"/>
          <a:ext cx="25336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6" name="Equation" r:id="rId64" imgW="1244520" imgH="215640" progId="Equation.DSMT4">
                  <p:embed/>
                </p:oleObj>
              </mc:Choice>
              <mc:Fallback>
                <p:oleObj name="Equation" r:id="rId64" imgW="1244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336" y="2650350"/>
                        <a:ext cx="25336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270679"/>
              </p:ext>
            </p:extLst>
          </p:nvPr>
        </p:nvGraphicFramePr>
        <p:xfrm>
          <a:off x="2375622" y="3166205"/>
          <a:ext cx="25812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7" name="Equation" r:id="rId66" imgW="1447560" imgH="342720" progId="Equation.DSMT4">
                  <p:embed/>
                </p:oleObj>
              </mc:Choice>
              <mc:Fallback>
                <p:oleObj name="Equation" r:id="rId66" imgW="1447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622" y="3166205"/>
                        <a:ext cx="25812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624545"/>
              </p:ext>
            </p:extLst>
          </p:nvPr>
        </p:nvGraphicFramePr>
        <p:xfrm>
          <a:off x="4920197" y="3116917"/>
          <a:ext cx="3295780" cy="62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8" name="Equation" r:id="rId68" imgW="1346040" imgH="253800" progId="Equation.DSMT4">
                  <p:embed/>
                </p:oleObj>
              </mc:Choice>
              <mc:Fallback>
                <p:oleObj name="Equation" r:id="rId68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197" y="3116917"/>
                        <a:ext cx="3295780" cy="623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551513"/>
              </p:ext>
            </p:extLst>
          </p:nvPr>
        </p:nvGraphicFramePr>
        <p:xfrm>
          <a:off x="4928492" y="5138438"/>
          <a:ext cx="8810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9" name="Equation" r:id="rId70" imgW="393480" imgH="139680" progId="Equation.DSMT4">
                  <p:embed/>
                </p:oleObj>
              </mc:Choice>
              <mc:Fallback>
                <p:oleObj name="Equation" r:id="rId70" imgW="3934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8492" y="5138438"/>
                        <a:ext cx="8810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14690"/>
              </p:ext>
            </p:extLst>
          </p:nvPr>
        </p:nvGraphicFramePr>
        <p:xfrm>
          <a:off x="29764" y="3132992"/>
          <a:ext cx="2406169" cy="69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0" name="Equation" r:id="rId72" imgW="1143000" imgH="330120" progId="Equation.DSMT4">
                  <p:embed/>
                </p:oleObj>
              </mc:Choice>
              <mc:Fallback>
                <p:oleObj name="Equation" r:id="rId72" imgW="1143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4" y="3132992"/>
                        <a:ext cx="2406169" cy="697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373713"/>
              </p:ext>
            </p:extLst>
          </p:nvPr>
        </p:nvGraphicFramePr>
        <p:xfrm>
          <a:off x="3608863" y="5124600"/>
          <a:ext cx="13176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1" name="Equation" r:id="rId74" imgW="672840" imgH="203040" progId="Equation.DSMT4">
                  <p:embed/>
                </p:oleObj>
              </mc:Choice>
              <mc:Fallback>
                <p:oleObj name="Equation" r:id="rId74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863" y="5124600"/>
                        <a:ext cx="13176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03942"/>
              </p:ext>
            </p:extLst>
          </p:nvPr>
        </p:nvGraphicFramePr>
        <p:xfrm>
          <a:off x="2776889" y="3799298"/>
          <a:ext cx="15668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2" name="Equation" r:id="rId76" imgW="647640" imgH="215640" progId="Equation.DSMT4">
                  <p:embed/>
                </p:oleObj>
              </mc:Choice>
              <mc:Fallback>
                <p:oleObj name="Equation" r:id="rId76" imgW="647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889" y="3799298"/>
                        <a:ext cx="15668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50205"/>
              </p:ext>
            </p:extLst>
          </p:nvPr>
        </p:nvGraphicFramePr>
        <p:xfrm>
          <a:off x="59404" y="3887231"/>
          <a:ext cx="2593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3" name="Equation" r:id="rId78" imgW="1218960" imgH="215640" progId="Equation.DSMT4">
                  <p:embed/>
                </p:oleObj>
              </mc:Choice>
              <mc:Fallback>
                <p:oleObj name="Equation" r:id="rId78" imgW="121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" y="3887231"/>
                        <a:ext cx="25939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25033"/>
              </p:ext>
            </p:extLst>
          </p:nvPr>
        </p:nvGraphicFramePr>
        <p:xfrm>
          <a:off x="80011" y="4336332"/>
          <a:ext cx="1463652" cy="634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4" name="Equation" r:id="rId80" imgW="825480" imgH="355320" progId="Equation.DSMT4">
                  <p:embed/>
                </p:oleObj>
              </mc:Choice>
              <mc:Fallback>
                <p:oleObj name="Equation" r:id="rId80" imgW="825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1" y="4336332"/>
                        <a:ext cx="1463652" cy="634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370669"/>
              </p:ext>
            </p:extLst>
          </p:nvPr>
        </p:nvGraphicFramePr>
        <p:xfrm>
          <a:off x="1512438" y="4474508"/>
          <a:ext cx="2196682" cy="48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5" name="Equation" r:id="rId82" imgW="1155600" imgH="253800" progId="Equation.DSMT4">
                  <p:embed/>
                </p:oleObj>
              </mc:Choice>
              <mc:Fallback>
                <p:oleObj name="Equation" r:id="rId82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438" y="4474508"/>
                        <a:ext cx="2196682" cy="484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078260"/>
              </p:ext>
            </p:extLst>
          </p:nvPr>
        </p:nvGraphicFramePr>
        <p:xfrm>
          <a:off x="3631839" y="4381198"/>
          <a:ext cx="17954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6" name="Equation" r:id="rId84" imgW="1054080" imgH="330120" progId="Equation.DSMT4">
                  <p:embed/>
                </p:oleObj>
              </mc:Choice>
              <mc:Fallback>
                <p:oleObj name="Equation" r:id="rId84" imgW="1054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839" y="4381198"/>
                        <a:ext cx="17954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900882"/>
              </p:ext>
            </p:extLst>
          </p:nvPr>
        </p:nvGraphicFramePr>
        <p:xfrm>
          <a:off x="5387903" y="4514702"/>
          <a:ext cx="780759" cy="405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7" name="Equation" r:id="rId86" imgW="393480" imgH="203040" progId="Equation.DSMT4">
                  <p:embed/>
                </p:oleObj>
              </mc:Choice>
              <mc:Fallback>
                <p:oleObj name="Equation" r:id="rId8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03" y="4514702"/>
                        <a:ext cx="780759" cy="405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443773"/>
              </p:ext>
            </p:extLst>
          </p:nvPr>
        </p:nvGraphicFramePr>
        <p:xfrm>
          <a:off x="80011" y="5008462"/>
          <a:ext cx="35575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8" name="Equation" r:id="rId88" imgW="2006280" imgH="330120" progId="Equation.DSMT4">
                  <p:embed/>
                </p:oleObj>
              </mc:Choice>
              <mc:Fallback>
                <p:oleObj name="Equation" r:id="rId88" imgW="2006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1" y="5008462"/>
                        <a:ext cx="35575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62245"/>
              </p:ext>
            </p:extLst>
          </p:nvPr>
        </p:nvGraphicFramePr>
        <p:xfrm>
          <a:off x="82108" y="5639282"/>
          <a:ext cx="25955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9" name="Equation" r:id="rId90" imgW="1523880" imgH="342720" progId="Equation.DSMT4">
                  <p:embed/>
                </p:oleObj>
              </mc:Choice>
              <mc:Fallback>
                <p:oleObj name="Equation" r:id="rId90" imgW="1523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8" y="5639282"/>
                        <a:ext cx="25955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881413"/>
              </p:ext>
            </p:extLst>
          </p:nvPr>
        </p:nvGraphicFramePr>
        <p:xfrm>
          <a:off x="2723460" y="5541851"/>
          <a:ext cx="1111778" cy="70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60" name="Equation" r:id="rId92" imgW="520560" imgH="330120" progId="Equation.DSMT4">
                  <p:embed/>
                </p:oleObj>
              </mc:Choice>
              <mc:Fallback>
                <p:oleObj name="Equation" r:id="rId92" imgW="520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460" y="5541851"/>
                        <a:ext cx="1111778" cy="708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789311"/>
              </p:ext>
            </p:extLst>
          </p:nvPr>
        </p:nvGraphicFramePr>
        <p:xfrm>
          <a:off x="8331643" y="3900514"/>
          <a:ext cx="503096" cy="54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61" name="Equation" r:id="rId94" imgW="164880" imgH="177480" progId="Equation.DSMT4">
                  <p:embed/>
                </p:oleObj>
              </mc:Choice>
              <mc:Fallback>
                <p:oleObj name="Equation" r:id="rId94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643" y="3900514"/>
                        <a:ext cx="503096" cy="544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246824"/>
              </p:ext>
            </p:extLst>
          </p:nvPr>
        </p:nvGraphicFramePr>
        <p:xfrm>
          <a:off x="39792" y="2051160"/>
          <a:ext cx="43481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62" name="Equation" r:id="rId96" imgW="2514600" imgH="355320" progId="Equation.DSMT4">
                  <p:embed/>
                </p:oleObj>
              </mc:Choice>
              <mc:Fallback>
                <p:oleObj name="Equation" r:id="rId96" imgW="2514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2" y="2051160"/>
                        <a:ext cx="43481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连接符 67"/>
          <p:cNvCxnSpPr/>
          <p:nvPr/>
        </p:nvCxnSpPr>
        <p:spPr>
          <a:xfrm flipV="1">
            <a:off x="375613" y="2028190"/>
            <a:ext cx="7261836" cy="88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128824" y="5537014"/>
            <a:ext cx="3480039" cy="430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4546" y="51213"/>
            <a:ext cx="8844280" cy="141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445188"/>
              </p:ext>
            </p:extLst>
          </p:nvPr>
        </p:nvGraphicFramePr>
        <p:xfrm>
          <a:off x="4067373" y="3739597"/>
          <a:ext cx="4369664" cy="4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22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373" y="3739597"/>
                        <a:ext cx="4369664" cy="46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65625"/>
              </p:ext>
            </p:extLst>
          </p:nvPr>
        </p:nvGraphicFramePr>
        <p:xfrm>
          <a:off x="67647" y="1539966"/>
          <a:ext cx="16033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23" name="Equation" r:id="rId5" imgW="736560" imgH="203040" progId="Equation.DSMT4">
                  <p:embed/>
                </p:oleObj>
              </mc:Choice>
              <mc:Fallback>
                <p:oleObj name="Equation" r:id="rId5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7" y="1539966"/>
                        <a:ext cx="1603376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824619"/>
              </p:ext>
            </p:extLst>
          </p:nvPr>
        </p:nvGraphicFramePr>
        <p:xfrm>
          <a:off x="1493733" y="1484283"/>
          <a:ext cx="1825802" cy="50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24" name="Equation" r:id="rId7" imgW="736560" imgH="203040" progId="Equation.DSMT4">
                  <p:embed/>
                </p:oleObj>
              </mc:Choice>
              <mc:Fallback>
                <p:oleObj name="Equation" r:id="rId7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733" y="1484283"/>
                        <a:ext cx="1825802" cy="503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792819"/>
              </p:ext>
            </p:extLst>
          </p:nvPr>
        </p:nvGraphicFramePr>
        <p:xfrm>
          <a:off x="3319535" y="1509939"/>
          <a:ext cx="1447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25" name="Equation" r:id="rId9" imgW="660240" imgH="215640" progId="Equation.DSMT4">
                  <p:embed/>
                </p:oleObj>
              </mc:Choice>
              <mc:Fallback>
                <p:oleObj name="Equation" r:id="rId9" imgW="66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535" y="1509939"/>
                        <a:ext cx="1447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27883"/>
              </p:ext>
            </p:extLst>
          </p:nvPr>
        </p:nvGraphicFramePr>
        <p:xfrm>
          <a:off x="109054" y="2617699"/>
          <a:ext cx="3748687" cy="62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26" name="Equation" r:id="rId11" imgW="1968480" imgH="330120" progId="Equation.DSMT4">
                  <p:embed/>
                </p:oleObj>
              </mc:Choice>
              <mc:Fallback>
                <p:oleObj name="Equation" r:id="rId11" imgW="1968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54" y="2617699"/>
                        <a:ext cx="3748687" cy="628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35786"/>
              </p:ext>
            </p:extLst>
          </p:nvPr>
        </p:nvGraphicFramePr>
        <p:xfrm>
          <a:off x="3957084" y="2517597"/>
          <a:ext cx="20780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27" name="Equation" r:id="rId13" imgW="1231560" imgH="444240" progId="Equation.DSMT4">
                  <p:embed/>
                </p:oleObj>
              </mc:Choice>
              <mc:Fallback>
                <p:oleObj name="Equation" r:id="rId13" imgW="1231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084" y="2517597"/>
                        <a:ext cx="20780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03638"/>
              </p:ext>
            </p:extLst>
          </p:nvPr>
        </p:nvGraphicFramePr>
        <p:xfrm>
          <a:off x="385663" y="2014081"/>
          <a:ext cx="37147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28" name="Equation" r:id="rId15" imgW="1752480" imgH="279360" progId="Equation.DSMT4">
                  <p:embed/>
                </p:oleObj>
              </mc:Choice>
              <mc:Fallback>
                <p:oleObj name="Equation" r:id="rId15" imgW="1752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63" y="2014081"/>
                        <a:ext cx="37147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362769"/>
              </p:ext>
            </p:extLst>
          </p:nvPr>
        </p:nvGraphicFramePr>
        <p:xfrm>
          <a:off x="4185539" y="1934516"/>
          <a:ext cx="1821510" cy="58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29" name="Equation" r:id="rId17" imgW="914400" imgH="291960" progId="Equation.DSMT4">
                  <p:embed/>
                </p:oleObj>
              </mc:Choice>
              <mc:Fallback>
                <p:oleObj name="Equation" r:id="rId17" imgW="914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539" y="1934516"/>
                        <a:ext cx="1821510" cy="58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39847"/>
              </p:ext>
            </p:extLst>
          </p:nvPr>
        </p:nvGraphicFramePr>
        <p:xfrm>
          <a:off x="4767335" y="1537120"/>
          <a:ext cx="1685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0" name="Equation" r:id="rId19" imgW="863280" imgH="215640" progId="Equation.DSMT4">
                  <p:embed/>
                </p:oleObj>
              </mc:Choice>
              <mc:Fallback>
                <p:oleObj name="Equation" r:id="rId19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335" y="1537120"/>
                        <a:ext cx="1685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42693"/>
              </p:ext>
            </p:extLst>
          </p:nvPr>
        </p:nvGraphicFramePr>
        <p:xfrm>
          <a:off x="6037246" y="2682487"/>
          <a:ext cx="928946" cy="542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1" name="Equation" r:id="rId21" imgW="457200" imgH="266400" progId="Equation.DSMT4">
                  <p:embed/>
                </p:oleObj>
              </mc:Choice>
              <mc:Fallback>
                <p:oleObj name="Equation" r:id="rId21" imgW="457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46" y="2682487"/>
                        <a:ext cx="928946" cy="542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63970"/>
              </p:ext>
            </p:extLst>
          </p:nvPr>
        </p:nvGraphicFramePr>
        <p:xfrm>
          <a:off x="-1547" y="3192682"/>
          <a:ext cx="65547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2" name="Equation" r:id="rId23" imgW="3352680" imgH="304560" progId="Equation.DSMT4">
                  <p:embed/>
                </p:oleObj>
              </mc:Choice>
              <mc:Fallback>
                <p:oleObj name="Equation" r:id="rId23" imgW="3352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47" y="3192682"/>
                        <a:ext cx="65547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0751" y="1531143"/>
            <a:ext cx="35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❶</a:t>
            </a:r>
            <a:endParaRPr lang="zh-CN" altLang="en-US" sz="2400" dirty="0"/>
          </a:p>
        </p:txBody>
      </p:sp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23070"/>
              </p:ext>
            </p:extLst>
          </p:nvPr>
        </p:nvGraphicFramePr>
        <p:xfrm>
          <a:off x="6002338" y="2026872"/>
          <a:ext cx="1982034" cy="49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3" name="Equation" r:id="rId25" imgW="965160" imgH="241200" progId="Equation.DSMT4">
                  <p:embed/>
                </p:oleObj>
              </mc:Choice>
              <mc:Fallback>
                <p:oleObj name="Equation" r:id="rId25" imgW="96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2026872"/>
                        <a:ext cx="1982034" cy="496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51570"/>
              </p:ext>
            </p:extLst>
          </p:nvPr>
        </p:nvGraphicFramePr>
        <p:xfrm>
          <a:off x="6651256" y="1473242"/>
          <a:ext cx="1228456" cy="47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4" name="Equation" r:id="rId27" imgW="533160" imgH="203040" progId="Equation.DSMT4">
                  <p:embed/>
                </p:oleObj>
              </mc:Choice>
              <mc:Fallback>
                <p:oleObj name="Equation" r:id="rId27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256" y="1473242"/>
                        <a:ext cx="1228456" cy="470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723203"/>
              </p:ext>
            </p:extLst>
          </p:nvPr>
        </p:nvGraphicFramePr>
        <p:xfrm>
          <a:off x="6945313" y="2743388"/>
          <a:ext cx="1177607" cy="38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5" name="Equation" r:id="rId29" imgW="431640" imgH="139680" progId="Equation.DSMT4">
                  <p:embed/>
                </p:oleObj>
              </mc:Choice>
              <mc:Fallback>
                <p:oleObj name="Equation" r:id="rId29" imgW="431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2743388"/>
                        <a:ext cx="1177607" cy="381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14440"/>
              </p:ext>
            </p:extLst>
          </p:nvPr>
        </p:nvGraphicFramePr>
        <p:xfrm>
          <a:off x="248254" y="4230413"/>
          <a:ext cx="2877061" cy="57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6" name="Equation" r:id="rId31" imgW="1523880" imgH="304560" progId="Equation.DSMT4">
                  <p:embed/>
                </p:oleObj>
              </mc:Choice>
              <mc:Fallback>
                <p:oleObj name="Equation" r:id="rId31" imgW="1523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54" y="4230413"/>
                        <a:ext cx="2877061" cy="576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151868"/>
              </p:ext>
            </p:extLst>
          </p:nvPr>
        </p:nvGraphicFramePr>
        <p:xfrm>
          <a:off x="5086350" y="4237038"/>
          <a:ext cx="18589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7" name="Equation" r:id="rId33" imgW="850680" imgH="215640" progId="Equation.DSMT4">
                  <p:embed/>
                </p:oleObj>
              </mc:Choice>
              <mc:Fallback>
                <p:oleObj name="Equation" r:id="rId33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4237038"/>
                        <a:ext cx="18589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86601"/>
              </p:ext>
            </p:extLst>
          </p:nvPr>
        </p:nvGraphicFramePr>
        <p:xfrm>
          <a:off x="25400" y="4772025"/>
          <a:ext cx="37671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8" name="Equation" r:id="rId35" imgW="2209680" imgH="330120" progId="Equation.DSMT4">
                  <p:embed/>
                </p:oleObj>
              </mc:Choice>
              <mc:Fallback>
                <p:oleObj name="Equation" r:id="rId35" imgW="2209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4772025"/>
                        <a:ext cx="37671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581513"/>
              </p:ext>
            </p:extLst>
          </p:nvPr>
        </p:nvGraphicFramePr>
        <p:xfrm>
          <a:off x="3189821" y="4274852"/>
          <a:ext cx="1762592" cy="42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9" name="Equation" r:id="rId37" imgW="952200" imgH="228600" progId="Equation.DSMT4">
                  <p:embed/>
                </p:oleObj>
              </mc:Choice>
              <mc:Fallback>
                <p:oleObj name="Equation" r:id="rId37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821" y="4274852"/>
                        <a:ext cx="1762592" cy="424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4693929" y="4200037"/>
            <a:ext cx="10486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89932"/>
              </p:ext>
            </p:extLst>
          </p:nvPr>
        </p:nvGraphicFramePr>
        <p:xfrm>
          <a:off x="3924300" y="4773662"/>
          <a:ext cx="5100431" cy="57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0" name="Equation" r:id="rId39" imgW="2933640" imgH="330120" progId="Equation.DSMT4">
                  <p:embed/>
                </p:oleObj>
              </mc:Choice>
              <mc:Fallback>
                <p:oleObj name="Equation" r:id="rId39" imgW="2933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773662"/>
                        <a:ext cx="5100431" cy="576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5"/>
          <p:cNvSpPr txBox="1"/>
          <p:nvPr/>
        </p:nvSpPr>
        <p:spPr>
          <a:xfrm>
            <a:off x="108889" y="3766671"/>
            <a:ext cx="4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❷</a:t>
            </a:r>
            <a:endParaRPr lang="zh-CN" altLang="en-US" sz="2400" dirty="0"/>
          </a:p>
        </p:txBody>
      </p:sp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738839"/>
              </p:ext>
            </p:extLst>
          </p:nvPr>
        </p:nvGraphicFramePr>
        <p:xfrm>
          <a:off x="497086" y="3835055"/>
          <a:ext cx="35702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1" name="Equation" r:id="rId41" imgW="1993680" imgH="215640" progId="Equation.DSMT4">
                  <p:embed/>
                </p:oleObj>
              </mc:Choice>
              <mc:Fallback>
                <p:oleObj name="Equation" r:id="rId41" imgW="1993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86" y="3835055"/>
                        <a:ext cx="35702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862390"/>
              </p:ext>
            </p:extLst>
          </p:nvPr>
        </p:nvGraphicFramePr>
        <p:xfrm>
          <a:off x="128034" y="60092"/>
          <a:ext cx="5645960" cy="4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2" name="Equation" r:id="rId43" imgW="3022560" imgH="215640" progId="Equation.DSMT4">
                  <p:embed/>
                </p:oleObj>
              </mc:Choice>
              <mc:Fallback>
                <p:oleObj name="Equation" r:id="rId43" imgW="3022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34" y="60092"/>
                        <a:ext cx="5645960" cy="400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020344"/>
              </p:ext>
            </p:extLst>
          </p:nvPr>
        </p:nvGraphicFramePr>
        <p:xfrm>
          <a:off x="198534" y="494413"/>
          <a:ext cx="2748370" cy="38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3" name="Equation" r:id="rId45" imgW="1536480" imgH="215640" progId="Equation.DSMT4">
                  <p:embed/>
                </p:oleObj>
              </mc:Choice>
              <mc:Fallback>
                <p:oleObj name="Equation" r:id="rId45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34" y="494413"/>
                        <a:ext cx="2748370" cy="385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614715"/>
              </p:ext>
            </p:extLst>
          </p:nvPr>
        </p:nvGraphicFramePr>
        <p:xfrm>
          <a:off x="2949670" y="470586"/>
          <a:ext cx="24717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4" name="Equation" r:id="rId47" imgW="1434960" imgH="215640" progId="Equation.DSMT4">
                  <p:embed/>
                </p:oleObj>
              </mc:Choice>
              <mc:Fallback>
                <p:oleObj name="Equation" r:id="rId47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670" y="470586"/>
                        <a:ext cx="24717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3511"/>
              </p:ext>
            </p:extLst>
          </p:nvPr>
        </p:nvGraphicFramePr>
        <p:xfrm>
          <a:off x="5381720" y="335648"/>
          <a:ext cx="2894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5" name="Equation" r:id="rId49" imgW="1498320" imgH="266400" progId="Equation.DSMT4">
                  <p:embed/>
                </p:oleObj>
              </mc:Choice>
              <mc:Fallback>
                <p:oleObj name="Equation" r:id="rId49" imgW="1498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720" y="335648"/>
                        <a:ext cx="28940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213584"/>
              </p:ext>
            </p:extLst>
          </p:nvPr>
        </p:nvGraphicFramePr>
        <p:xfrm>
          <a:off x="86792" y="972371"/>
          <a:ext cx="1310975" cy="40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6" name="Equation" r:id="rId51" imgW="660240" imgH="203040" progId="Equation.DSMT4">
                  <p:embed/>
                </p:oleObj>
              </mc:Choice>
              <mc:Fallback>
                <p:oleObj name="Equation" r:id="rId51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92" y="972371"/>
                        <a:ext cx="1310975" cy="403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55438"/>
              </p:ext>
            </p:extLst>
          </p:nvPr>
        </p:nvGraphicFramePr>
        <p:xfrm>
          <a:off x="1271436" y="827196"/>
          <a:ext cx="341153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7" name="Equation" r:id="rId53" imgW="1726920" imgH="330120" progId="Equation.DSMT4">
                  <p:embed/>
                </p:oleObj>
              </mc:Choice>
              <mc:Fallback>
                <p:oleObj name="Equation" r:id="rId53" imgW="1726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36" y="827196"/>
                        <a:ext cx="3411537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598410"/>
              </p:ext>
            </p:extLst>
          </p:nvPr>
        </p:nvGraphicFramePr>
        <p:xfrm>
          <a:off x="4591980" y="1009232"/>
          <a:ext cx="4368742" cy="42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8" name="Equation" r:id="rId55" imgW="2247840" imgH="215640" progId="Equation.DSMT4">
                  <p:embed/>
                </p:oleObj>
              </mc:Choice>
              <mc:Fallback>
                <p:oleObj name="Equation" r:id="rId55" imgW="2247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980" y="1009232"/>
                        <a:ext cx="4368742" cy="421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73610"/>
              </p:ext>
            </p:extLst>
          </p:nvPr>
        </p:nvGraphicFramePr>
        <p:xfrm>
          <a:off x="3275847" y="5450748"/>
          <a:ext cx="47085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9" name="Equation" r:id="rId57" imgW="2311200" imgH="228600" progId="Equation.DSMT4">
                  <p:embed/>
                </p:oleObj>
              </mc:Choice>
              <mc:Fallback>
                <p:oleObj name="Equation" r:id="rId57" imgW="23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47" y="5450748"/>
                        <a:ext cx="47085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1541880" y="1965703"/>
            <a:ext cx="2799106" cy="92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811409"/>
              </p:ext>
            </p:extLst>
          </p:nvPr>
        </p:nvGraphicFramePr>
        <p:xfrm>
          <a:off x="6966192" y="4200037"/>
          <a:ext cx="1633356" cy="49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0" name="Equation" r:id="rId59" imgW="711000" imgH="215640" progId="Equation.DSMT4">
                  <p:embed/>
                </p:oleObj>
              </mc:Choice>
              <mc:Fallback>
                <p:oleObj name="Equation" r:id="rId59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192" y="4200037"/>
                        <a:ext cx="1633356" cy="497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/>
          <p:nvPr/>
        </p:nvCxnSpPr>
        <p:spPr>
          <a:xfrm flipV="1">
            <a:off x="4202984" y="5282149"/>
            <a:ext cx="4821747" cy="63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401150"/>
              </p:ext>
            </p:extLst>
          </p:nvPr>
        </p:nvGraphicFramePr>
        <p:xfrm>
          <a:off x="37059" y="5435294"/>
          <a:ext cx="2921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1" name="Equation" r:id="rId61" imgW="1460160" imgH="241200" progId="Equation.DSMT4">
                  <p:embed/>
                </p:oleObj>
              </mc:Choice>
              <mc:Fallback>
                <p:oleObj name="Equation" r:id="rId61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9" y="5435294"/>
                        <a:ext cx="2921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直接连接符 54"/>
          <p:cNvCxnSpPr/>
          <p:nvPr/>
        </p:nvCxnSpPr>
        <p:spPr>
          <a:xfrm flipV="1">
            <a:off x="385663" y="3745531"/>
            <a:ext cx="6184025" cy="533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269998"/>
              </p:ext>
            </p:extLst>
          </p:nvPr>
        </p:nvGraphicFramePr>
        <p:xfrm>
          <a:off x="153093" y="6045109"/>
          <a:ext cx="5496174" cy="49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2" name="Equation" r:id="rId63" imgW="2514600" imgH="228600" progId="Equation.DSMT4">
                  <p:embed/>
                </p:oleObj>
              </mc:Choice>
              <mc:Fallback>
                <p:oleObj name="Equation" r:id="rId63" imgW="251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93" y="6045109"/>
                        <a:ext cx="5496174" cy="49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45603"/>
              </p:ext>
            </p:extLst>
          </p:nvPr>
        </p:nvGraphicFramePr>
        <p:xfrm>
          <a:off x="6588850" y="3218574"/>
          <a:ext cx="2455044" cy="50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3" name="Equation" r:id="rId65" imgW="1295280" imgH="266400" progId="Equation.DSMT4">
                  <p:embed/>
                </p:oleObj>
              </mc:Choice>
              <mc:Fallback>
                <p:oleObj name="Equation" r:id="rId65" imgW="1295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850" y="3218574"/>
                        <a:ext cx="2455044" cy="506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5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390" y="0"/>
            <a:ext cx="8814142" cy="16295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61542"/>
              </p:ext>
            </p:extLst>
          </p:nvPr>
        </p:nvGraphicFramePr>
        <p:xfrm>
          <a:off x="80211" y="1721270"/>
          <a:ext cx="2168526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89" name="Equation" r:id="rId3" imgW="1091880" imgH="203040" progId="Equation.DSMT4">
                  <p:embed/>
                </p:oleObj>
              </mc:Choice>
              <mc:Fallback>
                <p:oleObj name="Equation" r:id="rId3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1" y="1721270"/>
                        <a:ext cx="2168526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10101"/>
              </p:ext>
            </p:extLst>
          </p:nvPr>
        </p:nvGraphicFramePr>
        <p:xfrm>
          <a:off x="3730599" y="2079631"/>
          <a:ext cx="2032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0" name="Equation" r:id="rId5" imgW="876240" imgH="266400" progId="Equation.DSMT4">
                  <p:embed/>
                </p:oleObj>
              </mc:Choice>
              <mc:Fallback>
                <p:oleObj name="Equation" r:id="rId5" imgW="876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599" y="2079631"/>
                        <a:ext cx="20320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7743"/>
              </p:ext>
            </p:extLst>
          </p:nvPr>
        </p:nvGraphicFramePr>
        <p:xfrm>
          <a:off x="215900" y="2206625"/>
          <a:ext cx="31956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1" name="Equation" r:id="rId7" imgW="1384200" imgH="215640" progId="Equation.DSMT4">
                  <p:embed/>
                </p:oleObj>
              </mc:Choice>
              <mc:Fallback>
                <p:oleObj name="Equation" r:id="rId7" imgW="1384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206625"/>
                        <a:ext cx="31956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305633"/>
              </p:ext>
            </p:extLst>
          </p:nvPr>
        </p:nvGraphicFramePr>
        <p:xfrm>
          <a:off x="5661861" y="2070428"/>
          <a:ext cx="1264719" cy="61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2" name="Equation" r:id="rId9" imgW="368280" imgH="177480" progId="Equation.DSMT4">
                  <p:embed/>
                </p:oleObj>
              </mc:Choice>
              <mc:Fallback>
                <p:oleObj name="Equation" r:id="rId9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861" y="2070428"/>
                        <a:ext cx="1264719" cy="612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连接符 37"/>
          <p:cNvCxnSpPr/>
          <p:nvPr/>
        </p:nvCxnSpPr>
        <p:spPr>
          <a:xfrm>
            <a:off x="5807" y="2904045"/>
            <a:ext cx="89423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440143"/>
              </p:ext>
            </p:extLst>
          </p:nvPr>
        </p:nvGraphicFramePr>
        <p:xfrm>
          <a:off x="4262754" y="3627202"/>
          <a:ext cx="3402966" cy="514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3" name="Equation" r:id="rId11" imgW="1346040" imgH="203040" progId="Equation.DSMT4">
                  <p:embed/>
                </p:oleObj>
              </mc:Choice>
              <mc:Fallback>
                <p:oleObj name="Equation" r:id="rId11" imgW="1346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754" y="3627202"/>
                        <a:ext cx="3402966" cy="514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24222"/>
              </p:ext>
            </p:extLst>
          </p:nvPr>
        </p:nvGraphicFramePr>
        <p:xfrm>
          <a:off x="6140702" y="3037521"/>
          <a:ext cx="27622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4" name="Equation" r:id="rId13" imgW="1498320" imgH="215640" progId="Equation.DSMT4">
                  <p:embed/>
                </p:oleObj>
              </mc:Choice>
              <mc:Fallback>
                <p:oleObj name="Equation" r:id="rId13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702" y="3037521"/>
                        <a:ext cx="27622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V="1">
            <a:off x="3824287" y="2774501"/>
            <a:ext cx="2911793" cy="121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98566" y="2727841"/>
            <a:ext cx="2394410" cy="132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460635"/>
              </p:ext>
            </p:extLst>
          </p:nvPr>
        </p:nvGraphicFramePr>
        <p:xfrm>
          <a:off x="57401" y="2981958"/>
          <a:ext cx="6083301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5" name="Equation" r:id="rId15" imgW="3390840" imgH="253800" progId="Equation.DSMT4">
                  <p:embed/>
                </p:oleObj>
              </mc:Choice>
              <mc:Fallback>
                <p:oleObj name="Equation" r:id="rId15" imgW="3390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1" y="2981958"/>
                        <a:ext cx="6083301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520920"/>
              </p:ext>
            </p:extLst>
          </p:nvPr>
        </p:nvGraphicFramePr>
        <p:xfrm>
          <a:off x="327640" y="3643710"/>
          <a:ext cx="4168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6" name="Equation" r:id="rId17" imgW="1803240" imgH="215640" progId="Equation.DSMT4">
                  <p:embed/>
                </p:oleObj>
              </mc:Choice>
              <mc:Fallback>
                <p:oleObj name="Equation" r:id="rId17" imgW="1803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40" y="3643710"/>
                        <a:ext cx="4168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618088"/>
              </p:ext>
            </p:extLst>
          </p:nvPr>
        </p:nvGraphicFramePr>
        <p:xfrm>
          <a:off x="108889" y="4178556"/>
          <a:ext cx="48085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7" name="Equation" r:id="rId19" imgW="2400120" imgH="291960" progId="Equation.DSMT4">
                  <p:embed/>
                </p:oleObj>
              </mc:Choice>
              <mc:Fallback>
                <p:oleObj name="Equation" r:id="rId19" imgW="2400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89" y="4178556"/>
                        <a:ext cx="48085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连接符 29"/>
          <p:cNvCxnSpPr/>
          <p:nvPr/>
        </p:nvCxnSpPr>
        <p:spPr>
          <a:xfrm>
            <a:off x="327089" y="3452491"/>
            <a:ext cx="58136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7"/>
          <p:cNvGraphicFramePr>
            <a:graphicFrameLocks noChangeAspect="1"/>
          </p:cNvGraphicFramePr>
          <p:nvPr>
            <p:extLst/>
          </p:nvPr>
        </p:nvGraphicFramePr>
        <p:xfrm>
          <a:off x="108889" y="137194"/>
          <a:ext cx="5645960" cy="4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8" name="Equation" r:id="rId21" imgW="3022560" imgH="215640" progId="Equation.DSMT4">
                  <p:embed/>
                </p:oleObj>
              </mc:Choice>
              <mc:Fallback>
                <p:oleObj name="Equation" r:id="rId21" imgW="3022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89" y="137194"/>
                        <a:ext cx="5645960" cy="400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666653"/>
              </p:ext>
            </p:extLst>
          </p:nvPr>
        </p:nvGraphicFramePr>
        <p:xfrm>
          <a:off x="179389" y="571515"/>
          <a:ext cx="2748370" cy="38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9" name="Equation" r:id="rId23" imgW="1536480" imgH="215640" progId="Equation.DSMT4">
                  <p:embed/>
                </p:oleObj>
              </mc:Choice>
              <mc:Fallback>
                <p:oleObj name="Equation" r:id="rId23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9" y="571515"/>
                        <a:ext cx="2748370" cy="385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807749"/>
              </p:ext>
            </p:extLst>
          </p:nvPr>
        </p:nvGraphicFramePr>
        <p:xfrm>
          <a:off x="2930525" y="547688"/>
          <a:ext cx="24717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00" name="Equation" r:id="rId25" imgW="1434960" imgH="215640" progId="Equation.DSMT4">
                  <p:embed/>
                </p:oleObj>
              </mc:Choice>
              <mc:Fallback>
                <p:oleObj name="Equation" r:id="rId25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547688"/>
                        <a:ext cx="24717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89348"/>
              </p:ext>
            </p:extLst>
          </p:nvPr>
        </p:nvGraphicFramePr>
        <p:xfrm>
          <a:off x="5362575" y="412750"/>
          <a:ext cx="2894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01" name="Equation" r:id="rId27" imgW="1498320" imgH="266400" progId="Equation.DSMT4">
                  <p:embed/>
                </p:oleObj>
              </mc:Choice>
              <mc:Fallback>
                <p:oleObj name="Equation" r:id="rId27" imgW="1498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412750"/>
                        <a:ext cx="28940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14923"/>
              </p:ext>
            </p:extLst>
          </p:nvPr>
        </p:nvGraphicFramePr>
        <p:xfrm>
          <a:off x="179389" y="1091269"/>
          <a:ext cx="1310975" cy="40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02" name="Equation" r:id="rId29" imgW="660240" imgH="203040" progId="Equation.DSMT4">
                  <p:embed/>
                </p:oleObj>
              </mc:Choice>
              <mc:Fallback>
                <p:oleObj name="Equation" r:id="rId29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9" y="1091269"/>
                        <a:ext cx="1310975" cy="403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377694"/>
              </p:ext>
            </p:extLst>
          </p:nvPr>
        </p:nvGraphicFramePr>
        <p:xfrm>
          <a:off x="1377601" y="942828"/>
          <a:ext cx="3230751" cy="62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03" name="Equation" r:id="rId31" imgW="1726920" imgH="330120" progId="Equation.DSMT4">
                  <p:embed/>
                </p:oleObj>
              </mc:Choice>
              <mc:Fallback>
                <p:oleObj name="Equation" r:id="rId31" imgW="1726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601" y="942828"/>
                        <a:ext cx="3230751" cy="620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699816"/>
              </p:ext>
            </p:extLst>
          </p:nvPr>
        </p:nvGraphicFramePr>
        <p:xfrm>
          <a:off x="4624789" y="1078436"/>
          <a:ext cx="4368742" cy="42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04" name="Equation" r:id="rId33" imgW="2247840" imgH="215640" progId="Equation.DSMT4">
                  <p:embed/>
                </p:oleObj>
              </mc:Choice>
              <mc:Fallback>
                <p:oleObj name="Equation" r:id="rId33" imgW="2247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789" y="1078436"/>
                        <a:ext cx="4368742" cy="421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02224"/>
              </p:ext>
            </p:extLst>
          </p:nvPr>
        </p:nvGraphicFramePr>
        <p:xfrm>
          <a:off x="303214" y="1443159"/>
          <a:ext cx="3819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19" name="Equation" r:id="rId3" imgW="1930320" imgH="330120" progId="Equation.DSMT4">
                  <p:embed/>
                </p:oleObj>
              </mc:Choice>
              <mc:Fallback>
                <p:oleObj name="Equation" r:id="rId3" imgW="193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4" y="1443159"/>
                        <a:ext cx="38195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021522"/>
              </p:ext>
            </p:extLst>
          </p:nvPr>
        </p:nvGraphicFramePr>
        <p:xfrm>
          <a:off x="170421" y="32640"/>
          <a:ext cx="1996816" cy="60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0" name="Equation" r:id="rId5" imgW="952200" imgH="291960" progId="Equation.DSMT4">
                  <p:embed/>
                </p:oleObj>
              </mc:Choice>
              <mc:Fallback>
                <p:oleObj name="Equation" r:id="rId5" imgW="952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21" y="32640"/>
                        <a:ext cx="1996816" cy="609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908990"/>
              </p:ext>
            </p:extLst>
          </p:nvPr>
        </p:nvGraphicFramePr>
        <p:xfrm>
          <a:off x="113925" y="658772"/>
          <a:ext cx="27463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1" name="Equation" r:id="rId7" imgW="1206360" imgH="304560" progId="Equation.DSMT4">
                  <p:embed/>
                </p:oleObj>
              </mc:Choice>
              <mc:Fallback>
                <p:oleObj name="Equation" r:id="rId7" imgW="1206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25" y="658772"/>
                        <a:ext cx="27463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11343"/>
              </p:ext>
            </p:extLst>
          </p:nvPr>
        </p:nvGraphicFramePr>
        <p:xfrm>
          <a:off x="2292875" y="64059"/>
          <a:ext cx="44116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2" name="Equation" r:id="rId9" imgW="2044440" imgH="203040" progId="Equation.DSMT4">
                  <p:embed/>
                </p:oleObj>
              </mc:Choice>
              <mc:Fallback>
                <p:oleObj name="Equation" r:id="rId9" imgW="2044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875" y="64059"/>
                        <a:ext cx="44116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159110"/>
              </p:ext>
            </p:extLst>
          </p:nvPr>
        </p:nvGraphicFramePr>
        <p:xfrm>
          <a:off x="3111953" y="642541"/>
          <a:ext cx="52419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3" name="Equation" r:id="rId11" imgW="2552400" imgH="291960" progId="Equation.DSMT4">
                  <p:embed/>
                </p:oleObj>
              </mc:Choice>
              <mc:Fallback>
                <p:oleObj name="Equation" r:id="rId11" imgW="2552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953" y="642541"/>
                        <a:ext cx="52419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956218"/>
              </p:ext>
            </p:extLst>
          </p:nvPr>
        </p:nvGraphicFramePr>
        <p:xfrm>
          <a:off x="170421" y="3013377"/>
          <a:ext cx="7477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4" name="Equation" r:id="rId13" imgW="4419360" imgH="304560" progId="Equation.DSMT4">
                  <p:embed/>
                </p:oleObj>
              </mc:Choice>
              <mc:Fallback>
                <p:oleObj name="Equation" r:id="rId13" imgW="4419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21" y="3013377"/>
                        <a:ext cx="74771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07050"/>
              </p:ext>
            </p:extLst>
          </p:nvPr>
        </p:nvGraphicFramePr>
        <p:xfrm>
          <a:off x="156369" y="2265856"/>
          <a:ext cx="45545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5" name="Equation" r:id="rId15" imgW="2006280" imgH="304560" progId="Equation.DSMT4">
                  <p:embed/>
                </p:oleObj>
              </mc:Choice>
              <mc:Fallback>
                <p:oleObj name="Equation" r:id="rId15" imgW="2006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9" y="2265856"/>
                        <a:ext cx="4554538" cy="6921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五角星 17"/>
          <p:cNvSpPr/>
          <p:nvPr/>
        </p:nvSpPr>
        <p:spPr>
          <a:xfrm>
            <a:off x="4676309" y="3586229"/>
            <a:ext cx="627213" cy="50252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803697"/>
              </p:ext>
            </p:extLst>
          </p:nvPr>
        </p:nvGraphicFramePr>
        <p:xfrm>
          <a:off x="4373132" y="5568089"/>
          <a:ext cx="248285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6" name="Equation" r:id="rId17" imgW="1079280" imgH="469800" progId="Equation.DSMT4">
                  <p:embed/>
                </p:oleObj>
              </mc:Choice>
              <mc:Fallback>
                <p:oleObj name="Equation" r:id="rId17" imgW="1079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132" y="5568089"/>
                        <a:ext cx="2482850" cy="1084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1" y="3015916"/>
            <a:ext cx="9144000" cy="2896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30844"/>
              </p:ext>
            </p:extLst>
          </p:nvPr>
        </p:nvGraphicFramePr>
        <p:xfrm>
          <a:off x="894224" y="3482571"/>
          <a:ext cx="3604485" cy="82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7" name="Equation" r:id="rId19" imgW="1434960" imgH="330120" progId="Equation.DSMT4">
                  <p:embed/>
                </p:oleObj>
              </mc:Choice>
              <mc:Fallback>
                <p:oleObj name="Equation" r:id="rId19" imgW="1434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224" y="3482571"/>
                        <a:ext cx="3604485" cy="8267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671048"/>
              </p:ext>
            </p:extLst>
          </p:nvPr>
        </p:nvGraphicFramePr>
        <p:xfrm>
          <a:off x="4158726" y="4500483"/>
          <a:ext cx="2827067" cy="92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8" name="Equation" r:id="rId21" imgW="965160" imgH="317160" progId="Equation.DSMT4">
                  <p:embed/>
                </p:oleObj>
              </mc:Choice>
              <mc:Fallback>
                <p:oleObj name="Equation" r:id="rId21" imgW="9651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726" y="4500483"/>
                        <a:ext cx="2827067" cy="9287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938665"/>
              </p:ext>
            </p:extLst>
          </p:nvPr>
        </p:nvGraphicFramePr>
        <p:xfrm>
          <a:off x="350463" y="4662221"/>
          <a:ext cx="3435385" cy="84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9" name="Equation" r:id="rId23" imgW="1231560" imgH="304560" progId="Equation.DSMT4">
                  <p:embed/>
                </p:oleObj>
              </mc:Choice>
              <mc:Fallback>
                <p:oleObj name="Equation" r:id="rId23" imgW="1231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63" y="4662221"/>
                        <a:ext cx="3435385" cy="84705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/>
          <p:cNvCxnSpPr/>
          <p:nvPr/>
        </p:nvCxnSpPr>
        <p:spPr>
          <a:xfrm flipV="1">
            <a:off x="1" y="1347405"/>
            <a:ext cx="8997417" cy="3925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0" y="2225403"/>
            <a:ext cx="8997417" cy="225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116414"/>
              </p:ext>
            </p:extLst>
          </p:nvPr>
        </p:nvGraphicFramePr>
        <p:xfrm>
          <a:off x="4243389" y="1462111"/>
          <a:ext cx="20669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30" name="Equation" r:id="rId25" imgW="1054080" imgH="330120" progId="Equation.DSMT4">
                  <p:embed/>
                </p:oleObj>
              </mc:Choice>
              <mc:Fallback>
                <p:oleObj name="Equation" r:id="rId25" imgW="1054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9" y="1462111"/>
                        <a:ext cx="20669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349242"/>
              </p:ext>
            </p:extLst>
          </p:nvPr>
        </p:nvGraphicFramePr>
        <p:xfrm>
          <a:off x="6324601" y="1451677"/>
          <a:ext cx="11842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31" name="Equation" r:id="rId27" imgW="520560" imgH="304560" progId="Equation.DSMT4">
                  <p:embed/>
                </p:oleObj>
              </mc:Choice>
              <mc:Fallback>
                <p:oleObj name="Equation" r:id="rId27" imgW="520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1451677"/>
                        <a:ext cx="11842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 flipV="1">
            <a:off x="1001304" y="4230186"/>
            <a:ext cx="3497403" cy="380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115708" y="5393677"/>
            <a:ext cx="2801030" cy="17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82174" y="2945282"/>
            <a:ext cx="3916535" cy="48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359463" y="5442241"/>
            <a:ext cx="3426385" cy="42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箭头 42"/>
          <p:cNvSpPr/>
          <p:nvPr/>
        </p:nvSpPr>
        <p:spPr>
          <a:xfrm>
            <a:off x="333805" y="3707299"/>
            <a:ext cx="428891" cy="223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56849"/>
              </p:ext>
            </p:extLst>
          </p:nvPr>
        </p:nvGraphicFramePr>
        <p:xfrm>
          <a:off x="203185" y="5826811"/>
          <a:ext cx="3969769" cy="74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32" name="Equation" r:id="rId29" imgW="1765080" imgH="330120" progId="Equation.DSMT4">
                  <p:embed/>
                </p:oleObj>
              </mc:Choice>
              <mc:Fallback>
                <p:oleObj name="Equation" r:id="rId29" imgW="1765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85" y="5826811"/>
                        <a:ext cx="3969769" cy="74659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/>
          <p:nvPr/>
        </p:nvCxnSpPr>
        <p:spPr>
          <a:xfrm flipV="1">
            <a:off x="303214" y="2091949"/>
            <a:ext cx="3469174" cy="291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311405" y="2113513"/>
            <a:ext cx="1211759" cy="66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13005"/>
              </p:ext>
            </p:extLst>
          </p:nvPr>
        </p:nvGraphicFramePr>
        <p:xfrm>
          <a:off x="156369" y="4325425"/>
          <a:ext cx="2317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33" name="Equation" r:id="rId31" imgW="1028520" imgH="203040" progId="Equation.DSMT4">
                  <p:embed/>
                </p:oleObj>
              </mc:Choice>
              <mc:Fallback>
                <p:oleObj name="Equation" r:id="rId31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9" y="4325425"/>
                        <a:ext cx="2317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五角星 43"/>
          <p:cNvSpPr/>
          <p:nvPr/>
        </p:nvSpPr>
        <p:spPr>
          <a:xfrm>
            <a:off x="4815150" y="2386831"/>
            <a:ext cx="488371" cy="47916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角星 44"/>
          <p:cNvSpPr/>
          <p:nvPr/>
        </p:nvSpPr>
        <p:spPr>
          <a:xfrm>
            <a:off x="7191262" y="4818156"/>
            <a:ext cx="663803" cy="4572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869007" y="4969160"/>
            <a:ext cx="268210" cy="19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 animBg="1"/>
      <p:bldP spid="44" grpId="0" animBg="1"/>
      <p:bldP spid="45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对象 49"/>
          <p:cNvGraphicFramePr>
            <a:graphicFrameLocks noChangeAspect="1"/>
          </p:cNvGraphicFramePr>
          <p:nvPr>
            <p:extLst/>
          </p:nvPr>
        </p:nvGraphicFramePr>
        <p:xfrm>
          <a:off x="65257" y="147773"/>
          <a:ext cx="3616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92" name="Equation" r:id="rId3" imgW="2057400" imgH="215640" progId="Equation.DSMT4">
                  <p:embed/>
                </p:oleObj>
              </mc:Choice>
              <mc:Fallback>
                <p:oleObj name="Equation" r:id="rId3" imgW="2057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7" y="147773"/>
                        <a:ext cx="3616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/>
          </p:nvPr>
        </p:nvGraphicFramePr>
        <p:xfrm>
          <a:off x="3842125" y="23626"/>
          <a:ext cx="5135853" cy="629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93" name="Equation" r:id="rId5" imgW="3009600" imgH="368280" progId="Equation.DSMT4">
                  <p:embed/>
                </p:oleObj>
              </mc:Choice>
              <mc:Fallback>
                <p:oleObj name="Equation" r:id="rId5" imgW="3009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125" y="23626"/>
                        <a:ext cx="5135853" cy="629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23365" y="751557"/>
            <a:ext cx="89206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223365" y="751557"/>
          <a:ext cx="383698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94" name="Equation" r:id="rId7" imgW="2234880" imgH="533160" progId="Equation.DSMT4">
                  <p:embed/>
                </p:oleObj>
              </mc:Choice>
              <mc:Fallback>
                <p:oleObj name="Equation" r:id="rId7" imgW="22348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5" y="751557"/>
                        <a:ext cx="383698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223365" y="1888643"/>
          <a:ext cx="27717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95" name="Equation" r:id="rId9" imgW="1752480" imgH="203040" progId="Equation.DSMT4">
                  <p:embed/>
                </p:oleObj>
              </mc:Choice>
              <mc:Fallback>
                <p:oleObj name="Equation" r:id="rId9" imgW="1752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5" y="1888643"/>
                        <a:ext cx="277177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/>
          </p:nvPr>
        </p:nvGraphicFramePr>
        <p:xfrm>
          <a:off x="2965770" y="1605640"/>
          <a:ext cx="30210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96" name="Equation" r:id="rId11" imgW="1815840" imgH="520560" progId="Equation.DSMT4">
                  <p:embed/>
                </p:oleObj>
              </mc:Choice>
              <mc:Fallback>
                <p:oleObj name="Equation" r:id="rId11" imgW="18158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770" y="1605640"/>
                        <a:ext cx="302101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/>
          </p:nvPr>
        </p:nvGraphicFramePr>
        <p:xfrm>
          <a:off x="221896" y="5304041"/>
          <a:ext cx="26622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97" name="Equation" r:id="rId13" imgW="1498320" imgH="545760" progId="Equation.DSMT4">
                  <p:embed/>
                </p:oleObj>
              </mc:Choice>
              <mc:Fallback>
                <p:oleObj name="Equation" r:id="rId13" imgW="1498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96" y="5304041"/>
                        <a:ext cx="266223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/>
          </p:nvPr>
        </p:nvGraphicFramePr>
        <p:xfrm>
          <a:off x="6053367" y="1356403"/>
          <a:ext cx="27273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98" name="Equation" r:id="rId15" imgW="1269720" imgH="520560" progId="Equation.DSMT4">
                  <p:embed/>
                </p:oleObj>
              </mc:Choice>
              <mc:Fallback>
                <p:oleObj name="Equation" r:id="rId15" imgW="12697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367" y="1356403"/>
                        <a:ext cx="272732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/>
          </p:nvPr>
        </p:nvGraphicFramePr>
        <p:xfrm>
          <a:off x="4229676" y="3415302"/>
          <a:ext cx="2179619" cy="1204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99" name="Equation" r:id="rId17" imgW="901440" imgH="495000" progId="Equation.DSMT4">
                  <p:embed/>
                </p:oleObj>
              </mc:Choice>
              <mc:Fallback>
                <p:oleObj name="Equation" r:id="rId17" imgW="901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676" y="3415302"/>
                        <a:ext cx="2179619" cy="1204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/>
          </p:nvPr>
        </p:nvGraphicFramePr>
        <p:xfrm>
          <a:off x="221896" y="4448385"/>
          <a:ext cx="28479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00" name="Equation" r:id="rId19" imgW="1396800" imgH="215640" progId="Equation.DSMT4">
                  <p:embed/>
                </p:oleObj>
              </mc:Choice>
              <mc:Fallback>
                <p:oleObj name="Equation" r:id="rId19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96" y="4448385"/>
                        <a:ext cx="28479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/>
          </p:nvPr>
        </p:nvGraphicFramePr>
        <p:xfrm>
          <a:off x="167781" y="3431951"/>
          <a:ext cx="41671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01" name="Equation" r:id="rId21" imgW="2171520" imgH="558720" progId="Equation.DSMT4">
                  <p:embed/>
                </p:oleObj>
              </mc:Choice>
              <mc:Fallback>
                <p:oleObj name="Equation" r:id="rId21" imgW="21715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1" y="3431951"/>
                        <a:ext cx="4167187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/>
          </p:nvPr>
        </p:nvGraphicFramePr>
        <p:xfrm>
          <a:off x="274503" y="2572264"/>
          <a:ext cx="8506189" cy="42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02" name="Equation" r:id="rId23" imgW="4356000" imgH="215640" progId="Equation.DSMT4">
                  <p:embed/>
                </p:oleObj>
              </mc:Choice>
              <mc:Fallback>
                <p:oleObj name="Equation" r:id="rId23" imgW="4356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03" y="2572264"/>
                        <a:ext cx="8506189" cy="42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/>
          </p:nvPr>
        </p:nvGraphicFramePr>
        <p:xfrm>
          <a:off x="3069871" y="4462959"/>
          <a:ext cx="14779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03" name="Equation" r:id="rId25" imgW="723600" imgH="215640" progId="Equation.DSMT4">
                  <p:embed/>
                </p:oleObj>
              </mc:Choice>
              <mc:Fallback>
                <p:oleObj name="Equation" r:id="rId25" imgW="723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1" y="4462959"/>
                        <a:ext cx="14779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/>
          </p:nvPr>
        </p:nvGraphicFramePr>
        <p:xfrm>
          <a:off x="274503" y="4873281"/>
          <a:ext cx="76136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04" name="Equation" r:id="rId27" imgW="3987720" imgH="215640" progId="Equation.DSMT4">
                  <p:embed/>
                </p:oleObj>
              </mc:Choice>
              <mc:Fallback>
                <p:oleObj name="Equation" r:id="rId27" imgW="3987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03" y="4873281"/>
                        <a:ext cx="76136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4543578" y="4015104"/>
            <a:ext cx="508331" cy="4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对象 59"/>
          <p:cNvGraphicFramePr>
            <a:graphicFrameLocks noChangeAspect="1"/>
          </p:cNvGraphicFramePr>
          <p:nvPr>
            <p:extLst/>
          </p:nvPr>
        </p:nvGraphicFramePr>
        <p:xfrm>
          <a:off x="275569" y="3068534"/>
          <a:ext cx="213201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05" name="Equation" r:id="rId29" imgW="1091880" imgH="203040" progId="Equation.DSMT4">
                  <p:embed/>
                </p:oleObj>
              </mc:Choice>
              <mc:Fallback>
                <p:oleObj name="Equation" r:id="rId29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69" y="3068534"/>
                        <a:ext cx="213201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/>
          </p:nvPr>
        </p:nvGraphicFramePr>
        <p:xfrm>
          <a:off x="6346892" y="3580431"/>
          <a:ext cx="2362696" cy="97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06" name="Equation" r:id="rId31" imgW="1079280" imgH="444240" progId="Equation.DSMT4">
                  <p:embed/>
                </p:oleObj>
              </mc:Choice>
              <mc:Fallback>
                <p:oleObj name="Equation" r:id="rId31" imgW="1079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92" y="3580431"/>
                        <a:ext cx="2362696" cy="97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连接符 61"/>
          <p:cNvCxnSpPr/>
          <p:nvPr/>
        </p:nvCxnSpPr>
        <p:spPr>
          <a:xfrm>
            <a:off x="368512" y="6319794"/>
            <a:ext cx="5684855" cy="3455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2862757" y="5274265"/>
          <a:ext cx="2121128" cy="110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07" name="Equation" r:id="rId33" imgW="952200" imgH="495000" progId="Equation.DSMT4">
                  <p:embed/>
                </p:oleObj>
              </mc:Choice>
              <mc:Fallback>
                <p:oleObj name="Equation" r:id="rId33" imgW="9522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757" y="5274265"/>
                        <a:ext cx="2121128" cy="110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4962508" y="5330234"/>
          <a:ext cx="20828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08" name="Equation" r:id="rId35" imgW="952200" imgH="419040" progId="Equation.DSMT4">
                  <p:embed/>
                </p:oleObj>
              </mc:Choice>
              <mc:Fallback>
                <p:oleObj name="Equation" r:id="rId35" imgW="952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08" y="5330234"/>
                        <a:ext cx="20828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368512" y="6313128"/>
          <a:ext cx="3209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09" name="Equation" r:id="rId37" imgW="1422360" imgH="215640" progId="Equation.DSMT4">
                  <p:embed/>
                </p:oleObj>
              </mc:Choice>
              <mc:Fallback>
                <p:oleObj name="Equation" r:id="rId37" imgW="1422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12" y="6313128"/>
                        <a:ext cx="32099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1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419886"/>
              </p:ext>
            </p:extLst>
          </p:nvPr>
        </p:nvGraphicFramePr>
        <p:xfrm>
          <a:off x="5487247" y="1854564"/>
          <a:ext cx="2639220" cy="58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68" name="Equation" r:id="rId3" imgW="1485720" imgH="330120" progId="Equation.DSMT4">
                  <p:embed/>
                </p:oleObj>
              </mc:Choice>
              <mc:Fallback>
                <p:oleObj name="Equation" r:id="rId3" imgW="1485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247" y="1854564"/>
                        <a:ext cx="2639220" cy="58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44418" y="12700"/>
          <a:ext cx="383698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69" name="Equation" r:id="rId5" imgW="2234880" imgH="533160" progId="Equation.DSMT4">
                  <p:embed/>
                </p:oleObj>
              </mc:Choice>
              <mc:Fallback>
                <p:oleObj name="Equation" r:id="rId5" imgW="22348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18" y="12700"/>
                        <a:ext cx="383698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03188" y="1096515"/>
          <a:ext cx="27717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0" name="Equation" r:id="rId7" imgW="1752480" imgH="203040" progId="Equation.DSMT4">
                  <p:embed/>
                </p:oleObj>
              </mc:Choice>
              <mc:Fallback>
                <p:oleObj name="Equation" r:id="rId7" imgW="1752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1096515"/>
                        <a:ext cx="277177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845593" y="813512"/>
          <a:ext cx="30210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1" name="Equation" r:id="rId9" imgW="1815840" imgH="520560" progId="Equation.DSMT4">
                  <p:embed/>
                </p:oleObj>
              </mc:Choice>
              <mc:Fallback>
                <p:oleObj name="Equation" r:id="rId9" imgW="18158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593" y="813512"/>
                        <a:ext cx="302101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6022975" y="728663"/>
          <a:ext cx="27733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2" name="Equation" r:id="rId11" imgW="1562040" imgH="545760" progId="Equation.DSMT4">
                  <p:embed/>
                </p:oleObj>
              </mc:Choice>
              <mc:Fallback>
                <p:oleObj name="Equation" r:id="rId11" imgW="15620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728663"/>
                        <a:ext cx="277336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792536"/>
              </p:ext>
            </p:extLst>
          </p:nvPr>
        </p:nvGraphicFramePr>
        <p:xfrm>
          <a:off x="0" y="3741300"/>
          <a:ext cx="2876911" cy="43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3" name="Equation" r:id="rId13" imgW="1447560" imgH="215640" progId="Equation.DSMT4">
                  <p:embed/>
                </p:oleObj>
              </mc:Choice>
              <mc:Fallback>
                <p:oleObj name="Equation" r:id="rId13" imgW="144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41300"/>
                        <a:ext cx="2876911" cy="43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5499059" y="2462352"/>
            <a:ext cx="2604168" cy="1155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94949"/>
              </p:ext>
            </p:extLst>
          </p:nvPr>
        </p:nvGraphicFramePr>
        <p:xfrm>
          <a:off x="139839" y="1702511"/>
          <a:ext cx="3167063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4" name="Equation" r:id="rId15" imgW="1803240" imgH="533160" progId="Equation.DSMT4">
                  <p:embed/>
                </p:oleObj>
              </mc:Choice>
              <mc:Fallback>
                <p:oleObj name="Equation" r:id="rId15" imgW="18032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39" y="1702511"/>
                        <a:ext cx="3167063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028158"/>
              </p:ext>
            </p:extLst>
          </p:nvPr>
        </p:nvGraphicFramePr>
        <p:xfrm>
          <a:off x="3302988" y="1669175"/>
          <a:ext cx="20621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5" name="Equation" r:id="rId17" imgW="1079280" imgH="533160" progId="Equation.DSMT4">
                  <p:embed/>
                </p:oleObj>
              </mc:Choice>
              <mc:Fallback>
                <p:oleObj name="Equation" r:id="rId17" imgW="10792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988" y="1669175"/>
                        <a:ext cx="206216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饼形 31"/>
          <p:cNvSpPr/>
          <p:nvPr/>
        </p:nvSpPr>
        <p:spPr>
          <a:xfrm rot="5400000">
            <a:off x="6387441" y="5174828"/>
            <a:ext cx="2013331" cy="1823159"/>
          </a:xfrm>
          <a:prstGeom prst="pie">
            <a:avLst>
              <a:gd name="adj1" fmla="val 5441197"/>
              <a:gd name="adj2" fmla="val 16233497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饼形 32"/>
          <p:cNvSpPr/>
          <p:nvPr/>
        </p:nvSpPr>
        <p:spPr>
          <a:xfrm rot="5400000">
            <a:off x="6352918" y="5213902"/>
            <a:ext cx="2077913" cy="1816784"/>
          </a:xfrm>
          <a:prstGeom prst="pie">
            <a:avLst>
              <a:gd name="adj1" fmla="val 5441197"/>
              <a:gd name="adj2" fmla="val 162334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饼形 33"/>
          <p:cNvSpPr/>
          <p:nvPr/>
        </p:nvSpPr>
        <p:spPr>
          <a:xfrm rot="5400000">
            <a:off x="7098653" y="5820116"/>
            <a:ext cx="729602" cy="633727"/>
          </a:xfrm>
          <a:prstGeom prst="pie">
            <a:avLst>
              <a:gd name="adj1" fmla="val 5441197"/>
              <a:gd name="adj2" fmla="val 1629919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225485" y="6134106"/>
            <a:ext cx="2410461" cy="3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520629" y="6131829"/>
            <a:ext cx="572456" cy="75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/>
          <p:cNvGraphicFramePr>
            <a:graphicFrameLocks noChangeAspect="1"/>
          </p:cNvGraphicFramePr>
          <p:nvPr>
            <p:extLst/>
          </p:nvPr>
        </p:nvGraphicFramePr>
        <p:xfrm>
          <a:off x="8589819" y="5970487"/>
          <a:ext cx="327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6" name="Equation" r:id="rId19" imgW="139680" imgH="139680" progId="Equation.DSMT4">
                  <p:embed/>
                </p:oleObj>
              </mc:Choice>
              <mc:Fallback>
                <p:oleObj name="Equation" r:id="rId19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9819" y="5970487"/>
                        <a:ext cx="3270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/>
          </p:nvPr>
        </p:nvGraphicFramePr>
        <p:xfrm>
          <a:off x="7373113" y="4836605"/>
          <a:ext cx="327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7" name="Equation" r:id="rId21" imgW="139680" imgH="164880" progId="Equation.DSMT4">
                  <p:embed/>
                </p:oleObj>
              </mc:Choice>
              <mc:Fallback>
                <p:oleObj name="Equation" r:id="rId21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113" y="4836605"/>
                        <a:ext cx="3270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/>
          </p:nvPr>
        </p:nvGraphicFramePr>
        <p:xfrm>
          <a:off x="6225485" y="6126869"/>
          <a:ext cx="527653" cy="34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8" name="Equation" r:id="rId23" imgW="253800" imgH="164880" progId="Equation.DSMT4">
                  <p:embed/>
                </p:oleObj>
              </mc:Choice>
              <mc:Fallback>
                <p:oleObj name="Equation" r:id="rId23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485" y="6126869"/>
                        <a:ext cx="527653" cy="347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/>
          </p:nvPr>
        </p:nvGraphicFramePr>
        <p:xfrm>
          <a:off x="8103227" y="6160170"/>
          <a:ext cx="2910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9" name="Equation" r:id="rId25" imgW="164880" imgH="164880" progId="Equation.DSMT4">
                  <p:embed/>
                </p:oleObj>
              </mc:Choice>
              <mc:Fallback>
                <p:oleObj name="Equation" r:id="rId25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3227" y="6160170"/>
                        <a:ext cx="2910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/>
          </p:nvPr>
        </p:nvGraphicFramePr>
        <p:xfrm>
          <a:off x="6583362" y="5040064"/>
          <a:ext cx="601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0" name="Equation" r:id="rId27" imgW="228600" imgH="228600" progId="Equation.DSMT4">
                  <p:embed/>
                </p:oleObj>
              </mc:Choice>
              <mc:Fallback>
                <p:oleObj name="Equation" r:id="rId27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2" y="5040064"/>
                        <a:ext cx="6016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左箭头 41"/>
          <p:cNvSpPr/>
          <p:nvPr/>
        </p:nvSpPr>
        <p:spPr>
          <a:xfrm rot="1547548">
            <a:off x="7608460" y="5054293"/>
            <a:ext cx="363341" cy="32285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7768155" y="6143694"/>
            <a:ext cx="537531" cy="27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箭头 43"/>
          <p:cNvSpPr/>
          <p:nvPr/>
        </p:nvSpPr>
        <p:spPr>
          <a:xfrm rot="18795380">
            <a:off x="7150895" y="5748558"/>
            <a:ext cx="238585" cy="2140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左箭头 44"/>
          <p:cNvSpPr/>
          <p:nvPr/>
        </p:nvSpPr>
        <p:spPr>
          <a:xfrm rot="10800000">
            <a:off x="7956518" y="6042907"/>
            <a:ext cx="223978" cy="211652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/>
          </p:nvPr>
        </p:nvGraphicFramePr>
        <p:xfrm>
          <a:off x="6816843" y="6187281"/>
          <a:ext cx="552881" cy="34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1" name="Equation" r:id="rId29" imgW="215640" imgH="126720" progId="Equation.DSMT4">
                  <p:embed/>
                </p:oleObj>
              </mc:Choice>
              <mc:Fallback>
                <p:oleObj name="Equation" r:id="rId29" imgW="21564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843" y="6187281"/>
                        <a:ext cx="552881" cy="34654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/>
          </p:nvPr>
        </p:nvGraphicFramePr>
        <p:xfrm>
          <a:off x="7670174" y="6133648"/>
          <a:ext cx="333540" cy="3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2" name="Equation" r:id="rId31" imgW="114120" imgH="126720" progId="Equation.DSMT4">
                  <p:embed/>
                </p:oleObj>
              </mc:Choice>
              <mc:Fallback>
                <p:oleObj name="Equation" r:id="rId31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174" y="6133648"/>
                        <a:ext cx="333540" cy="3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/>
          </p:nvPr>
        </p:nvGraphicFramePr>
        <p:xfrm>
          <a:off x="7448647" y="6103482"/>
          <a:ext cx="253761" cy="3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3" name="Equation" r:id="rId33" imgW="126720" imgH="177480" progId="Equation.DSMT4">
                  <p:embed/>
                </p:oleObj>
              </mc:Choice>
              <mc:Fallback>
                <p:oleObj name="Equation" r:id="rId3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647" y="6103482"/>
                        <a:ext cx="253761" cy="37754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/>
          </p:nvPr>
        </p:nvGraphicFramePr>
        <p:xfrm>
          <a:off x="6376384" y="5991308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4" name="Equation" r:id="rId35" imgW="101520" imgH="114120" progId="Equation.DSMT4">
                  <p:embed/>
                </p:oleObj>
              </mc:Choice>
              <mc:Fallback>
                <p:oleObj name="Equation" r:id="rId35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384" y="5991308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/>
          </p:nvPr>
        </p:nvGraphicFramePr>
        <p:xfrm>
          <a:off x="6963456" y="5980460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5" name="Equation" r:id="rId37" imgW="101520" imgH="114120" progId="Equation.DSMT4">
                  <p:embed/>
                </p:oleObj>
              </mc:Choice>
              <mc:Fallback>
                <p:oleObj name="Equation" r:id="rId37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456" y="5980460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/>
          </p:nvPr>
        </p:nvGraphicFramePr>
        <p:xfrm>
          <a:off x="7668660" y="6006620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6" name="Equation" r:id="rId38" imgW="101520" imgH="114120" progId="Equation.DSMT4">
                  <p:embed/>
                </p:oleObj>
              </mc:Choice>
              <mc:Fallback>
                <p:oleObj name="Equation" r:id="rId38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660" y="6006620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/>
          <p:cNvCxnSpPr/>
          <p:nvPr/>
        </p:nvCxnSpPr>
        <p:spPr>
          <a:xfrm flipH="1" flipV="1">
            <a:off x="7415466" y="4900321"/>
            <a:ext cx="39150" cy="1487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/>
          </p:nvPr>
        </p:nvGraphicFramePr>
        <p:xfrm>
          <a:off x="7480300" y="5502027"/>
          <a:ext cx="6350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7" name="Equation" r:id="rId39" imgW="241200" imgH="241200" progId="Equation.DSMT4">
                  <p:embed/>
                </p:oleObj>
              </mc:Choice>
              <mc:Fallback>
                <p:oleObj name="Equation" r:id="rId39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5502027"/>
                        <a:ext cx="6350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/>
          </p:nvPr>
        </p:nvGraphicFramePr>
        <p:xfrm>
          <a:off x="6200752" y="6487628"/>
          <a:ext cx="2417450" cy="28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8" name="Equation" r:id="rId41" imgW="1752480" imgH="203040" progId="Equation.DSMT4">
                  <p:embed/>
                </p:oleObj>
              </mc:Choice>
              <mc:Fallback>
                <p:oleObj name="Equation" r:id="rId41" imgW="1752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52" y="6487628"/>
                        <a:ext cx="2417450" cy="283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直接连接符 54"/>
          <p:cNvCxnSpPr/>
          <p:nvPr/>
        </p:nvCxnSpPr>
        <p:spPr>
          <a:xfrm>
            <a:off x="6152878" y="4804375"/>
            <a:ext cx="22097" cy="1993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6147307" y="6798297"/>
            <a:ext cx="2804075" cy="13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/>
          <p:cNvGraphicFramePr>
            <a:graphicFrameLocks noChangeAspect="1"/>
          </p:cNvGraphicFramePr>
          <p:nvPr>
            <p:extLst/>
          </p:nvPr>
        </p:nvGraphicFramePr>
        <p:xfrm>
          <a:off x="8185404" y="5228690"/>
          <a:ext cx="503096" cy="54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9" name="Equation" r:id="rId43" imgW="164880" imgH="177480" progId="Equation.DSMT4">
                  <p:embed/>
                </p:oleObj>
              </mc:Choice>
              <mc:Fallback>
                <p:oleObj name="Equation" r:id="rId43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404" y="5228690"/>
                        <a:ext cx="503096" cy="544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/>
          </p:nvPr>
        </p:nvGraphicFramePr>
        <p:xfrm>
          <a:off x="7320745" y="6033729"/>
          <a:ext cx="228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0" name="Equation" r:id="rId45" imgW="114120" imgH="126720" progId="Equation.DSMT4">
                  <p:embed/>
                </p:oleObj>
              </mc:Choice>
              <mc:Fallback>
                <p:oleObj name="Equation" r:id="rId45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745" y="6033729"/>
                        <a:ext cx="228600" cy="2698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左箭头 58"/>
          <p:cNvSpPr/>
          <p:nvPr/>
        </p:nvSpPr>
        <p:spPr>
          <a:xfrm rot="10800000">
            <a:off x="6680336" y="5996451"/>
            <a:ext cx="196207" cy="24962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/>
          </p:nvPr>
        </p:nvGraphicFramePr>
        <p:xfrm>
          <a:off x="7309613" y="5188050"/>
          <a:ext cx="3905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1" name="Equation" r:id="rId47" imgW="177480" imgH="164880" progId="Equation.DSMT4">
                  <p:embed/>
                </p:oleObj>
              </mc:Choice>
              <mc:Fallback>
                <p:oleObj name="Equation" r:id="rId47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613" y="5188050"/>
                        <a:ext cx="3905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751738"/>
              </p:ext>
            </p:extLst>
          </p:nvPr>
        </p:nvGraphicFramePr>
        <p:xfrm>
          <a:off x="7452182" y="3807899"/>
          <a:ext cx="1593152" cy="3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2" name="Equation" r:id="rId49" imgW="952200" imgH="203040" progId="Equation.DSMT4">
                  <p:embed/>
                </p:oleObj>
              </mc:Choice>
              <mc:Fallback>
                <p:oleObj name="Equation" r:id="rId49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182" y="3807899"/>
                        <a:ext cx="1593152" cy="34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/>
          </p:nvPr>
        </p:nvGraphicFramePr>
        <p:xfrm>
          <a:off x="8185915" y="5987698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3" name="Equation" r:id="rId51" imgW="101520" imgH="114120" progId="Equation.DSMT4">
                  <p:embed/>
                </p:oleObj>
              </mc:Choice>
              <mc:Fallback>
                <p:oleObj name="Equation" r:id="rId51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915" y="5987698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806107"/>
              </p:ext>
            </p:extLst>
          </p:nvPr>
        </p:nvGraphicFramePr>
        <p:xfrm>
          <a:off x="-2562" y="4197346"/>
          <a:ext cx="5396890" cy="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4" name="Equation" r:id="rId52" imgW="3543120" imgH="380880" progId="Equation.DSMT4">
                  <p:embed/>
                </p:oleObj>
              </mc:Choice>
              <mc:Fallback>
                <p:oleObj name="Equation" r:id="rId52" imgW="3543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62" y="4197346"/>
                        <a:ext cx="5396890" cy="58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68447"/>
              </p:ext>
            </p:extLst>
          </p:nvPr>
        </p:nvGraphicFramePr>
        <p:xfrm>
          <a:off x="5380172" y="4235379"/>
          <a:ext cx="26003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5" name="Equation" r:id="rId54" imgW="1333440" imgH="253800" progId="Equation.DSMT4">
                  <p:embed/>
                </p:oleObj>
              </mc:Choice>
              <mc:Fallback>
                <p:oleObj name="Equation" r:id="rId54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172" y="4235379"/>
                        <a:ext cx="26003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781946"/>
              </p:ext>
            </p:extLst>
          </p:nvPr>
        </p:nvGraphicFramePr>
        <p:xfrm>
          <a:off x="2858740" y="3803576"/>
          <a:ext cx="4582255" cy="37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6" name="Equation" r:id="rId56" imgW="2641320" imgH="215640" progId="Equation.DSMT4">
                  <p:embed/>
                </p:oleObj>
              </mc:Choice>
              <mc:Fallback>
                <p:oleObj name="Equation" r:id="rId56" imgW="264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740" y="3803576"/>
                        <a:ext cx="4582255" cy="37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498505"/>
              </p:ext>
            </p:extLst>
          </p:nvPr>
        </p:nvGraphicFramePr>
        <p:xfrm>
          <a:off x="8070365" y="4280957"/>
          <a:ext cx="459803" cy="43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7" name="Equation" r:id="rId58" imgW="215640" imgH="203040" progId="Equation.DSMT4">
                  <p:embed/>
                </p:oleObj>
              </mc:Choice>
              <mc:Fallback>
                <p:oleObj name="Equation" r:id="rId58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365" y="4280957"/>
                        <a:ext cx="459803" cy="433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22331"/>
              </p:ext>
            </p:extLst>
          </p:nvPr>
        </p:nvGraphicFramePr>
        <p:xfrm>
          <a:off x="3296980" y="4882282"/>
          <a:ext cx="2374739" cy="40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8" name="Equation" r:id="rId60" imgW="1193760" imgH="203040" progId="Equation.DSMT4">
                  <p:embed/>
                </p:oleObj>
              </mc:Choice>
              <mc:Fallback>
                <p:oleObj name="Equation" r:id="rId60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980" y="4882282"/>
                        <a:ext cx="2374739" cy="408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795772"/>
              </p:ext>
            </p:extLst>
          </p:nvPr>
        </p:nvGraphicFramePr>
        <p:xfrm>
          <a:off x="2682624" y="5538878"/>
          <a:ext cx="3034029" cy="56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9" name="Equation" r:id="rId62" imgW="1358640" imgH="253800" progId="Equation.DSMT4">
                  <p:embed/>
                </p:oleObj>
              </mc:Choice>
              <mc:Fallback>
                <p:oleObj name="Equation" r:id="rId62" imgW="1358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624" y="5538878"/>
                        <a:ext cx="3034029" cy="568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422451"/>
              </p:ext>
            </p:extLst>
          </p:nvPr>
        </p:nvGraphicFramePr>
        <p:xfrm>
          <a:off x="232181" y="5500856"/>
          <a:ext cx="24955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0" name="Equation" r:id="rId64" imgW="1180800" imgH="342720" progId="Equation.DSMT4">
                  <p:embed/>
                </p:oleObj>
              </mc:Choice>
              <mc:Fallback>
                <p:oleObj name="Equation" r:id="rId64" imgW="1180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81" y="5500856"/>
                        <a:ext cx="24955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164177"/>
              </p:ext>
            </p:extLst>
          </p:nvPr>
        </p:nvGraphicFramePr>
        <p:xfrm>
          <a:off x="98425" y="4837113"/>
          <a:ext cx="3179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1" name="Equation" r:id="rId66" imgW="1409400" imgH="215640" progId="Equation.DSMT4">
                  <p:embed/>
                </p:oleObj>
              </mc:Choice>
              <mc:Fallback>
                <p:oleObj name="Equation" r:id="rId66" imgW="1409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4837113"/>
                        <a:ext cx="3179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接连接符 64"/>
          <p:cNvCxnSpPr/>
          <p:nvPr/>
        </p:nvCxnSpPr>
        <p:spPr>
          <a:xfrm>
            <a:off x="6157149" y="1690470"/>
            <a:ext cx="2639189" cy="1291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385505"/>
              </p:ext>
            </p:extLst>
          </p:nvPr>
        </p:nvGraphicFramePr>
        <p:xfrm>
          <a:off x="4657311" y="2650622"/>
          <a:ext cx="2121128" cy="110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2" name="Equation" r:id="rId68" imgW="952200" imgH="495000" progId="Equation.DSMT4">
                  <p:embed/>
                </p:oleObj>
              </mc:Choice>
              <mc:Fallback>
                <p:oleObj name="Equation" r:id="rId68" imgW="9522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311" y="2650622"/>
                        <a:ext cx="2121128" cy="110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351496"/>
              </p:ext>
            </p:extLst>
          </p:nvPr>
        </p:nvGraphicFramePr>
        <p:xfrm>
          <a:off x="125565" y="2674357"/>
          <a:ext cx="453231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3" name="Equation" r:id="rId70" imgW="2514600" imgH="558720" progId="Equation.DSMT4">
                  <p:embed/>
                </p:oleObj>
              </mc:Choice>
              <mc:Fallback>
                <p:oleObj name="Equation" r:id="rId70" imgW="25146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65" y="2674357"/>
                        <a:ext cx="4532312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18349"/>
              </p:ext>
            </p:extLst>
          </p:nvPr>
        </p:nvGraphicFramePr>
        <p:xfrm>
          <a:off x="6707947" y="2754786"/>
          <a:ext cx="20828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4" name="Equation" r:id="rId72" imgW="952200" imgH="419040" progId="Equation.DSMT4">
                  <p:embed/>
                </p:oleObj>
              </mc:Choice>
              <mc:Fallback>
                <p:oleObj name="Equation" r:id="rId72" imgW="952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947" y="2754786"/>
                        <a:ext cx="20828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74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2" grpId="0" animBg="1"/>
      <p:bldP spid="44" grpId="0" animBg="1"/>
      <p:bldP spid="45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对象 82"/>
          <p:cNvGraphicFramePr>
            <a:graphicFrameLocks noChangeAspect="1"/>
          </p:cNvGraphicFramePr>
          <p:nvPr>
            <p:extLst/>
          </p:nvPr>
        </p:nvGraphicFramePr>
        <p:xfrm>
          <a:off x="94226" y="2827895"/>
          <a:ext cx="7232670" cy="88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74" name="Equation" r:id="rId3" imgW="4470120" imgH="545760" progId="Equation.DSMT4">
                  <p:embed/>
                </p:oleObj>
              </mc:Choice>
              <mc:Fallback>
                <p:oleObj name="Equation" r:id="rId3" imgW="44701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6" y="2827895"/>
                        <a:ext cx="7232670" cy="883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矩形 76"/>
          <p:cNvSpPr/>
          <p:nvPr/>
        </p:nvSpPr>
        <p:spPr>
          <a:xfrm>
            <a:off x="25965" y="28944"/>
            <a:ext cx="8866749" cy="2740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42940" y="46662"/>
          <a:ext cx="30210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75" name="Equation" r:id="rId5" imgW="1815840" imgH="520560" progId="Equation.DSMT4">
                  <p:embed/>
                </p:oleObj>
              </mc:Choice>
              <mc:Fallback>
                <p:oleObj name="Equation" r:id="rId5" imgW="18158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40" y="46662"/>
                        <a:ext cx="302101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189919" y="-10295"/>
          <a:ext cx="27289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76" name="Equation" r:id="rId7" imgW="1536480" imgH="545760" progId="Equation.DSMT4">
                  <p:embed/>
                </p:oleObj>
              </mc:Choice>
              <mc:Fallback>
                <p:oleObj name="Equation" r:id="rId7" imgW="153648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919" y="-10295"/>
                        <a:ext cx="27289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142875" y="946150"/>
          <a:ext cx="24415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77" name="Equation" r:id="rId9" imgW="1295280" imgH="215640" progId="Equation.DSMT4">
                  <p:embed/>
                </p:oleObj>
              </mc:Choice>
              <mc:Fallback>
                <p:oleObj name="Equation" r:id="rId9" imgW="1295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946150"/>
                        <a:ext cx="24415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104880" y="1358972"/>
            <a:ext cx="2504655" cy="471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6129037" y="168769"/>
          <a:ext cx="2639220" cy="58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78" name="Equation" r:id="rId11" imgW="1485720" imgH="330120" progId="Equation.DSMT4">
                  <p:embed/>
                </p:oleObj>
              </mc:Choice>
              <mc:Fallback>
                <p:oleObj name="Equation" r:id="rId11" imgW="1485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037" y="168769"/>
                        <a:ext cx="2639220" cy="58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饼形 31"/>
          <p:cNvSpPr/>
          <p:nvPr/>
        </p:nvSpPr>
        <p:spPr>
          <a:xfrm rot="5400000">
            <a:off x="6458020" y="4289141"/>
            <a:ext cx="2013331" cy="1823159"/>
          </a:xfrm>
          <a:prstGeom prst="pie">
            <a:avLst>
              <a:gd name="adj1" fmla="val 5441197"/>
              <a:gd name="adj2" fmla="val 16233497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饼形 32"/>
          <p:cNvSpPr/>
          <p:nvPr/>
        </p:nvSpPr>
        <p:spPr>
          <a:xfrm rot="5400000">
            <a:off x="6423497" y="4328215"/>
            <a:ext cx="2077913" cy="1816784"/>
          </a:xfrm>
          <a:prstGeom prst="pie">
            <a:avLst>
              <a:gd name="adj1" fmla="val 5441197"/>
              <a:gd name="adj2" fmla="val 162334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饼形 33"/>
          <p:cNvSpPr/>
          <p:nvPr/>
        </p:nvSpPr>
        <p:spPr>
          <a:xfrm rot="5400000">
            <a:off x="7180458" y="4905929"/>
            <a:ext cx="729602" cy="633727"/>
          </a:xfrm>
          <a:prstGeom prst="pie">
            <a:avLst>
              <a:gd name="adj1" fmla="val 5441197"/>
              <a:gd name="adj2" fmla="val 1629919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307290" y="5219919"/>
            <a:ext cx="2410461" cy="3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602434" y="5217642"/>
            <a:ext cx="572456" cy="75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/>
          <p:cNvGraphicFramePr>
            <a:graphicFrameLocks noChangeAspect="1"/>
          </p:cNvGraphicFramePr>
          <p:nvPr>
            <p:extLst/>
          </p:nvPr>
        </p:nvGraphicFramePr>
        <p:xfrm>
          <a:off x="8671624" y="5056300"/>
          <a:ext cx="327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79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1624" y="5056300"/>
                        <a:ext cx="3270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/>
          </p:nvPr>
        </p:nvGraphicFramePr>
        <p:xfrm>
          <a:off x="7454918" y="3922418"/>
          <a:ext cx="327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80" name="Equation" r:id="rId15" imgW="139680" imgH="164880" progId="Equation.DSMT4">
                  <p:embed/>
                </p:oleObj>
              </mc:Choice>
              <mc:Fallback>
                <p:oleObj name="Equation" r:id="rId15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18" y="3922418"/>
                        <a:ext cx="3270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/>
          </p:nvPr>
        </p:nvGraphicFramePr>
        <p:xfrm>
          <a:off x="6307290" y="5212682"/>
          <a:ext cx="527653" cy="34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81" name="Equation" r:id="rId17" imgW="253800" imgH="164880" progId="Equation.DSMT4">
                  <p:embed/>
                </p:oleObj>
              </mc:Choice>
              <mc:Fallback>
                <p:oleObj name="Equation" r:id="rId17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290" y="5212682"/>
                        <a:ext cx="527653" cy="347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/>
          </p:nvPr>
        </p:nvGraphicFramePr>
        <p:xfrm>
          <a:off x="8185032" y="5245983"/>
          <a:ext cx="2910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82" name="Equation" r:id="rId19" imgW="164880" imgH="164880" progId="Equation.DSMT4">
                  <p:embed/>
                </p:oleObj>
              </mc:Choice>
              <mc:Fallback>
                <p:oleObj name="Equation" r:id="rId19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032" y="5245983"/>
                        <a:ext cx="2910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/>
          </p:nvPr>
        </p:nvGraphicFramePr>
        <p:xfrm>
          <a:off x="6665167" y="4125877"/>
          <a:ext cx="601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83" name="Equation" r:id="rId21" imgW="228600" imgH="228600" progId="Equation.DSMT4">
                  <p:embed/>
                </p:oleObj>
              </mc:Choice>
              <mc:Fallback>
                <p:oleObj name="Equation" r:id="rId2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167" y="4125877"/>
                        <a:ext cx="6016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左箭头 41"/>
          <p:cNvSpPr/>
          <p:nvPr/>
        </p:nvSpPr>
        <p:spPr>
          <a:xfrm rot="1547548">
            <a:off x="7690265" y="4140106"/>
            <a:ext cx="363341" cy="32285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7849960" y="5229507"/>
            <a:ext cx="537531" cy="27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箭头 43"/>
          <p:cNvSpPr/>
          <p:nvPr/>
        </p:nvSpPr>
        <p:spPr>
          <a:xfrm rot="18795380">
            <a:off x="7232700" y="4834371"/>
            <a:ext cx="238585" cy="2140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左箭头 44"/>
          <p:cNvSpPr/>
          <p:nvPr/>
        </p:nvSpPr>
        <p:spPr>
          <a:xfrm rot="10800000">
            <a:off x="8038323" y="5128720"/>
            <a:ext cx="223978" cy="211652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/>
          </p:nvPr>
        </p:nvGraphicFramePr>
        <p:xfrm>
          <a:off x="6898648" y="5273094"/>
          <a:ext cx="552881" cy="34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84" name="Equation" r:id="rId23" imgW="215640" imgH="126720" progId="Equation.DSMT4">
                  <p:embed/>
                </p:oleObj>
              </mc:Choice>
              <mc:Fallback>
                <p:oleObj name="Equation" r:id="rId23" imgW="21564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8648" y="5273094"/>
                        <a:ext cx="552881" cy="34654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/>
          </p:nvPr>
        </p:nvGraphicFramePr>
        <p:xfrm>
          <a:off x="7751979" y="5219461"/>
          <a:ext cx="333540" cy="3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85" name="Equation" r:id="rId25" imgW="114120" imgH="126720" progId="Equation.DSMT4">
                  <p:embed/>
                </p:oleObj>
              </mc:Choice>
              <mc:Fallback>
                <p:oleObj name="Equation" r:id="rId25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979" y="5219461"/>
                        <a:ext cx="333540" cy="3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/>
          </p:nvPr>
        </p:nvGraphicFramePr>
        <p:xfrm>
          <a:off x="7530452" y="5189295"/>
          <a:ext cx="253761" cy="3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86" name="Equation" r:id="rId27" imgW="126720" imgH="177480" progId="Equation.DSMT4">
                  <p:embed/>
                </p:oleObj>
              </mc:Choice>
              <mc:Fallback>
                <p:oleObj name="Equation" r:id="rId2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452" y="5189295"/>
                        <a:ext cx="253761" cy="37754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/>
          </p:nvPr>
        </p:nvGraphicFramePr>
        <p:xfrm>
          <a:off x="6458189" y="5077121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87" name="Equation" r:id="rId29" imgW="101520" imgH="114120" progId="Equation.DSMT4">
                  <p:embed/>
                </p:oleObj>
              </mc:Choice>
              <mc:Fallback>
                <p:oleObj name="Equation" r:id="rId29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189" y="5077121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/>
          </p:nvPr>
        </p:nvGraphicFramePr>
        <p:xfrm>
          <a:off x="7045261" y="5066273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88" name="Equation" r:id="rId31" imgW="101520" imgH="114120" progId="Equation.DSMT4">
                  <p:embed/>
                </p:oleObj>
              </mc:Choice>
              <mc:Fallback>
                <p:oleObj name="Equation" r:id="rId31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261" y="5066273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/>
          </p:nvPr>
        </p:nvGraphicFramePr>
        <p:xfrm>
          <a:off x="7750465" y="5092433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89" name="Equation" r:id="rId32" imgW="101520" imgH="114120" progId="Equation.DSMT4">
                  <p:embed/>
                </p:oleObj>
              </mc:Choice>
              <mc:Fallback>
                <p:oleObj name="Equation" r:id="rId32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465" y="5092433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/>
          <p:cNvCxnSpPr/>
          <p:nvPr/>
        </p:nvCxnSpPr>
        <p:spPr>
          <a:xfrm flipH="1" flipV="1">
            <a:off x="7497271" y="3986134"/>
            <a:ext cx="39150" cy="1487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/>
          </p:nvPr>
        </p:nvGraphicFramePr>
        <p:xfrm>
          <a:off x="7562105" y="4587840"/>
          <a:ext cx="6350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90" name="Equation" r:id="rId33" imgW="241200" imgH="241200" progId="Equation.DSMT4">
                  <p:embed/>
                </p:oleObj>
              </mc:Choice>
              <mc:Fallback>
                <p:oleObj name="Equation" r:id="rId33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105" y="4587840"/>
                        <a:ext cx="6350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/>
          </p:nvPr>
        </p:nvGraphicFramePr>
        <p:xfrm>
          <a:off x="6252319" y="5631111"/>
          <a:ext cx="27495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91" name="Equation" r:id="rId35" imgW="1752480" imgH="203040" progId="Equation.DSMT4">
                  <p:embed/>
                </p:oleObj>
              </mc:Choice>
              <mc:Fallback>
                <p:oleObj name="Equation" r:id="rId35" imgW="1752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319" y="5631111"/>
                        <a:ext cx="27495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直接连接符 54"/>
          <p:cNvCxnSpPr/>
          <p:nvPr/>
        </p:nvCxnSpPr>
        <p:spPr>
          <a:xfrm>
            <a:off x="6106676" y="3984274"/>
            <a:ext cx="41643" cy="2608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6234405" y="5933026"/>
            <a:ext cx="2804075" cy="13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/>
          <p:cNvGraphicFramePr>
            <a:graphicFrameLocks noChangeAspect="1"/>
          </p:cNvGraphicFramePr>
          <p:nvPr>
            <p:extLst/>
          </p:nvPr>
        </p:nvGraphicFramePr>
        <p:xfrm>
          <a:off x="8267209" y="4314503"/>
          <a:ext cx="503096" cy="54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92" name="Equation" r:id="rId37" imgW="164880" imgH="177480" progId="Equation.DSMT4">
                  <p:embed/>
                </p:oleObj>
              </mc:Choice>
              <mc:Fallback>
                <p:oleObj name="Equation" r:id="rId37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209" y="4314503"/>
                        <a:ext cx="503096" cy="544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/>
          </p:nvPr>
        </p:nvGraphicFramePr>
        <p:xfrm>
          <a:off x="7402550" y="5119542"/>
          <a:ext cx="228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93" name="Equation" r:id="rId39" imgW="114120" imgH="126720" progId="Equation.DSMT4">
                  <p:embed/>
                </p:oleObj>
              </mc:Choice>
              <mc:Fallback>
                <p:oleObj name="Equation" r:id="rId39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50" y="5119542"/>
                        <a:ext cx="228600" cy="2698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左箭头 58"/>
          <p:cNvSpPr/>
          <p:nvPr/>
        </p:nvSpPr>
        <p:spPr>
          <a:xfrm rot="10800000">
            <a:off x="6762141" y="5082264"/>
            <a:ext cx="196207" cy="24962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/>
          </p:nvPr>
        </p:nvGraphicFramePr>
        <p:xfrm>
          <a:off x="7391418" y="4273863"/>
          <a:ext cx="3905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94" name="Equation" r:id="rId41" imgW="177480" imgH="164880" progId="Equation.DSMT4">
                  <p:embed/>
                </p:oleObj>
              </mc:Choice>
              <mc:Fallback>
                <p:oleObj name="Equation" r:id="rId41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18" y="4273863"/>
                        <a:ext cx="3905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/>
          </p:nvPr>
        </p:nvGraphicFramePr>
        <p:xfrm>
          <a:off x="7104273" y="922272"/>
          <a:ext cx="1593152" cy="3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95" name="Equation" r:id="rId43" imgW="952200" imgH="203040" progId="Equation.DSMT4">
                  <p:embed/>
                </p:oleObj>
              </mc:Choice>
              <mc:Fallback>
                <p:oleObj name="Equation" r:id="rId43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273" y="922272"/>
                        <a:ext cx="1593152" cy="34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/>
          </p:nvPr>
        </p:nvGraphicFramePr>
        <p:xfrm>
          <a:off x="8267720" y="5073511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96" name="Equation" r:id="rId45" imgW="101520" imgH="114120" progId="Equation.DSMT4">
                  <p:embed/>
                </p:oleObj>
              </mc:Choice>
              <mc:Fallback>
                <p:oleObj name="Equation" r:id="rId45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720" y="5073511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/>
          </p:nvPr>
        </p:nvGraphicFramePr>
        <p:xfrm>
          <a:off x="0" y="1420082"/>
          <a:ext cx="5396890" cy="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97" name="Equation" r:id="rId46" imgW="3543120" imgH="380880" progId="Equation.DSMT4">
                  <p:embed/>
                </p:oleObj>
              </mc:Choice>
              <mc:Fallback>
                <p:oleObj name="Equation" r:id="rId46" imgW="3543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20082"/>
                        <a:ext cx="5396890" cy="58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/>
          </p:nvPr>
        </p:nvGraphicFramePr>
        <p:xfrm>
          <a:off x="5423617" y="1423706"/>
          <a:ext cx="26003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98" name="Equation" r:id="rId48" imgW="1333440" imgH="253800" progId="Equation.DSMT4">
                  <p:embed/>
                </p:oleObj>
              </mc:Choice>
              <mc:Fallback>
                <p:oleObj name="Equation" r:id="rId48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617" y="1423706"/>
                        <a:ext cx="26003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/>
          </p:nvPr>
        </p:nvGraphicFramePr>
        <p:xfrm>
          <a:off x="2575274" y="925437"/>
          <a:ext cx="4517811" cy="39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99" name="Equation" r:id="rId50" imgW="2501640" imgH="215640" progId="Equation.DSMT4">
                  <p:embed/>
                </p:oleObj>
              </mc:Choice>
              <mc:Fallback>
                <p:oleObj name="Equation" r:id="rId50" imgW="2501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274" y="925437"/>
                        <a:ext cx="4517811" cy="391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/>
          </p:nvPr>
        </p:nvGraphicFramePr>
        <p:xfrm>
          <a:off x="8161107" y="1465721"/>
          <a:ext cx="459803" cy="43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0" name="Equation" r:id="rId52" imgW="215640" imgH="203040" progId="Equation.DSMT4">
                  <p:embed/>
                </p:oleObj>
              </mc:Choice>
              <mc:Fallback>
                <p:oleObj name="Equation" r:id="rId52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107" y="1465721"/>
                        <a:ext cx="459803" cy="433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/>
          </p:nvPr>
        </p:nvGraphicFramePr>
        <p:xfrm>
          <a:off x="69049" y="2776825"/>
          <a:ext cx="2003304" cy="361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1" name="Equation" r:id="rId54" imgW="1130040" imgH="203040" progId="Equation.DSMT4">
                  <p:embed/>
                </p:oleObj>
              </mc:Choice>
              <mc:Fallback>
                <p:oleObj name="Equation" r:id="rId54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9" y="2776825"/>
                        <a:ext cx="2003304" cy="361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/>
          <p:cNvGraphicFramePr>
            <a:graphicFrameLocks noChangeAspect="1"/>
          </p:cNvGraphicFramePr>
          <p:nvPr>
            <p:extLst/>
          </p:nvPr>
        </p:nvGraphicFramePr>
        <p:xfrm>
          <a:off x="2854707" y="3707961"/>
          <a:ext cx="1483639" cy="51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2" name="Equation" r:id="rId56" imgW="660240" imgH="228600" progId="Equation.DSMT4">
                  <p:embed/>
                </p:oleObj>
              </mc:Choice>
              <mc:Fallback>
                <p:oleObj name="Equation" r:id="rId56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707" y="3707961"/>
                        <a:ext cx="1483639" cy="515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>
            <p:extLst/>
          </p:nvPr>
        </p:nvGraphicFramePr>
        <p:xfrm>
          <a:off x="99581" y="3757198"/>
          <a:ext cx="1364210" cy="44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3" name="Equation" r:id="rId58" imgW="660240" imgH="215640" progId="Equation.DSMT4">
                  <p:embed/>
                </p:oleObj>
              </mc:Choice>
              <mc:Fallback>
                <p:oleObj name="Equation" r:id="rId58" imgW="66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81" y="3757198"/>
                        <a:ext cx="1364210" cy="447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/>
          <p:cNvGraphicFramePr>
            <a:graphicFrameLocks noChangeAspect="1"/>
          </p:cNvGraphicFramePr>
          <p:nvPr>
            <p:extLst/>
          </p:nvPr>
        </p:nvGraphicFramePr>
        <p:xfrm>
          <a:off x="1386469" y="3769544"/>
          <a:ext cx="1401548" cy="45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4" name="Equation" r:id="rId60" imgW="622080" imgH="203040" progId="Equation.DSMT4">
                  <p:embed/>
                </p:oleObj>
              </mc:Choice>
              <mc:Fallback>
                <p:oleObj name="Equation" r:id="rId60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469" y="3769544"/>
                        <a:ext cx="1401548" cy="459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/>
          </p:nvPr>
        </p:nvGraphicFramePr>
        <p:xfrm>
          <a:off x="7346094" y="3090160"/>
          <a:ext cx="772631" cy="45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5" name="Equation" r:id="rId62" imgW="342720" imgH="203040" progId="Equation.DSMT4">
                  <p:embed/>
                </p:oleObj>
              </mc:Choice>
              <mc:Fallback>
                <p:oleObj name="Equation" r:id="rId62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094" y="3090160"/>
                        <a:ext cx="772631" cy="457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/>
          </p:nvPr>
        </p:nvGraphicFramePr>
        <p:xfrm>
          <a:off x="596657" y="2367033"/>
          <a:ext cx="21701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6" name="Equation" r:id="rId64" imgW="1193760" imgH="203040" progId="Equation.DSMT4">
                  <p:embed/>
                </p:oleObj>
              </mc:Choice>
              <mc:Fallback>
                <p:oleObj name="Equation" r:id="rId64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57" y="2367033"/>
                        <a:ext cx="217011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/>
          </p:nvPr>
        </p:nvGraphicFramePr>
        <p:xfrm>
          <a:off x="4892729" y="2136185"/>
          <a:ext cx="3034029" cy="56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7" name="Equation" r:id="rId66" imgW="1358640" imgH="253800" progId="Equation.DSMT4">
                  <p:embed/>
                </p:oleObj>
              </mc:Choice>
              <mc:Fallback>
                <p:oleObj name="Equation" r:id="rId66" imgW="1358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729" y="2136185"/>
                        <a:ext cx="3034029" cy="568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/>
          </p:nvPr>
        </p:nvGraphicFramePr>
        <p:xfrm>
          <a:off x="2785875" y="2167305"/>
          <a:ext cx="2152087" cy="62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8" name="Equation" r:id="rId68" imgW="1180800" imgH="342720" progId="Equation.DSMT4">
                  <p:embed/>
                </p:oleObj>
              </mc:Choice>
              <mc:Fallback>
                <p:oleObj name="Equation" r:id="rId68" imgW="1180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875" y="2167305"/>
                        <a:ext cx="2152087" cy="628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/>
          </p:nvPr>
        </p:nvGraphicFramePr>
        <p:xfrm>
          <a:off x="70628" y="1999040"/>
          <a:ext cx="2752333" cy="4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9" name="Equation" r:id="rId70" imgW="1422360" imgH="215640" progId="Equation.DSMT4">
                  <p:embed/>
                </p:oleObj>
              </mc:Choice>
              <mc:Fallback>
                <p:oleObj name="Equation" r:id="rId70" imgW="1422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8" y="1999040"/>
                        <a:ext cx="2752333" cy="419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/>
          </p:nvPr>
        </p:nvGraphicFramePr>
        <p:xfrm>
          <a:off x="7953424" y="2179422"/>
          <a:ext cx="4873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10" name="Equation" r:id="rId72" imgW="228600" imgH="203040" progId="Equation.DSMT4">
                  <p:embed/>
                </p:oleObj>
              </mc:Choice>
              <mc:Fallback>
                <p:oleObj name="Equation" r:id="rId72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424" y="2179422"/>
                        <a:ext cx="4873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/>
          </p:nvPr>
        </p:nvGraphicFramePr>
        <p:xfrm>
          <a:off x="8194452" y="3130671"/>
          <a:ext cx="4873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11" name="Equation" r:id="rId74" imgW="228600" imgH="203040" progId="Equation.DSMT4">
                  <p:embed/>
                </p:oleObj>
              </mc:Choice>
              <mc:Fallback>
                <p:oleObj name="Equation" r:id="rId74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452" y="3130671"/>
                        <a:ext cx="4873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/>
          </p:nvPr>
        </p:nvGraphicFramePr>
        <p:xfrm>
          <a:off x="138887" y="4217697"/>
          <a:ext cx="3960849" cy="60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12" name="Equation" r:id="rId76" imgW="2184120" imgH="330120" progId="Equation.DSMT4">
                  <p:embed/>
                </p:oleObj>
              </mc:Choice>
              <mc:Fallback>
                <p:oleObj name="Equation" r:id="rId76" imgW="2184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87" y="4217697"/>
                        <a:ext cx="3960849" cy="602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/>
          </p:nvPr>
        </p:nvGraphicFramePr>
        <p:xfrm>
          <a:off x="4030527" y="4326675"/>
          <a:ext cx="20510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13" name="Equation" r:id="rId78" imgW="1143000" imgH="253800" progId="Equation.DSMT4">
                  <p:embed/>
                </p:oleObj>
              </mc:Choice>
              <mc:Fallback>
                <p:oleObj name="Equation" r:id="rId78" imgW="114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527" y="4326675"/>
                        <a:ext cx="20510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直接连接符 77"/>
          <p:cNvCxnSpPr/>
          <p:nvPr/>
        </p:nvCxnSpPr>
        <p:spPr>
          <a:xfrm flipV="1">
            <a:off x="69049" y="4811383"/>
            <a:ext cx="5975896" cy="12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对象 78"/>
          <p:cNvGraphicFramePr>
            <a:graphicFrameLocks noChangeAspect="1"/>
          </p:cNvGraphicFramePr>
          <p:nvPr>
            <p:extLst/>
          </p:nvPr>
        </p:nvGraphicFramePr>
        <p:xfrm>
          <a:off x="96396" y="4834862"/>
          <a:ext cx="5300494" cy="68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14" name="Equation" r:id="rId80" imgW="2260440" imgH="291960" progId="Equation.DSMT4">
                  <p:embed/>
                </p:oleObj>
              </mc:Choice>
              <mc:Fallback>
                <p:oleObj name="Equation" r:id="rId80" imgW="22604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96" y="4834862"/>
                        <a:ext cx="5300494" cy="688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83051"/>
              </p:ext>
            </p:extLst>
          </p:nvPr>
        </p:nvGraphicFramePr>
        <p:xfrm>
          <a:off x="53186" y="5489342"/>
          <a:ext cx="2873135" cy="973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15" name="Equation" r:id="rId82" imgW="1282680" imgH="431640" progId="Equation.DSMT4">
                  <p:embed/>
                </p:oleObj>
              </mc:Choice>
              <mc:Fallback>
                <p:oleObj name="Equation" r:id="rId82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6" y="5489342"/>
                        <a:ext cx="2873135" cy="973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366029"/>
              </p:ext>
            </p:extLst>
          </p:nvPr>
        </p:nvGraphicFramePr>
        <p:xfrm>
          <a:off x="2852337" y="5507591"/>
          <a:ext cx="25876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16" name="Equation" r:id="rId84" imgW="1384200" imgH="545760" progId="Equation.DSMT4">
                  <p:embed/>
                </p:oleObj>
              </mc:Choice>
              <mc:Fallback>
                <p:oleObj name="Equation" r:id="rId84" imgW="13842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337" y="5507591"/>
                        <a:ext cx="25876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连接符 92"/>
          <p:cNvCxnSpPr/>
          <p:nvPr/>
        </p:nvCxnSpPr>
        <p:spPr>
          <a:xfrm>
            <a:off x="69049" y="1944394"/>
            <a:ext cx="8544612" cy="45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97449"/>
              </p:ext>
            </p:extLst>
          </p:nvPr>
        </p:nvGraphicFramePr>
        <p:xfrm>
          <a:off x="5411220" y="5972448"/>
          <a:ext cx="738911" cy="277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17" name="Equation" r:id="rId86" imgW="304560" imgH="114120" progId="Equation.DSMT4">
                  <p:embed/>
                </p:oleObj>
              </mc:Choice>
              <mc:Fallback>
                <p:oleObj name="Equation" r:id="rId86" imgW="30456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220" y="5972448"/>
                        <a:ext cx="738911" cy="277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67206"/>
              </p:ext>
            </p:extLst>
          </p:nvPr>
        </p:nvGraphicFramePr>
        <p:xfrm>
          <a:off x="6181202" y="6016245"/>
          <a:ext cx="2794031" cy="53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18" name="Equation" r:id="rId88" imgW="1726920" imgH="330120" progId="Equation.DSMT4">
                  <p:embed/>
                </p:oleObj>
              </mc:Choice>
              <mc:Fallback>
                <p:oleObj name="Equation" r:id="rId88" imgW="1726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202" y="6016245"/>
                        <a:ext cx="2794031" cy="53770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1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575470"/>
              </p:ext>
            </p:extLst>
          </p:nvPr>
        </p:nvGraphicFramePr>
        <p:xfrm>
          <a:off x="676275" y="2006600"/>
          <a:ext cx="2208213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6" name="Equation" r:id="rId3" imgW="1218960" imgH="914400" progId="Equation.DSMT4">
                  <p:embed/>
                </p:oleObj>
              </mc:Choice>
              <mc:Fallback>
                <p:oleObj name="Equation" r:id="rId3" imgW="1218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006600"/>
                        <a:ext cx="2208213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9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对象 78"/>
          <p:cNvGraphicFramePr>
            <a:graphicFrameLocks noChangeAspect="1"/>
          </p:cNvGraphicFramePr>
          <p:nvPr>
            <p:extLst/>
          </p:nvPr>
        </p:nvGraphicFramePr>
        <p:xfrm>
          <a:off x="74591" y="2080395"/>
          <a:ext cx="951578" cy="48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0"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1" y="2080395"/>
                        <a:ext cx="951578" cy="483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/>
          </p:nvPr>
        </p:nvGraphicFramePr>
        <p:xfrm>
          <a:off x="2079770" y="860824"/>
          <a:ext cx="56769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1" name="Equation" r:id="rId5" imgW="2831760" imgH="215640" progId="Equation.DSMT4">
                  <p:embed/>
                </p:oleObj>
              </mc:Choice>
              <mc:Fallback>
                <p:oleObj name="Equation" r:id="rId5" imgW="283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770" y="860824"/>
                        <a:ext cx="56769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/>
          </p:nvPr>
        </p:nvGraphicFramePr>
        <p:xfrm>
          <a:off x="113485" y="887459"/>
          <a:ext cx="19129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2" name="Equation" r:id="rId7" imgW="850680" imgH="215640" progId="Equation.DSMT4">
                  <p:embed/>
                </p:oleObj>
              </mc:Choice>
              <mc:Fallback>
                <p:oleObj name="Equation" r:id="rId7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85" y="887459"/>
                        <a:ext cx="19129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/>
          </p:nvPr>
        </p:nvGraphicFramePr>
        <p:xfrm>
          <a:off x="1598714" y="1324745"/>
          <a:ext cx="22685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3" name="Equation" r:id="rId9" imgW="1358640" imgH="444240" progId="Equation.DSMT4">
                  <p:embed/>
                </p:oleObj>
              </mc:Choice>
              <mc:Fallback>
                <p:oleObj name="Equation" r:id="rId9" imgW="1358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714" y="1324745"/>
                        <a:ext cx="22685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74591" y="1501368"/>
          <a:ext cx="1591140" cy="48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4" name="Equation" r:id="rId11" imgW="711000" imgH="215640" progId="Equation.DSMT4">
                  <p:embed/>
                </p:oleObj>
              </mc:Choice>
              <mc:Fallback>
                <p:oleObj name="Equation" r:id="rId11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1" y="1501368"/>
                        <a:ext cx="1591140" cy="487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844434" y="1283182"/>
          <a:ext cx="2214339" cy="79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5" name="Equation" r:id="rId13" imgW="1358640" imgH="482400" progId="Equation.DSMT4">
                  <p:embed/>
                </p:oleObj>
              </mc:Choice>
              <mc:Fallback>
                <p:oleObj name="Equation" r:id="rId13" imgW="1358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434" y="1283182"/>
                        <a:ext cx="2214339" cy="796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6162554" y="1305404"/>
          <a:ext cx="25987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6" name="Equation" r:id="rId15" imgW="1422360" imgH="482400" progId="Equation.DSMT4">
                  <p:embed/>
                </p:oleObj>
              </mc:Choice>
              <mc:Fallback>
                <p:oleObj name="Equation" r:id="rId15" imgW="1422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554" y="1305404"/>
                        <a:ext cx="259873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994323" y="2145754"/>
          <a:ext cx="67071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7" name="Equation" r:id="rId17" imgW="3288960" imgH="215640" progId="Equation.DSMT4">
                  <p:embed/>
                </p:oleObj>
              </mc:Choice>
              <mc:Fallback>
                <p:oleObj name="Equation" r:id="rId17" imgW="328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323" y="2145754"/>
                        <a:ext cx="67071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5412461" y="2666553"/>
          <a:ext cx="20494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8" name="Equation" r:id="rId19" imgW="1015920" imgH="215640" progId="Equation.DSMT4">
                  <p:embed/>
                </p:oleObj>
              </mc:Choice>
              <mc:Fallback>
                <p:oleObj name="Equation" r:id="rId19" imgW="1015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461" y="2666553"/>
                        <a:ext cx="20494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3166839" y="2631432"/>
          <a:ext cx="19685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9" name="Equation" r:id="rId21" imgW="965160" imgH="215640" progId="Equation.DSMT4">
                  <p:embed/>
                </p:oleObj>
              </mc:Choice>
              <mc:Fallback>
                <p:oleObj name="Equation" r:id="rId21" imgW="96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839" y="2631432"/>
                        <a:ext cx="19685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220172" y="3578196"/>
          <a:ext cx="25828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0" name="Equation" r:id="rId23" imgW="1587240" imgH="495000" progId="Equation.DSMT4">
                  <p:embed/>
                </p:oleObj>
              </mc:Choice>
              <mc:Fallback>
                <p:oleObj name="Equation" r:id="rId23" imgW="15872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72" y="3578196"/>
                        <a:ext cx="258286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2771000" y="3624955"/>
          <a:ext cx="3531964" cy="74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1" name="Equation" r:id="rId25" imgW="2133360" imgH="444240" progId="Equation.DSMT4">
                  <p:embed/>
                </p:oleObj>
              </mc:Choice>
              <mc:Fallback>
                <p:oleObj name="Equation" r:id="rId25" imgW="2133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000" y="3624955"/>
                        <a:ext cx="3531964" cy="749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6394450" y="3570288"/>
          <a:ext cx="18446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2" name="Equation" r:id="rId27" imgW="1002960" imgH="444240" progId="Equation.DSMT4">
                  <p:embed/>
                </p:oleObj>
              </mc:Choice>
              <mc:Fallback>
                <p:oleObj name="Equation" r:id="rId27" imgW="1002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3570288"/>
                        <a:ext cx="18446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317956" y="4496821"/>
          <a:ext cx="18319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3" name="Equation" r:id="rId29" imgW="1028520" imgH="444240" progId="Equation.DSMT4">
                  <p:embed/>
                </p:oleObj>
              </mc:Choice>
              <mc:Fallback>
                <p:oleObj name="Equation" r:id="rId29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56" y="4496821"/>
                        <a:ext cx="18319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405116" y="5373636"/>
          <a:ext cx="310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4" name="Equation" r:id="rId31" imgW="1714320" imgH="444240" progId="Equation.DSMT4">
                  <p:embed/>
                </p:oleObj>
              </mc:Choice>
              <mc:Fallback>
                <p:oleObj name="Equation" r:id="rId31" imgW="1714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16" y="5373636"/>
                        <a:ext cx="310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3586648" y="5157736"/>
          <a:ext cx="35147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5" name="Equation" r:id="rId33" imgW="1663560" imgH="482400" progId="Equation.DSMT4">
                  <p:embed/>
                </p:oleObj>
              </mc:Choice>
              <mc:Fallback>
                <p:oleObj name="Equation" r:id="rId33" imgW="1663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648" y="5157736"/>
                        <a:ext cx="35147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220172" y="2625803"/>
          <a:ext cx="27193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6" name="Equation" r:id="rId35" imgW="1333440" imgH="228600" progId="Equation.DSMT4">
                  <p:embed/>
                </p:oleObj>
              </mc:Choice>
              <mc:Fallback>
                <p:oleObj name="Equation" r:id="rId35" imgW="1333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72" y="2625803"/>
                        <a:ext cx="27193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2098021" y="4631110"/>
          <a:ext cx="5511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7" name="Equation" r:id="rId37" imgW="2933640" imgH="253800" progId="Equation.DSMT4">
                  <p:embed/>
                </p:oleObj>
              </mc:Choice>
              <mc:Fallback>
                <p:oleObj name="Equation" r:id="rId37" imgW="2933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021" y="4631110"/>
                        <a:ext cx="5511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295822" y="3081886"/>
            <a:ext cx="7313999" cy="278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8310375" y="3709383"/>
          <a:ext cx="579326" cy="55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8" name="Equation" r:id="rId39" imgW="215640" imgH="203040" progId="Equation.DSMT4">
                  <p:embed/>
                </p:oleObj>
              </mc:Choice>
              <mc:Fallback>
                <p:oleObj name="Equation" r:id="rId39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375" y="3709383"/>
                        <a:ext cx="579326" cy="55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220172" y="3128249"/>
          <a:ext cx="36242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9" name="Equation" r:id="rId41" imgW="1777680" imgH="203040" progId="Equation.DSMT4">
                  <p:embed/>
                </p:oleObj>
              </mc:Choice>
              <mc:Fallback>
                <p:oleObj name="Equation" r:id="rId41" imgW="1777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72" y="3128249"/>
                        <a:ext cx="362426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842716" y="465517"/>
          <a:ext cx="4776307" cy="40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0" name="Equation" r:id="rId43" imgW="2438280" imgH="203040" progId="Equation.DSMT4">
                  <p:embed/>
                </p:oleObj>
              </mc:Choice>
              <mc:Fallback>
                <p:oleObj name="Equation" r:id="rId43" imgW="243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716" y="465517"/>
                        <a:ext cx="4776307" cy="403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1453501" y="57422"/>
          <a:ext cx="4467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1" name="Equation" r:id="rId45" imgW="2095200" imgH="215640" progId="Equation.DSMT4">
                  <p:embed/>
                </p:oleObj>
              </mc:Choice>
              <mc:Fallback>
                <p:oleObj name="Equation" r:id="rId45" imgW="2095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501" y="57422"/>
                        <a:ext cx="44672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/>
          <p:nvPr/>
        </p:nvCxnSpPr>
        <p:spPr>
          <a:xfrm flipV="1">
            <a:off x="6437192" y="4264571"/>
            <a:ext cx="766326" cy="13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704902"/>
              </p:ext>
            </p:extLst>
          </p:nvPr>
        </p:nvGraphicFramePr>
        <p:xfrm>
          <a:off x="2591499" y="207656"/>
          <a:ext cx="5686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45" name="Equation" r:id="rId3" imgW="3111480" imgH="253800" progId="Equation.DSMT4">
                  <p:embed/>
                </p:oleObj>
              </mc:Choice>
              <mc:Fallback>
                <p:oleObj name="Equation" r:id="rId3" imgW="3111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499" y="207656"/>
                        <a:ext cx="56864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793611"/>
              </p:ext>
            </p:extLst>
          </p:nvPr>
        </p:nvGraphicFramePr>
        <p:xfrm>
          <a:off x="302509" y="241384"/>
          <a:ext cx="23114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46" name="Equation" r:id="rId5" imgW="1143000" imgH="203040" progId="Equation.DSMT4">
                  <p:embed/>
                </p:oleObj>
              </mc:Choice>
              <mc:Fallback>
                <p:oleObj name="Equation" r:id="rId5" imgW="1143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09" y="241384"/>
                        <a:ext cx="23114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794361"/>
              </p:ext>
            </p:extLst>
          </p:nvPr>
        </p:nvGraphicFramePr>
        <p:xfrm>
          <a:off x="3635642" y="1195825"/>
          <a:ext cx="5116488" cy="35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47" name="Equation" r:id="rId7" imgW="3136680" imgH="215640" progId="Equation.DSMT4">
                  <p:embed/>
                </p:oleObj>
              </mc:Choice>
              <mc:Fallback>
                <p:oleObj name="Equation" r:id="rId7" imgW="3136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642" y="1195825"/>
                        <a:ext cx="5116488" cy="355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135425"/>
              </p:ext>
            </p:extLst>
          </p:nvPr>
        </p:nvGraphicFramePr>
        <p:xfrm>
          <a:off x="5537427" y="687624"/>
          <a:ext cx="2600587" cy="40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48" name="Equation" r:id="rId9" imgW="1396800" imgH="215640" progId="Equation.DSMT4">
                  <p:embed/>
                </p:oleObj>
              </mc:Choice>
              <mc:Fallback>
                <p:oleObj name="Equation" r:id="rId9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427" y="687624"/>
                        <a:ext cx="2600587" cy="405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674839"/>
              </p:ext>
            </p:extLst>
          </p:nvPr>
        </p:nvGraphicFramePr>
        <p:xfrm>
          <a:off x="756945" y="1163036"/>
          <a:ext cx="2767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49" name="Equation" r:id="rId11" imgW="1574640" imgH="304560" progId="Equation.DSMT4">
                  <p:embed/>
                </p:oleObj>
              </mc:Choice>
              <mc:Fallback>
                <p:oleObj name="Equation" r:id="rId11" imgW="1574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45" y="1163036"/>
                        <a:ext cx="27670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225739"/>
              </p:ext>
            </p:extLst>
          </p:nvPr>
        </p:nvGraphicFramePr>
        <p:xfrm>
          <a:off x="345782" y="1210381"/>
          <a:ext cx="4111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0" name="Equation" r:id="rId13" imgW="190440" imgH="203040" progId="Equation.DSMT4">
                  <p:embed/>
                </p:oleObj>
              </mc:Choice>
              <mc:Fallback>
                <p:oleObj name="Equation" r:id="rId13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82" y="1210381"/>
                        <a:ext cx="4111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329578"/>
              </p:ext>
            </p:extLst>
          </p:nvPr>
        </p:nvGraphicFramePr>
        <p:xfrm>
          <a:off x="314078" y="659788"/>
          <a:ext cx="5217447" cy="41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1" name="Equation" r:id="rId15" imgW="2717640" imgH="215640" progId="Equation.DSMT4">
                  <p:embed/>
                </p:oleObj>
              </mc:Choice>
              <mc:Fallback>
                <p:oleObj name="Equation" r:id="rId15" imgW="2717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78" y="659788"/>
                        <a:ext cx="5217447" cy="417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352281"/>
              </p:ext>
            </p:extLst>
          </p:nvPr>
        </p:nvGraphicFramePr>
        <p:xfrm>
          <a:off x="294292" y="2072628"/>
          <a:ext cx="2716092" cy="83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2" name="Equation" r:id="rId17" imgW="1574640" imgH="482400" progId="Equation.DSMT4">
                  <p:embed/>
                </p:oleObj>
              </mc:Choice>
              <mc:Fallback>
                <p:oleObj name="Equation" r:id="rId17" imgW="1574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92" y="2072628"/>
                        <a:ext cx="2716092" cy="838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60108" y="2030792"/>
            <a:ext cx="8607104" cy="8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137733"/>
              </p:ext>
            </p:extLst>
          </p:nvPr>
        </p:nvGraphicFramePr>
        <p:xfrm>
          <a:off x="3042270" y="2085490"/>
          <a:ext cx="47164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3" name="Equation" r:id="rId19" imgW="2705040" imgH="469800" progId="Equation.DSMT4">
                  <p:embed/>
                </p:oleObj>
              </mc:Choice>
              <mc:Fallback>
                <p:oleObj name="Equation" r:id="rId19" imgW="2705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270" y="2085490"/>
                        <a:ext cx="471646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328092"/>
              </p:ext>
            </p:extLst>
          </p:nvPr>
        </p:nvGraphicFramePr>
        <p:xfrm>
          <a:off x="294292" y="3013082"/>
          <a:ext cx="54260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4" name="Equation" r:id="rId21" imgW="2679480" imgH="304560" progId="Equation.DSMT4">
                  <p:embed/>
                </p:oleObj>
              </mc:Choice>
              <mc:Fallback>
                <p:oleObj name="Equation" r:id="rId21" imgW="2679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92" y="3013082"/>
                        <a:ext cx="54260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787916"/>
              </p:ext>
            </p:extLst>
          </p:nvPr>
        </p:nvGraphicFramePr>
        <p:xfrm>
          <a:off x="182377" y="3603099"/>
          <a:ext cx="31480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5" name="Equation" r:id="rId23" imgW="1765080" imgH="253800" progId="Equation.DSMT4">
                  <p:embed/>
                </p:oleObj>
              </mc:Choice>
              <mc:Fallback>
                <p:oleObj name="Equation" r:id="rId23" imgW="1765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77" y="3603099"/>
                        <a:ext cx="31480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092547"/>
              </p:ext>
            </p:extLst>
          </p:nvPr>
        </p:nvGraphicFramePr>
        <p:xfrm>
          <a:off x="5958091" y="3015270"/>
          <a:ext cx="12080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6" name="Equation" r:id="rId25" imgW="596880" imgH="215640" progId="Equation.DSMT4">
                  <p:embed/>
                </p:oleObj>
              </mc:Choice>
              <mc:Fallback>
                <p:oleObj name="Equation" r:id="rId25" imgW="59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091" y="3015270"/>
                        <a:ext cx="12080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469069"/>
              </p:ext>
            </p:extLst>
          </p:nvPr>
        </p:nvGraphicFramePr>
        <p:xfrm>
          <a:off x="3442305" y="3616893"/>
          <a:ext cx="11572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7" name="Equation" r:id="rId27" imgW="571320" imgH="215640" progId="Equation.DSMT4">
                  <p:embed/>
                </p:oleObj>
              </mc:Choice>
              <mc:Fallback>
                <p:oleObj name="Equation" r:id="rId27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305" y="3616893"/>
                        <a:ext cx="11572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94794"/>
              </p:ext>
            </p:extLst>
          </p:nvPr>
        </p:nvGraphicFramePr>
        <p:xfrm>
          <a:off x="344631" y="1652609"/>
          <a:ext cx="2704575" cy="45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8" name="Equation" r:id="rId29" imgW="1371600" imgH="228600" progId="Equation.DSMT4">
                  <p:embed/>
                </p:oleObj>
              </mc:Choice>
              <mc:Fallback>
                <p:oleObj name="Equation" r:id="rId29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31" y="1652609"/>
                        <a:ext cx="2704575" cy="458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125141"/>
              </p:ext>
            </p:extLst>
          </p:nvPr>
        </p:nvGraphicFramePr>
        <p:xfrm>
          <a:off x="3010384" y="1617755"/>
          <a:ext cx="4824934" cy="44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9" name="Equation" r:id="rId31" imgW="2387520" imgH="215640" progId="Equation.DSMT4">
                  <p:embed/>
                </p:oleObj>
              </mc:Choice>
              <mc:Fallback>
                <p:oleObj name="Equation" r:id="rId31" imgW="2387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384" y="1617755"/>
                        <a:ext cx="4824934" cy="442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05921"/>
              </p:ext>
            </p:extLst>
          </p:nvPr>
        </p:nvGraphicFramePr>
        <p:xfrm>
          <a:off x="4842075" y="3627659"/>
          <a:ext cx="2705821" cy="479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0" name="Equation" r:id="rId33" imgW="1307880" imgH="228600" progId="Equation.DSMT4">
                  <p:embed/>
                </p:oleObj>
              </mc:Choice>
              <mc:Fallback>
                <p:oleObj name="Equation" r:id="rId33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075" y="3627659"/>
                        <a:ext cx="2705821" cy="479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484649"/>
              </p:ext>
            </p:extLst>
          </p:nvPr>
        </p:nvGraphicFramePr>
        <p:xfrm>
          <a:off x="4838901" y="4011881"/>
          <a:ext cx="3387057" cy="43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1" name="Equation" r:id="rId35" imgW="1688760" imgH="215640" progId="Equation.DSMT4">
                  <p:embed/>
                </p:oleObj>
              </mc:Choice>
              <mc:Fallback>
                <p:oleObj name="Equation" r:id="rId35" imgW="1688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901" y="4011881"/>
                        <a:ext cx="3387057" cy="438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96572"/>
              </p:ext>
            </p:extLst>
          </p:nvPr>
        </p:nvGraphicFramePr>
        <p:xfrm>
          <a:off x="99902" y="4077887"/>
          <a:ext cx="35750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2" name="Equation" r:id="rId37" imgW="1892160" imgH="355320" progId="Equation.DSMT4">
                  <p:embed/>
                </p:oleObj>
              </mc:Choice>
              <mc:Fallback>
                <p:oleObj name="Equation" r:id="rId37" imgW="18921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2" y="4077887"/>
                        <a:ext cx="357505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971622"/>
              </p:ext>
            </p:extLst>
          </p:nvPr>
        </p:nvGraphicFramePr>
        <p:xfrm>
          <a:off x="3694411" y="4073531"/>
          <a:ext cx="823619" cy="477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3" name="Equation" r:id="rId39" imgW="355320" imgH="203040" progId="Equation.DSMT4">
                  <p:embed/>
                </p:oleObj>
              </mc:Choice>
              <mc:Fallback>
                <p:oleObj name="Equation" r:id="rId39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411" y="4073531"/>
                        <a:ext cx="823619" cy="477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671770"/>
              </p:ext>
            </p:extLst>
          </p:nvPr>
        </p:nvGraphicFramePr>
        <p:xfrm>
          <a:off x="215258" y="4736083"/>
          <a:ext cx="53768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4" name="Equation" r:id="rId41" imgW="2654280" imgH="304560" progId="Equation.DSMT4">
                  <p:embed/>
                </p:oleObj>
              </mc:Choice>
              <mc:Fallback>
                <p:oleObj name="Equation" r:id="rId41" imgW="2654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58" y="4736083"/>
                        <a:ext cx="537686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68407"/>
              </p:ext>
            </p:extLst>
          </p:nvPr>
        </p:nvGraphicFramePr>
        <p:xfrm>
          <a:off x="5788001" y="4746900"/>
          <a:ext cx="1378178" cy="51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5" name="Equation" r:id="rId43" imgW="583920" imgH="215640" progId="Equation.DSMT4">
                  <p:embed/>
                </p:oleObj>
              </mc:Choice>
              <mc:Fallback>
                <p:oleObj name="Equation" r:id="rId43" imgW="583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01" y="4746900"/>
                        <a:ext cx="1378178" cy="512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575647"/>
              </p:ext>
            </p:extLst>
          </p:nvPr>
        </p:nvGraphicFramePr>
        <p:xfrm>
          <a:off x="51565" y="5400237"/>
          <a:ext cx="4177772" cy="433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6" name="Equation" r:id="rId45" imgW="2463480" imgH="253800" progId="Equation.DSMT4">
                  <p:embed/>
                </p:oleObj>
              </mc:Choice>
              <mc:Fallback>
                <p:oleObj name="Equation" r:id="rId45" imgW="2463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5" y="5400237"/>
                        <a:ext cx="4177772" cy="433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24464"/>
              </p:ext>
            </p:extLst>
          </p:nvPr>
        </p:nvGraphicFramePr>
        <p:xfrm>
          <a:off x="4237880" y="5384328"/>
          <a:ext cx="1332882" cy="506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7" name="Equation" r:id="rId47" imgW="571320" imgH="215640" progId="Equation.DSMT4">
                  <p:embed/>
                </p:oleObj>
              </mc:Choice>
              <mc:Fallback>
                <p:oleObj name="Equation" r:id="rId47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880" y="5384328"/>
                        <a:ext cx="1332882" cy="506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846117"/>
              </p:ext>
            </p:extLst>
          </p:nvPr>
        </p:nvGraphicFramePr>
        <p:xfrm>
          <a:off x="109999" y="5930377"/>
          <a:ext cx="3663098" cy="69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8" name="Equation" r:id="rId49" imgW="1904760" imgH="355320" progId="Equation.DSMT4">
                  <p:embed/>
                </p:oleObj>
              </mc:Choice>
              <mc:Fallback>
                <p:oleObj name="Equation" r:id="rId49" imgW="1904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99" y="5930377"/>
                        <a:ext cx="3663098" cy="69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63245"/>
              </p:ext>
            </p:extLst>
          </p:nvPr>
        </p:nvGraphicFramePr>
        <p:xfrm>
          <a:off x="3773097" y="5947311"/>
          <a:ext cx="990528" cy="4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9" name="Equation" r:id="rId51" imgW="431640" imgH="203040" progId="Equation.DSMT4">
                  <p:embed/>
                </p:oleObj>
              </mc:Choice>
              <mc:Fallback>
                <p:oleObj name="Equation" r:id="rId51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097" y="5947311"/>
                        <a:ext cx="990528" cy="470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209484"/>
              </p:ext>
            </p:extLst>
          </p:nvPr>
        </p:nvGraphicFramePr>
        <p:xfrm>
          <a:off x="5673153" y="5407862"/>
          <a:ext cx="2986051" cy="46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70" name="Equation" r:id="rId53" imgW="1473120" imgH="228600" progId="Equation.DSMT4">
                  <p:embed/>
                </p:oleObj>
              </mc:Choice>
              <mc:Fallback>
                <p:oleObj name="Equation" r:id="rId53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153" y="5407862"/>
                        <a:ext cx="2986051" cy="469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071059"/>
              </p:ext>
            </p:extLst>
          </p:nvPr>
        </p:nvGraphicFramePr>
        <p:xfrm>
          <a:off x="5575343" y="5961641"/>
          <a:ext cx="3266585" cy="407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71" name="Equation" r:id="rId55" imgW="1752480" imgH="215640" progId="Equation.DSMT4">
                  <p:embed/>
                </p:oleObj>
              </mc:Choice>
              <mc:Fallback>
                <p:oleObj name="Equation" r:id="rId55" imgW="1752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43" y="5961641"/>
                        <a:ext cx="3266585" cy="407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533732"/>
              </p:ext>
            </p:extLst>
          </p:nvPr>
        </p:nvGraphicFramePr>
        <p:xfrm>
          <a:off x="7403149" y="2711976"/>
          <a:ext cx="943146" cy="79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72" name="Equation" r:id="rId57" imgW="533160" imgH="444240" progId="Equation.DSMT4">
                  <p:embed/>
                </p:oleObj>
              </mc:Choice>
              <mc:Fallback>
                <p:oleObj name="Equation" r:id="rId57" imgW="533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149" y="2711976"/>
                        <a:ext cx="943146" cy="79057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469396"/>
              </p:ext>
            </p:extLst>
          </p:nvPr>
        </p:nvGraphicFramePr>
        <p:xfrm>
          <a:off x="7487889" y="4525484"/>
          <a:ext cx="858406" cy="719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73" name="Equation" r:id="rId59" imgW="533160" imgH="444240" progId="Equation.DSMT4">
                  <p:embed/>
                </p:oleObj>
              </mc:Choice>
              <mc:Fallback>
                <p:oleObj name="Equation" r:id="rId59" imgW="533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7889" y="4525484"/>
                        <a:ext cx="858406" cy="71954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5531525" y="5301518"/>
            <a:ext cx="0" cy="1394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785533" y="3577458"/>
            <a:ext cx="0" cy="11694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07491" y="3577458"/>
            <a:ext cx="91232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-20260" y="4774433"/>
            <a:ext cx="73904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60108" y="5259324"/>
            <a:ext cx="9170585" cy="84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3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7446" y="101694"/>
            <a:ext cx="8774884" cy="2474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/>
          </p:nvPr>
        </p:nvGraphicFramePr>
        <p:xfrm>
          <a:off x="125838" y="1306679"/>
          <a:ext cx="1658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75" name="Equation" r:id="rId3" imgW="761760" imgH="203040" progId="Equation.DSMT4">
                  <p:embed/>
                </p:oleObj>
              </mc:Choice>
              <mc:Fallback>
                <p:oleObj name="Equation" r:id="rId3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38" y="1306679"/>
                        <a:ext cx="16589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/>
          </p:nvPr>
        </p:nvGraphicFramePr>
        <p:xfrm>
          <a:off x="202224" y="2576446"/>
          <a:ext cx="2357306" cy="40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76" name="Equation" r:id="rId5" imgW="1257120" imgH="215640" progId="Equation.DSMT4">
                  <p:embed/>
                </p:oleObj>
              </mc:Choice>
              <mc:Fallback>
                <p:oleObj name="Equation" r:id="rId5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24" y="2576446"/>
                        <a:ext cx="2357306" cy="404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/>
          </p:nvPr>
        </p:nvGraphicFramePr>
        <p:xfrm>
          <a:off x="2673376" y="2651947"/>
          <a:ext cx="1063537" cy="363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77" name="Equation" r:id="rId7" imgW="482400" imgH="164880" progId="Equation.DSMT4">
                  <p:embed/>
                </p:oleObj>
              </mc:Choice>
              <mc:Fallback>
                <p:oleObj name="Equation" r:id="rId7" imgW="482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76" y="2651947"/>
                        <a:ext cx="1063537" cy="363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48861" y="1306677"/>
            <a:ext cx="44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❶</a:t>
            </a:r>
            <a:endParaRPr lang="zh-CN" altLang="en-US" sz="2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676938" y="1306676"/>
            <a:ext cx="42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❷</a:t>
            </a:r>
            <a:endParaRPr lang="zh-CN" altLang="en-US" sz="2400" dirty="0"/>
          </a:p>
        </p:txBody>
      </p:sp>
      <p:graphicFrame>
        <p:nvGraphicFramePr>
          <p:cNvPr id="47" name="Object 7"/>
          <p:cNvGraphicFramePr>
            <a:graphicFrameLocks noChangeAspect="1"/>
          </p:cNvGraphicFramePr>
          <p:nvPr>
            <p:extLst/>
          </p:nvPr>
        </p:nvGraphicFramePr>
        <p:xfrm>
          <a:off x="2030158" y="1341303"/>
          <a:ext cx="3716302" cy="40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78" name="Equation" r:id="rId9" imgW="2006280" imgH="215640" progId="Equation.DSMT4">
                  <p:embed/>
                </p:oleObj>
              </mc:Choice>
              <mc:Fallback>
                <p:oleObj name="Equation" r:id="rId9" imgW="2006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158" y="1341303"/>
                        <a:ext cx="3716302" cy="402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/>
          </p:nvPr>
        </p:nvGraphicFramePr>
        <p:xfrm>
          <a:off x="4983411" y="3850282"/>
          <a:ext cx="3020574" cy="39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79" name="Equation" r:id="rId11" imgW="1739880" imgH="228600" progId="Equation.DSMT4">
                  <p:embed/>
                </p:oleObj>
              </mc:Choice>
              <mc:Fallback>
                <p:oleObj name="Equation" r:id="rId11" imgW="1739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411" y="3850282"/>
                        <a:ext cx="3020574" cy="397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/>
          </p:nvPr>
        </p:nvGraphicFramePr>
        <p:xfrm>
          <a:off x="4935960" y="2517723"/>
          <a:ext cx="3209750" cy="49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0" name="Equation" r:id="rId13" imgW="1815840" imgH="279360" progId="Equation.DSMT4">
                  <p:embed/>
                </p:oleObj>
              </mc:Choice>
              <mc:Fallback>
                <p:oleObj name="Equation" r:id="rId13" imgW="1815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960" y="2517723"/>
                        <a:ext cx="3209750" cy="494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/>
          </p:nvPr>
        </p:nvGraphicFramePr>
        <p:xfrm>
          <a:off x="264399" y="3030825"/>
          <a:ext cx="4585326" cy="6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1" name="Equation" r:id="rId15" imgW="2654280" imgH="355320" progId="Equation.DSMT4">
                  <p:embed/>
                </p:oleObj>
              </mc:Choice>
              <mc:Fallback>
                <p:oleObj name="Equation" r:id="rId15" imgW="2654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99" y="3030825"/>
                        <a:ext cx="4585326" cy="6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/>
          </p:nvPr>
        </p:nvGraphicFramePr>
        <p:xfrm>
          <a:off x="5076226" y="3067848"/>
          <a:ext cx="3388265" cy="70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2" name="Equation" r:id="rId17" imgW="1828800" imgH="380880" progId="Equation.DSMT4">
                  <p:embed/>
                </p:oleObj>
              </mc:Choice>
              <mc:Fallback>
                <p:oleObj name="Equation" r:id="rId17" imgW="1828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26" y="3067848"/>
                        <a:ext cx="3388265" cy="70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/>
          </p:nvPr>
        </p:nvGraphicFramePr>
        <p:xfrm>
          <a:off x="117446" y="3785107"/>
          <a:ext cx="478313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3" name="Equation" r:id="rId19" imgW="2844720" imgH="330120" progId="Equation.DSMT4">
                  <p:embed/>
                </p:oleObj>
              </mc:Choice>
              <mc:Fallback>
                <p:oleObj name="Equation" r:id="rId19" imgW="2844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46" y="3785107"/>
                        <a:ext cx="478313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/>
          </p:nvPr>
        </p:nvGraphicFramePr>
        <p:xfrm>
          <a:off x="385474" y="5436138"/>
          <a:ext cx="64135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4" name="Equation" r:id="rId21" imgW="3314520" imgH="330120" progId="Equation.DSMT4">
                  <p:embed/>
                </p:oleObj>
              </mc:Choice>
              <mc:Fallback>
                <p:oleObj name="Equation" r:id="rId21" imgW="3314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74" y="5436138"/>
                        <a:ext cx="64135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/>
          </p:nvPr>
        </p:nvGraphicFramePr>
        <p:xfrm>
          <a:off x="324971" y="6056476"/>
          <a:ext cx="42227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5" name="Equation" r:id="rId23" imgW="1701720" imgH="215640" progId="Equation.DSMT4">
                  <p:embed/>
                </p:oleObj>
              </mc:Choice>
              <mc:Fallback>
                <p:oleObj name="Equation" r:id="rId23" imgW="170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71" y="6056476"/>
                        <a:ext cx="42227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707849" y="1347483"/>
          <a:ext cx="3184481" cy="38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6" name="Equation" r:id="rId25" imgW="1917360" imgH="228600" progId="Equation.DSMT4">
                  <p:embed/>
                </p:oleObj>
              </mc:Choice>
              <mc:Fallback>
                <p:oleObj name="Equation" r:id="rId25" imgW="1917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849" y="1347483"/>
                        <a:ext cx="3184481" cy="38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64844" y="1704069"/>
          <a:ext cx="2688301" cy="48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7" name="Equation" r:id="rId27" imgW="1549080" imgH="279360" progId="Equation.DSMT4">
                  <p:embed/>
                </p:oleObj>
              </mc:Choice>
              <mc:Fallback>
                <p:oleObj name="Equation" r:id="rId27" imgW="1549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44" y="1704069"/>
                        <a:ext cx="2688301" cy="486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891129" y="1701870"/>
          <a:ext cx="1321032" cy="427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8" name="Equation" r:id="rId29" imgW="787320" imgH="253800" progId="Equation.DSMT4">
                  <p:embed/>
                </p:oleObj>
              </mc:Choice>
              <mc:Fallback>
                <p:oleObj name="Equation" r:id="rId29" imgW="787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129" y="1701870"/>
                        <a:ext cx="1321032" cy="427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4335841" y="1697981"/>
          <a:ext cx="3903037" cy="46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9" name="Equation" r:id="rId31" imgW="2781000" imgH="330120" progId="Equation.DSMT4">
                  <p:embed/>
                </p:oleObj>
              </mc:Choice>
              <mc:Fallback>
                <p:oleObj name="Equation" r:id="rId31" imgW="2781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841" y="1697981"/>
                        <a:ext cx="3903037" cy="46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54538" y="2168026"/>
          <a:ext cx="28448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0" name="Equation" r:id="rId33" imgW="1803240" imgH="215640" progId="Equation.DSMT4">
                  <p:embed/>
                </p:oleObj>
              </mc:Choice>
              <mc:Fallback>
                <p:oleObj name="Equation" r:id="rId33" imgW="1803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38" y="2168026"/>
                        <a:ext cx="28448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195841" y="2097143"/>
          <a:ext cx="40513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1" name="Equation" r:id="rId35" imgW="3047760" imgH="330120" progId="Equation.DSMT4">
                  <p:embed/>
                </p:oleObj>
              </mc:Choice>
              <mc:Fallback>
                <p:oleObj name="Equation" r:id="rId35" imgW="3047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841" y="2097143"/>
                        <a:ext cx="40513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797635" y="2635169"/>
          <a:ext cx="8270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2" name="Equation" r:id="rId37" imgW="469800" imgH="203040" progId="Equation.DSMT4">
                  <p:embed/>
                </p:oleObj>
              </mc:Choice>
              <mc:Fallback>
                <p:oleObj name="Equation" r:id="rId37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635" y="2635169"/>
                        <a:ext cx="8270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44169" y="4986394"/>
          <a:ext cx="4798503" cy="50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3" name="Equation" r:id="rId39" imgW="3149280" imgH="330120" progId="Equation.DSMT4">
                  <p:embed/>
                </p:oleObj>
              </mc:Choice>
              <mc:Fallback>
                <p:oleObj name="Equation" r:id="rId39" imgW="3149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69" y="4986394"/>
                        <a:ext cx="4798503" cy="503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36508" y="4461628"/>
          <a:ext cx="5102366" cy="472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4" name="Equation" r:id="rId41" imgW="3301920" imgH="304560" progId="Equation.DSMT4">
                  <p:embed/>
                </p:oleObj>
              </mc:Choice>
              <mc:Fallback>
                <p:oleObj name="Equation" r:id="rId41" imgW="3301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08" y="4461628"/>
                        <a:ext cx="5102366" cy="472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5527034" y="4344578"/>
          <a:ext cx="3156460" cy="57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5" name="Equation" r:id="rId43" imgW="2082600" imgH="380880" progId="Equation.DSMT4">
                  <p:embed/>
                </p:oleObj>
              </mc:Choice>
              <mc:Fallback>
                <p:oleObj name="Equation" r:id="rId43" imgW="2082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034" y="4344578"/>
                        <a:ext cx="3156460" cy="57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5138999" y="5059495"/>
          <a:ext cx="3720663" cy="35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6" name="Equation" r:id="rId45" imgW="2247840" imgH="215640" progId="Equation.DSMT4">
                  <p:embed/>
                </p:oleObj>
              </mc:Choice>
              <mc:Fallback>
                <p:oleObj name="Equation" r:id="rId45" imgW="2247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999" y="5059495"/>
                        <a:ext cx="3720663" cy="356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/>
          </p:nvPr>
        </p:nvGraphicFramePr>
        <p:xfrm>
          <a:off x="117446" y="101694"/>
          <a:ext cx="5645960" cy="4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7" name="Equation" r:id="rId47" imgW="3022560" imgH="215640" progId="Equation.DSMT4">
                  <p:embed/>
                </p:oleObj>
              </mc:Choice>
              <mc:Fallback>
                <p:oleObj name="Equation" r:id="rId47" imgW="3022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46" y="101694"/>
                        <a:ext cx="5645960" cy="400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/>
          </p:nvPr>
        </p:nvGraphicFramePr>
        <p:xfrm>
          <a:off x="117446" y="485681"/>
          <a:ext cx="2748370" cy="38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8" name="Equation" r:id="rId49" imgW="1536480" imgH="215640" progId="Equation.DSMT4">
                  <p:embed/>
                </p:oleObj>
              </mc:Choice>
              <mc:Fallback>
                <p:oleObj name="Equation" r:id="rId49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46" y="485681"/>
                        <a:ext cx="2748370" cy="385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/>
          </p:nvPr>
        </p:nvGraphicFramePr>
        <p:xfrm>
          <a:off x="2943006" y="521228"/>
          <a:ext cx="2515646" cy="37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9" name="Equation" r:id="rId51" imgW="1460160" imgH="215640" progId="Equation.DSMT4">
                  <p:embed/>
                </p:oleObj>
              </mc:Choice>
              <mc:Fallback>
                <p:oleObj name="Equation" r:id="rId51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006" y="521228"/>
                        <a:ext cx="2515646" cy="370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/>
          </p:nvPr>
        </p:nvGraphicFramePr>
        <p:xfrm>
          <a:off x="5425609" y="438150"/>
          <a:ext cx="2510376" cy="43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0" name="Equation" r:id="rId53" imgW="1396800" imgH="241200" progId="Equation.DSMT4">
                  <p:embed/>
                </p:oleObj>
              </mc:Choice>
              <mc:Fallback>
                <p:oleObj name="Equation" r:id="rId53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609" y="438150"/>
                        <a:ext cx="2510376" cy="43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/>
          </p:nvPr>
        </p:nvGraphicFramePr>
        <p:xfrm>
          <a:off x="117446" y="844576"/>
          <a:ext cx="1310975" cy="40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1" name="Equation" r:id="rId55" imgW="660240" imgH="203040" progId="Equation.DSMT4">
                  <p:embed/>
                </p:oleObj>
              </mc:Choice>
              <mc:Fallback>
                <p:oleObj name="Equation" r:id="rId55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46" y="844576"/>
                        <a:ext cx="1310975" cy="403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7"/>
          <p:cNvGraphicFramePr>
            <a:graphicFrameLocks noChangeAspect="1"/>
          </p:cNvGraphicFramePr>
          <p:nvPr>
            <p:extLst/>
          </p:nvPr>
        </p:nvGraphicFramePr>
        <p:xfrm>
          <a:off x="1409533" y="758045"/>
          <a:ext cx="26257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2" name="Equation" r:id="rId57" imgW="1498320" imgH="330120" progId="Equation.DSMT4">
                  <p:embed/>
                </p:oleObj>
              </mc:Choice>
              <mc:Fallback>
                <p:oleObj name="Equation" r:id="rId57" imgW="1498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533" y="758045"/>
                        <a:ext cx="26257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7"/>
          <p:cNvGraphicFramePr>
            <a:graphicFrameLocks noChangeAspect="1"/>
          </p:cNvGraphicFramePr>
          <p:nvPr>
            <p:extLst/>
          </p:nvPr>
        </p:nvGraphicFramePr>
        <p:xfrm>
          <a:off x="4004736" y="859564"/>
          <a:ext cx="4387340" cy="46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3" name="Equation" r:id="rId59" imgW="2057400" imgH="215640" progId="Equation.DSMT4">
                  <p:embed/>
                </p:oleObj>
              </mc:Choice>
              <mc:Fallback>
                <p:oleObj name="Equation" r:id="rId59" imgW="2057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736" y="859564"/>
                        <a:ext cx="4387340" cy="461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10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饼形 63"/>
          <p:cNvSpPr/>
          <p:nvPr/>
        </p:nvSpPr>
        <p:spPr>
          <a:xfrm rot="5400000">
            <a:off x="6491560" y="609977"/>
            <a:ext cx="2013331" cy="1823159"/>
          </a:xfrm>
          <a:prstGeom prst="pie">
            <a:avLst>
              <a:gd name="adj1" fmla="val 5441197"/>
              <a:gd name="adj2" fmla="val 16233497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饼形 64"/>
          <p:cNvSpPr/>
          <p:nvPr/>
        </p:nvSpPr>
        <p:spPr>
          <a:xfrm rot="5400000">
            <a:off x="6478013" y="594843"/>
            <a:ext cx="2077913" cy="1816784"/>
          </a:xfrm>
          <a:prstGeom prst="pie">
            <a:avLst>
              <a:gd name="adj1" fmla="val 5441197"/>
              <a:gd name="adj2" fmla="val 1623349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饼形 72"/>
          <p:cNvSpPr/>
          <p:nvPr/>
        </p:nvSpPr>
        <p:spPr>
          <a:xfrm rot="5400000">
            <a:off x="7208191" y="1202328"/>
            <a:ext cx="729602" cy="633727"/>
          </a:xfrm>
          <a:prstGeom prst="pie">
            <a:avLst>
              <a:gd name="adj1" fmla="val 5441197"/>
              <a:gd name="adj2" fmla="val 16299191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6212408" y="1520095"/>
            <a:ext cx="2533076" cy="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6630167" y="1514040"/>
            <a:ext cx="572456" cy="75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13865"/>
              </p:ext>
            </p:extLst>
          </p:nvPr>
        </p:nvGraphicFramePr>
        <p:xfrm>
          <a:off x="150813" y="15875"/>
          <a:ext cx="47704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7" name="Equation" r:id="rId3" imgW="2463480" imgH="393480" progId="Equation.DSMT4">
                  <p:embed/>
                </p:oleObj>
              </mc:Choice>
              <mc:Fallback>
                <p:oleObj name="Equation" r:id="rId3" imgW="246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15875"/>
                        <a:ext cx="477043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67617"/>
              </p:ext>
            </p:extLst>
          </p:nvPr>
        </p:nvGraphicFramePr>
        <p:xfrm>
          <a:off x="83511" y="721636"/>
          <a:ext cx="433159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8" name="Equation" r:id="rId5" imgW="2311200" imgH="380880" progId="Equation.DSMT4">
                  <p:embed/>
                </p:oleObj>
              </mc:Choice>
              <mc:Fallback>
                <p:oleObj name="Equation" r:id="rId5" imgW="2311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1" y="721636"/>
                        <a:ext cx="433159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52880"/>
              </p:ext>
            </p:extLst>
          </p:nvPr>
        </p:nvGraphicFramePr>
        <p:xfrm>
          <a:off x="53225" y="1450488"/>
          <a:ext cx="3228537" cy="7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9" name="Equation" r:id="rId7" imgW="1739880" imgH="393480" progId="Equation.DSMT4">
                  <p:embed/>
                </p:oleObj>
              </mc:Choice>
              <mc:Fallback>
                <p:oleObj name="Equation" r:id="rId7" imgW="1739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5" y="1450488"/>
                        <a:ext cx="3228537" cy="736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1696768" y="663115"/>
            <a:ext cx="460099" cy="109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097795"/>
              </p:ext>
            </p:extLst>
          </p:nvPr>
        </p:nvGraphicFramePr>
        <p:xfrm>
          <a:off x="3808413" y="1365250"/>
          <a:ext cx="252253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0" name="Equation" r:id="rId9" imgW="1282680" imgH="406080" progId="Equation.DSMT4">
                  <p:embed/>
                </p:oleObj>
              </mc:Choice>
              <mc:Fallback>
                <p:oleObj name="Equation" r:id="rId9" imgW="1282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1365250"/>
                        <a:ext cx="2522537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516089"/>
              </p:ext>
            </p:extLst>
          </p:nvPr>
        </p:nvGraphicFramePr>
        <p:xfrm>
          <a:off x="111804" y="2149638"/>
          <a:ext cx="3048472" cy="903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1" name="Equation" r:id="rId11" imgW="1371600" imgH="406080" progId="Equation.DSMT4">
                  <p:embed/>
                </p:oleObj>
              </mc:Choice>
              <mc:Fallback>
                <p:oleObj name="Equation" r:id="rId11" imgW="1371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04" y="2149638"/>
                        <a:ext cx="3048472" cy="903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4356100" y="2171349"/>
            <a:ext cx="1393562" cy="115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3238709" y="2387984"/>
          <a:ext cx="1603660" cy="44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2" name="Equation" r:id="rId13" imgW="723600" imgH="203040" progId="Equation.DSMT4">
                  <p:embed/>
                </p:oleObj>
              </mc:Choice>
              <mc:Fallback>
                <p:oleObj name="Equation" r:id="rId13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709" y="2387984"/>
                        <a:ext cx="1603660" cy="449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3229297" y="1482049"/>
          <a:ext cx="701598" cy="60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3" name="Equation" r:id="rId15" imgW="355320" imgH="304560" progId="Equation.DSMT4">
                  <p:embed/>
                </p:oleObj>
              </mc:Choice>
              <mc:Fallback>
                <p:oleObj name="Equation" r:id="rId15" imgW="355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297" y="1482049"/>
                        <a:ext cx="701598" cy="603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4920802" y="2316106"/>
          <a:ext cx="2915549" cy="53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4" name="Equation" r:id="rId17" imgW="1447560" imgH="266400" progId="Equation.DSMT4">
                  <p:embed/>
                </p:oleObj>
              </mc:Choice>
              <mc:Fallback>
                <p:oleObj name="Equation" r:id="rId17" imgW="1447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802" y="2316106"/>
                        <a:ext cx="2915549" cy="538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111125" y="3076575"/>
          <a:ext cx="2241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5" name="Equation" r:id="rId19" imgW="1155600" imgH="215640" progId="Equation.DSMT4">
                  <p:embed/>
                </p:oleObj>
              </mc:Choice>
              <mc:Fallback>
                <p:oleObj name="Equation" r:id="rId19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3076575"/>
                        <a:ext cx="22415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2462781" y="3016703"/>
          <a:ext cx="611478" cy="54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6" name="Equation" r:id="rId21" imgW="228600" imgH="203040" progId="Equation.DSMT4">
                  <p:embed/>
                </p:oleObj>
              </mc:Choice>
              <mc:Fallback>
                <p:oleObj name="Equation" r:id="rId21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781" y="3016703"/>
                        <a:ext cx="611478" cy="54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3074259" y="3033620"/>
          <a:ext cx="932292" cy="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7" name="Equation" r:id="rId23" imgW="355320" imgH="177480" progId="Equation.DSMT4">
                  <p:embed/>
                </p:oleObj>
              </mc:Choice>
              <mc:Fallback>
                <p:oleObj name="Equation" r:id="rId23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259" y="3033620"/>
                        <a:ext cx="932292" cy="46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4124325" y="2997200"/>
          <a:ext cx="40751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8" name="Equation" r:id="rId25" imgW="1955520" imgH="228600" progId="Equation.DSMT4">
                  <p:embed/>
                </p:oleObj>
              </mc:Choice>
              <mc:Fallback>
                <p:oleObj name="Equation" r:id="rId25" imgW="1955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2997200"/>
                        <a:ext cx="40751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111804" y="3519475"/>
          <a:ext cx="4455506" cy="43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9" name="Equation" r:id="rId27" imgW="2209680" imgH="215640" progId="Equation.DSMT4">
                  <p:embed/>
                </p:oleObj>
              </mc:Choice>
              <mc:Fallback>
                <p:oleObj name="Equation" r:id="rId27" imgW="220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04" y="3519475"/>
                        <a:ext cx="4455506" cy="436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/>
          </p:nvPr>
        </p:nvGraphicFramePr>
        <p:xfrm>
          <a:off x="4617693" y="3508409"/>
          <a:ext cx="4484030" cy="419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0" name="Equation" r:id="rId29" imgW="2311200" imgH="215640" progId="Equation.DSMT4">
                  <p:embed/>
                </p:oleObj>
              </mc:Choice>
              <mc:Fallback>
                <p:oleObj name="Equation" r:id="rId29" imgW="2311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693" y="3508409"/>
                        <a:ext cx="4484030" cy="419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58888" y="4004994"/>
          <a:ext cx="2581311" cy="39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1" name="Equation" r:id="rId31" imgW="1333440" imgH="203040" progId="Equation.DSMT4">
                  <p:embed/>
                </p:oleObj>
              </mc:Choice>
              <mc:Fallback>
                <p:oleObj name="Equation" r:id="rId31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8" y="4004994"/>
                        <a:ext cx="2581311" cy="394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/>
          </p:nvPr>
        </p:nvGraphicFramePr>
        <p:xfrm>
          <a:off x="8699357" y="1352698"/>
          <a:ext cx="327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2" name="Equation" r:id="rId33" imgW="139680" imgH="139680" progId="Equation.DSMT4">
                  <p:embed/>
                </p:oleObj>
              </mc:Choice>
              <mc:Fallback>
                <p:oleObj name="Equation" r:id="rId3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357" y="1352698"/>
                        <a:ext cx="3270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/>
          </p:nvPr>
        </p:nvGraphicFramePr>
        <p:xfrm>
          <a:off x="7438027" y="37423"/>
          <a:ext cx="327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3" name="Equation" r:id="rId35" imgW="139680" imgH="164880" progId="Equation.DSMT4">
                  <p:embed/>
                </p:oleObj>
              </mc:Choice>
              <mc:Fallback>
                <p:oleObj name="Equation" r:id="rId35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8027" y="37423"/>
                        <a:ext cx="3270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/>
          </p:nvPr>
        </p:nvGraphicFramePr>
        <p:xfrm>
          <a:off x="6335023" y="1509080"/>
          <a:ext cx="527653" cy="34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4" name="Equation" r:id="rId37" imgW="253800" imgH="164880" progId="Equation.DSMT4">
                  <p:embed/>
                </p:oleObj>
              </mc:Choice>
              <mc:Fallback>
                <p:oleObj name="Equation" r:id="rId37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023" y="1509080"/>
                        <a:ext cx="527653" cy="347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/>
          </p:nvPr>
        </p:nvGraphicFramePr>
        <p:xfrm>
          <a:off x="8212765" y="1542381"/>
          <a:ext cx="2910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5" name="Equation" r:id="rId39" imgW="164880" imgH="164880" progId="Equation.DSMT4">
                  <p:embed/>
                </p:oleObj>
              </mc:Choice>
              <mc:Fallback>
                <p:oleObj name="Equation" r:id="rId39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765" y="1542381"/>
                        <a:ext cx="2910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/>
          </p:nvPr>
        </p:nvGraphicFramePr>
        <p:xfrm>
          <a:off x="6692900" y="422275"/>
          <a:ext cx="601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6" name="Equation" r:id="rId41" imgW="228600" imgH="228600" progId="Equation.DSMT4">
                  <p:embed/>
                </p:oleObj>
              </mc:Choice>
              <mc:Fallback>
                <p:oleObj name="Equation" r:id="rId4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422275"/>
                        <a:ext cx="6016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左箭头 71"/>
          <p:cNvSpPr/>
          <p:nvPr/>
        </p:nvSpPr>
        <p:spPr>
          <a:xfrm rot="1547548">
            <a:off x="7717998" y="436504"/>
            <a:ext cx="363341" cy="32285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 flipV="1">
            <a:off x="7877693" y="1525905"/>
            <a:ext cx="537531" cy="27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右箭头 76"/>
          <p:cNvSpPr/>
          <p:nvPr/>
        </p:nvSpPr>
        <p:spPr>
          <a:xfrm rot="18795380">
            <a:off x="7277175" y="1135337"/>
            <a:ext cx="238585" cy="2140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箭头 78"/>
          <p:cNvSpPr/>
          <p:nvPr/>
        </p:nvSpPr>
        <p:spPr>
          <a:xfrm rot="10800000">
            <a:off x="8066056" y="1425118"/>
            <a:ext cx="223978" cy="211652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>
            <p:extLst/>
          </p:nvPr>
        </p:nvGraphicFramePr>
        <p:xfrm>
          <a:off x="6926381" y="1569492"/>
          <a:ext cx="552881" cy="34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7" name="Equation" r:id="rId43" imgW="215640" imgH="126720" progId="Equation.DSMT4">
                  <p:embed/>
                </p:oleObj>
              </mc:Choice>
              <mc:Fallback>
                <p:oleObj name="Equation" r:id="rId43" imgW="21564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381" y="1569492"/>
                        <a:ext cx="552881" cy="34654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/>
          </p:nvPr>
        </p:nvGraphicFramePr>
        <p:xfrm>
          <a:off x="7779712" y="1515859"/>
          <a:ext cx="333540" cy="3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8" name="Equation" r:id="rId45" imgW="114120" imgH="126720" progId="Equation.DSMT4">
                  <p:embed/>
                </p:oleObj>
              </mc:Choice>
              <mc:Fallback>
                <p:oleObj name="Equation" r:id="rId45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9712" y="1515859"/>
                        <a:ext cx="333540" cy="3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/>
          </p:nvPr>
        </p:nvGraphicFramePr>
        <p:xfrm>
          <a:off x="7558185" y="1485693"/>
          <a:ext cx="253761" cy="3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9" name="Equation" r:id="rId47" imgW="126720" imgH="177480" progId="Equation.DSMT4">
                  <p:embed/>
                </p:oleObj>
              </mc:Choice>
              <mc:Fallback>
                <p:oleObj name="Equation" r:id="rId4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185" y="1485693"/>
                        <a:ext cx="253761" cy="37754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>
            <p:extLst/>
          </p:nvPr>
        </p:nvGraphicFramePr>
        <p:xfrm>
          <a:off x="6485922" y="1373519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0" name="Equation" r:id="rId49" imgW="101520" imgH="114120" progId="Equation.DSMT4">
                  <p:embed/>
                </p:oleObj>
              </mc:Choice>
              <mc:Fallback>
                <p:oleObj name="Equation" r:id="rId49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922" y="1373519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189187"/>
              </p:ext>
            </p:extLst>
          </p:nvPr>
        </p:nvGraphicFramePr>
        <p:xfrm>
          <a:off x="7114834" y="1368110"/>
          <a:ext cx="281634" cy="30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1" name="Equation" r:id="rId51" imgW="101520" imgH="114120" progId="Equation.DSMT4">
                  <p:embed/>
                </p:oleObj>
              </mc:Choice>
              <mc:Fallback>
                <p:oleObj name="Equation" r:id="rId51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834" y="1368110"/>
                        <a:ext cx="281634" cy="30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>
            <p:extLst/>
          </p:nvPr>
        </p:nvGraphicFramePr>
        <p:xfrm>
          <a:off x="7778198" y="1388831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2" name="Equation" r:id="rId52" imgW="101520" imgH="114120" progId="Equation.DSMT4">
                  <p:embed/>
                </p:oleObj>
              </mc:Choice>
              <mc:Fallback>
                <p:oleObj name="Equation" r:id="rId52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198" y="1388831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直接箭头连接符 86"/>
          <p:cNvCxnSpPr/>
          <p:nvPr/>
        </p:nvCxnSpPr>
        <p:spPr>
          <a:xfrm flipH="1" flipV="1">
            <a:off x="7503475" y="136532"/>
            <a:ext cx="34287" cy="1681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4126972" y="3445951"/>
            <a:ext cx="2761005" cy="62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对象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0996"/>
              </p:ext>
            </p:extLst>
          </p:nvPr>
        </p:nvGraphicFramePr>
        <p:xfrm>
          <a:off x="7583476" y="919187"/>
          <a:ext cx="6350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3" name="Equation" r:id="rId53" imgW="241200" imgH="241200" progId="Equation.DSMT4">
                  <p:embed/>
                </p:oleObj>
              </mc:Choice>
              <mc:Fallback>
                <p:oleObj name="Equation" r:id="rId53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76" y="919187"/>
                        <a:ext cx="6350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/>
          </p:nvPr>
        </p:nvGraphicFramePr>
        <p:xfrm>
          <a:off x="6275050" y="1905647"/>
          <a:ext cx="27495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4" name="Equation" r:id="rId55" imgW="1752480" imgH="203040" progId="Equation.DSMT4">
                  <p:embed/>
                </p:oleObj>
              </mc:Choice>
              <mc:Fallback>
                <p:oleObj name="Equation" r:id="rId55" imgW="1752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050" y="1905647"/>
                        <a:ext cx="27495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直接连接符 90"/>
          <p:cNvCxnSpPr/>
          <p:nvPr/>
        </p:nvCxnSpPr>
        <p:spPr>
          <a:xfrm>
            <a:off x="6230439" y="-5399"/>
            <a:ext cx="39306" cy="2241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6262138" y="2229424"/>
            <a:ext cx="2804075" cy="13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812548"/>
              </p:ext>
            </p:extLst>
          </p:nvPr>
        </p:nvGraphicFramePr>
        <p:xfrm>
          <a:off x="8315312" y="488279"/>
          <a:ext cx="503096" cy="54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5" name="Equation" r:id="rId57" imgW="164880" imgH="177480" progId="Equation.DSMT4">
                  <p:embed/>
                </p:oleObj>
              </mc:Choice>
              <mc:Fallback>
                <p:oleObj name="Equation" r:id="rId57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312" y="488279"/>
                        <a:ext cx="503096" cy="544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41721"/>
              </p:ext>
            </p:extLst>
          </p:nvPr>
        </p:nvGraphicFramePr>
        <p:xfrm>
          <a:off x="7408546" y="1417515"/>
          <a:ext cx="228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6" name="Equation" r:id="rId59" imgW="114120" imgH="126720" progId="Equation.DSMT4">
                  <p:embed/>
                </p:oleObj>
              </mc:Choice>
              <mc:Fallback>
                <p:oleObj name="Equation" r:id="rId59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546" y="1417515"/>
                        <a:ext cx="228600" cy="2698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左箭头 77"/>
          <p:cNvSpPr/>
          <p:nvPr/>
        </p:nvSpPr>
        <p:spPr>
          <a:xfrm rot="10800000">
            <a:off x="6789874" y="1378662"/>
            <a:ext cx="196207" cy="24962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57637"/>
              </p:ext>
            </p:extLst>
          </p:nvPr>
        </p:nvGraphicFramePr>
        <p:xfrm>
          <a:off x="7408546" y="639844"/>
          <a:ext cx="585149" cy="391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7" name="Equation" r:id="rId61" imgW="266400" imgH="177480" progId="Equation.DSMT4">
                  <p:embed/>
                </p:oleObj>
              </mc:Choice>
              <mc:Fallback>
                <p:oleObj name="Equation" r:id="rId61" imgW="266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546" y="639844"/>
                        <a:ext cx="585149" cy="391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690974"/>
              </p:ext>
            </p:extLst>
          </p:nvPr>
        </p:nvGraphicFramePr>
        <p:xfrm>
          <a:off x="5582165" y="3907003"/>
          <a:ext cx="985072" cy="47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8" name="Equation" r:id="rId63" imgW="533160" imgH="253800" progId="Equation.DSMT4">
                  <p:embed/>
                </p:oleObj>
              </mc:Choice>
              <mc:Fallback>
                <p:oleObj name="Equation" r:id="rId63" imgW="53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165" y="3907003"/>
                        <a:ext cx="985072" cy="476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474009"/>
              </p:ext>
            </p:extLst>
          </p:nvPr>
        </p:nvGraphicFramePr>
        <p:xfrm>
          <a:off x="2733222" y="3973013"/>
          <a:ext cx="1966000" cy="47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9" name="Equation" r:id="rId65" imgW="1054080" imgH="253800" progId="Equation.DSMT4">
                  <p:embed/>
                </p:oleObj>
              </mc:Choice>
              <mc:Fallback>
                <p:oleObj name="Equation" r:id="rId65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222" y="3973013"/>
                        <a:ext cx="1966000" cy="478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612393"/>
              </p:ext>
            </p:extLst>
          </p:nvPr>
        </p:nvGraphicFramePr>
        <p:xfrm>
          <a:off x="4722632" y="3876187"/>
          <a:ext cx="878056" cy="56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0" name="Equation" r:id="rId67" imgW="380880" imgH="241200" progId="Equation.DSMT4">
                  <p:embed/>
                </p:oleObj>
              </mc:Choice>
              <mc:Fallback>
                <p:oleObj name="Equation" r:id="rId67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632" y="3876187"/>
                        <a:ext cx="878056" cy="562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762870"/>
              </p:ext>
            </p:extLst>
          </p:nvPr>
        </p:nvGraphicFramePr>
        <p:xfrm>
          <a:off x="6592065" y="3867198"/>
          <a:ext cx="624476" cy="51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1" name="Equation" r:id="rId69" imgW="279360" imgH="228600" progId="Equation.DSMT4">
                  <p:embed/>
                </p:oleObj>
              </mc:Choice>
              <mc:Fallback>
                <p:oleObj name="Equation" r:id="rId69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065" y="3867198"/>
                        <a:ext cx="624476" cy="515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641504"/>
              </p:ext>
            </p:extLst>
          </p:nvPr>
        </p:nvGraphicFramePr>
        <p:xfrm>
          <a:off x="84484" y="4438688"/>
          <a:ext cx="2225323" cy="438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2" name="Equation" r:id="rId71" imgW="1041120" imgH="203040" progId="Equation.DSMT4">
                  <p:embed/>
                </p:oleObj>
              </mc:Choice>
              <mc:Fallback>
                <p:oleObj name="Equation" r:id="rId71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84" y="4438688"/>
                        <a:ext cx="2225323" cy="438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511779"/>
              </p:ext>
            </p:extLst>
          </p:nvPr>
        </p:nvGraphicFramePr>
        <p:xfrm>
          <a:off x="2309807" y="4406343"/>
          <a:ext cx="19018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3" name="Equation" r:id="rId73" imgW="838080" imgH="203040" progId="Equation.DSMT4">
                  <p:embed/>
                </p:oleObj>
              </mc:Choice>
              <mc:Fallback>
                <p:oleObj name="Equation" r:id="rId73" imgW="838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07" y="4406343"/>
                        <a:ext cx="19018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823112"/>
              </p:ext>
            </p:extLst>
          </p:nvPr>
        </p:nvGraphicFramePr>
        <p:xfrm>
          <a:off x="4268179" y="4445331"/>
          <a:ext cx="21605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4" name="Equation" r:id="rId75" imgW="952200" imgH="203040" progId="Equation.DSMT4">
                  <p:embed/>
                </p:oleObj>
              </mc:Choice>
              <mc:Fallback>
                <p:oleObj name="Equation" r:id="rId75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179" y="4445331"/>
                        <a:ext cx="21605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597857"/>
              </p:ext>
            </p:extLst>
          </p:nvPr>
        </p:nvGraphicFramePr>
        <p:xfrm>
          <a:off x="6056323" y="4930566"/>
          <a:ext cx="2646780" cy="47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5" name="Equation" r:id="rId77" imgW="1409400" imgH="253800" progId="Equation.DSMT4">
                  <p:embed/>
                </p:oleObj>
              </mc:Choice>
              <mc:Fallback>
                <p:oleObj name="Equation" r:id="rId77" imgW="1409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23" y="4930566"/>
                        <a:ext cx="2646780" cy="478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967110"/>
              </p:ext>
            </p:extLst>
          </p:nvPr>
        </p:nvGraphicFramePr>
        <p:xfrm>
          <a:off x="4730834" y="4892494"/>
          <a:ext cx="13843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6" name="Equation" r:id="rId79" imgW="787320" imgH="355320" progId="Equation.DSMT4">
                  <p:embed/>
                </p:oleObj>
              </mc:Choice>
              <mc:Fallback>
                <p:oleObj name="Equation" r:id="rId79" imgW="787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834" y="4892494"/>
                        <a:ext cx="13843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703607"/>
              </p:ext>
            </p:extLst>
          </p:nvPr>
        </p:nvGraphicFramePr>
        <p:xfrm>
          <a:off x="70272" y="4858491"/>
          <a:ext cx="1584326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7" name="Equation" r:id="rId81" imgW="965160" imgH="342720" progId="Equation.DSMT4">
                  <p:embed/>
                </p:oleObj>
              </mc:Choice>
              <mc:Fallback>
                <p:oleObj name="Equation" r:id="rId81" imgW="965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2" y="4858491"/>
                        <a:ext cx="1584326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957435"/>
              </p:ext>
            </p:extLst>
          </p:nvPr>
        </p:nvGraphicFramePr>
        <p:xfrm>
          <a:off x="1606682" y="4882262"/>
          <a:ext cx="1657283" cy="61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8" name="Equation" r:id="rId83" imgW="888840" imgH="330120" progId="Equation.DSMT4">
                  <p:embed/>
                </p:oleObj>
              </mc:Choice>
              <mc:Fallback>
                <p:oleObj name="Equation" r:id="rId83" imgW="888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682" y="4882262"/>
                        <a:ext cx="1657283" cy="619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71817"/>
              </p:ext>
            </p:extLst>
          </p:nvPr>
        </p:nvGraphicFramePr>
        <p:xfrm>
          <a:off x="3309550" y="4833155"/>
          <a:ext cx="14922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9" name="Equation" r:id="rId85" imgW="876240" imgH="342720" progId="Equation.DSMT4">
                  <p:embed/>
                </p:oleObj>
              </mc:Choice>
              <mc:Fallback>
                <p:oleObj name="Equation" r:id="rId85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550" y="4833155"/>
                        <a:ext cx="14922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8" name="直接连接符 107"/>
          <p:cNvCxnSpPr/>
          <p:nvPr/>
        </p:nvCxnSpPr>
        <p:spPr>
          <a:xfrm flipV="1">
            <a:off x="563771" y="3011183"/>
            <a:ext cx="2761005" cy="62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1561097" y="5494133"/>
            <a:ext cx="1448240" cy="14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V="1">
            <a:off x="4666894" y="5494519"/>
            <a:ext cx="1448240" cy="14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对象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284183"/>
              </p:ext>
            </p:extLst>
          </p:nvPr>
        </p:nvGraphicFramePr>
        <p:xfrm>
          <a:off x="8634066" y="4939333"/>
          <a:ext cx="459803" cy="43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0" name="Equation" r:id="rId87" imgW="215640" imgH="203040" progId="Equation.DSMT4">
                  <p:embed/>
                </p:oleObj>
              </mc:Choice>
              <mc:Fallback>
                <p:oleObj name="Equation" r:id="rId87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4066" y="4939333"/>
                        <a:ext cx="459803" cy="433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>
            <p:extLst/>
          </p:nvPr>
        </p:nvGraphicFramePr>
        <p:xfrm>
          <a:off x="8295453" y="1369909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1" name="Equation" r:id="rId89" imgW="101520" imgH="114120" progId="Equation.DSMT4">
                  <p:embed/>
                </p:oleObj>
              </mc:Choice>
              <mc:Fallback>
                <p:oleObj name="Equation" r:id="rId89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5453" y="1369909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90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25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73" grpId="0" animBg="1"/>
      <p:bldP spid="72" grpId="0" animBg="1"/>
      <p:bldP spid="77" grpId="0" animBg="1"/>
      <p:bldP spid="79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12377" y="32801"/>
            <a:ext cx="9053836" cy="2980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饼形 63"/>
          <p:cNvSpPr/>
          <p:nvPr/>
        </p:nvSpPr>
        <p:spPr>
          <a:xfrm rot="5400000">
            <a:off x="6496979" y="585197"/>
            <a:ext cx="2013331" cy="1823159"/>
          </a:xfrm>
          <a:prstGeom prst="pie">
            <a:avLst>
              <a:gd name="adj1" fmla="val 5441197"/>
              <a:gd name="adj2" fmla="val 16233497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饼形 64"/>
          <p:cNvSpPr/>
          <p:nvPr/>
        </p:nvSpPr>
        <p:spPr>
          <a:xfrm rot="5400000">
            <a:off x="6462456" y="624271"/>
            <a:ext cx="2077913" cy="1816784"/>
          </a:xfrm>
          <a:prstGeom prst="pie">
            <a:avLst>
              <a:gd name="adj1" fmla="val 5441197"/>
              <a:gd name="adj2" fmla="val 162334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饼形 72"/>
          <p:cNvSpPr/>
          <p:nvPr/>
        </p:nvSpPr>
        <p:spPr>
          <a:xfrm rot="5400000">
            <a:off x="7151817" y="1202025"/>
            <a:ext cx="729602" cy="633727"/>
          </a:xfrm>
          <a:prstGeom prst="pie">
            <a:avLst>
              <a:gd name="adj1" fmla="val 5441197"/>
              <a:gd name="adj2" fmla="val 1629919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315240" y="1529636"/>
            <a:ext cx="2410461" cy="3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6630167" y="1514040"/>
            <a:ext cx="572456" cy="75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9490"/>
              </p:ext>
            </p:extLst>
          </p:nvPr>
        </p:nvGraphicFramePr>
        <p:xfrm>
          <a:off x="34776" y="88922"/>
          <a:ext cx="2745260" cy="62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46" name="Equation" r:id="rId3" imgW="1739880" imgH="393480" progId="Equation.DSMT4">
                  <p:embed/>
                </p:oleObj>
              </mc:Choice>
              <mc:Fallback>
                <p:oleObj name="Equation" r:id="rId3" imgW="1739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6" y="88922"/>
                        <a:ext cx="2745260" cy="62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354304"/>
              </p:ext>
            </p:extLst>
          </p:nvPr>
        </p:nvGraphicFramePr>
        <p:xfrm>
          <a:off x="3364278" y="-15093"/>
          <a:ext cx="2522537" cy="80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47" name="Equation" r:id="rId5" imgW="1282680" imgH="406080" progId="Equation.DSMT4">
                  <p:embed/>
                </p:oleObj>
              </mc:Choice>
              <mc:Fallback>
                <p:oleObj name="Equation" r:id="rId5" imgW="1282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278" y="-15093"/>
                        <a:ext cx="2522537" cy="803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13734"/>
              </p:ext>
            </p:extLst>
          </p:nvPr>
        </p:nvGraphicFramePr>
        <p:xfrm>
          <a:off x="7979" y="625087"/>
          <a:ext cx="2652348" cy="79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48" name="Equation" r:id="rId7" imgW="1358640" imgH="406080" progId="Equation.DSMT4">
                  <p:embed/>
                </p:oleObj>
              </mc:Choice>
              <mc:Fallback>
                <p:oleObj name="Equation" r:id="rId7" imgW="1358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9" y="625087"/>
                        <a:ext cx="2652348" cy="793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6954"/>
              </p:ext>
            </p:extLst>
          </p:nvPr>
        </p:nvGraphicFramePr>
        <p:xfrm>
          <a:off x="2741150" y="67770"/>
          <a:ext cx="701598" cy="60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49" name="Equation" r:id="rId9" imgW="355320" imgH="304560" progId="Equation.DSMT4">
                  <p:embed/>
                </p:oleObj>
              </mc:Choice>
              <mc:Fallback>
                <p:oleObj name="Equation" r:id="rId9" imgW="355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150" y="67770"/>
                        <a:ext cx="701598" cy="603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881844"/>
              </p:ext>
            </p:extLst>
          </p:nvPr>
        </p:nvGraphicFramePr>
        <p:xfrm>
          <a:off x="2810007" y="823376"/>
          <a:ext cx="1725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0" name="Equation" r:id="rId11" imgW="888840" imgH="215640" progId="Equation.DSMT4">
                  <p:embed/>
                </p:oleObj>
              </mc:Choice>
              <mc:Fallback>
                <p:oleObj name="Equation" r:id="rId11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007" y="823376"/>
                        <a:ext cx="1725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403513"/>
              </p:ext>
            </p:extLst>
          </p:nvPr>
        </p:nvGraphicFramePr>
        <p:xfrm>
          <a:off x="4601098" y="754765"/>
          <a:ext cx="611478" cy="54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1" name="Equation" r:id="rId13" imgW="228600" imgH="203040" progId="Equation.DSMT4">
                  <p:embed/>
                </p:oleObj>
              </mc:Choice>
              <mc:Fallback>
                <p:oleObj name="Equation" r:id="rId13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098" y="754765"/>
                        <a:ext cx="611478" cy="54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5164688" y="790197"/>
          <a:ext cx="932292" cy="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2" name="Equation" r:id="rId15" imgW="355320" imgH="177480" progId="Equation.DSMT4">
                  <p:embed/>
                </p:oleObj>
              </mc:Choice>
              <mc:Fallback>
                <p:oleObj name="Equation" r:id="rId15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688" y="790197"/>
                        <a:ext cx="932292" cy="46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25462"/>
              </p:ext>
            </p:extLst>
          </p:nvPr>
        </p:nvGraphicFramePr>
        <p:xfrm>
          <a:off x="14900" y="1369909"/>
          <a:ext cx="3140569" cy="36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3" name="Equation" r:id="rId17" imgW="1955520" imgH="228600" progId="Equation.DSMT4">
                  <p:embed/>
                </p:oleObj>
              </mc:Choice>
              <mc:Fallback>
                <p:oleObj name="Equation" r:id="rId17" imgW="1955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0" y="1369909"/>
                        <a:ext cx="3140569" cy="368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52076"/>
              </p:ext>
            </p:extLst>
          </p:nvPr>
        </p:nvGraphicFramePr>
        <p:xfrm>
          <a:off x="3194073" y="1307145"/>
          <a:ext cx="3065295" cy="300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4" name="Equation" r:id="rId19" imgW="2209680" imgH="215640" progId="Equation.DSMT4">
                  <p:embed/>
                </p:oleObj>
              </mc:Choice>
              <mc:Fallback>
                <p:oleObj name="Equation" r:id="rId19" imgW="220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73" y="1307145"/>
                        <a:ext cx="3065295" cy="300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527593"/>
              </p:ext>
            </p:extLst>
          </p:nvPr>
        </p:nvGraphicFramePr>
        <p:xfrm>
          <a:off x="46475" y="1726329"/>
          <a:ext cx="3349722" cy="313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5" name="Equation" r:id="rId21" imgW="2311200" imgH="215640" progId="Equation.DSMT4">
                  <p:embed/>
                </p:oleObj>
              </mc:Choice>
              <mc:Fallback>
                <p:oleObj name="Equation" r:id="rId21" imgW="2311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5" y="1726329"/>
                        <a:ext cx="3349722" cy="313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42528"/>
              </p:ext>
            </p:extLst>
          </p:nvPr>
        </p:nvGraphicFramePr>
        <p:xfrm>
          <a:off x="3455575" y="1625219"/>
          <a:ext cx="25733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6" name="Equation" r:id="rId23" imgW="1434960" imgH="203040" progId="Equation.DSMT4">
                  <p:embed/>
                </p:oleObj>
              </mc:Choice>
              <mc:Fallback>
                <p:oleObj name="Equation" r:id="rId23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575" y="1625219"/>
                        <a:ext cx="257333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/>
          </p:nvPr>
        </p:nvGraphicFramePr>
        <p:xfrm>
          <a:off x="8699357" y="1352698"/>
          <a:ext cx="327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7" name="Equation" r:id="rId25" imgW="139680" imgH="139680" progId="Equation.DSMT4">
                  <p:embed/>
                </p:oleObj>
              </mc:Choice>
              <mc:Fallback>
                <p:oleObj name="Equation" r:id="rId25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357" y="1352698"/>
                        <a:ext cx="3270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/>
          </p:nvPr>
        </p:nvGraphicFramePr>
        <p:xfrm>
          <a:off x="7438027" y="37423"/>
          <a:ext cx="327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8" name="Equation" r:id="rId27" imgW="139680" imgH="164880" progId="Equation.DSMT4">
                  <p:embed/>
                </p:oleObj>
              </mc:Choice>
              <mc:Fallback>
                <p:oleObj name="Equation" r:id="rId27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8027" y="37423"/>
                        <a:ext cx="3270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/>
          </p:nvPr>
        </p:nvGraphicFramePr>
        <p:xfrm>
          <a:off x="6335023" y="1509080"/>
          <a:ext cx="527653" cy="34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9" name="Equation" r:id="rId29" imgW="253800" imgH="164880" progId="Equation.DSMT4">
                  <p:embed/>
                </p:oleObj>
              </mc:Choice>
              <mc:Fallback>
                <p:oleObj name="Equation" r:id="rId29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023" y="1509080"/>
                        <a:ext cx="527653" cy="347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/>
          </p:nvPr>
        </p:nvGraphicFramePr>
        <p:xfrm>
          <a:off x="8212765" y="1542381"/>
          <a:ext cx="2910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0" name="Equation" r:id="rId31" imgW="164880" imgH="164880" progId="Equation.DSMT4">
                  <p:embed/>
                </p:oleObj>
              </mc:Choice>
              <mc:Fallback>
                <p:oleObj name="Equation" r:id="rId31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765" y="1542381"/>
                        <a:ext cx="2910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/>
          </p:nvPr>
        </p:nvGraphicFramePr>
        <p:xfrm>
          <a:off x="6692900" y="422275"/>
          <a:ext cx="601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1" name="Equation" r:id="rId33" imgW="228600" imgH="228600" progId="Equation.DSMT4">
                  <p:embed/>
                </p:oleObj>
              </mc:Choice>
              <mc:Fallback>
                <p:oleObj name="Equation" r:id="rId33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422275"/>
                        <a:ext cx="6016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左箭头 71"/>
          <p:cNvSpPr/>
          <p:nvPr/>
        </p:nvSpPr>
        <p:spPr>
          <a:xfrm rot="1547548">
            <a:off x="7717998" y="436504"/>
            <a:ext cx="363341" cy="32285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 flipV="1">
            <a:off x="7877693" y="1525905"/>
            <a:ext cx="537531" cy="27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右箭头 76"/>
          <p:cNvSpPr/>
          <p:nvPr/>
        </p:nvSpPr>
        <p:spPr>
          <a:xfrm rot="18795380">
            <a:off x="7231924" y="1132265"/>
            <a:ext cx="238585" cy="2140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箭头 78"/>
          <p:cNvSpPr/>
          <p:nvPr/>
        </p:nvSpPr>
        <p:spPr>
          <a:xfrm rot="10800000">
            <a:off x="8066056" y="1425118"/>
            <a:ext cx="223978" cy="211652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>
            <p:extLst/>
          </p:nvPr>
        </p:nvGraphicFramePr>
        <p:xfrm>
          <a:off x="6926381" y="1569492"/>
          <a:ext cx="552881" cy="34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2" name="Equation" r:id="rId35" imgW="215640" imgH="126720" progId="Equation.DSMT4">
                  <p:embed/>
                </p:oleObj>
              </mc:Choice>
              <mc:Fallback>
                <p:oleObj name="Equation" r:id="rId35" imgW="21564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381" y="1569492"/>
                        <a:ext cx="552881" cy="34654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/>
          </p:nvPr>
        </p:nvGraphicFramePr>
        <p:xfrm>
          <a:off x="7779712" y="1515859"/>
          <a:ext cx="333540" cy="3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3" name="Equation" r:id="rId37" imgW="114120" imgH="126720" progId="Equation.DSMT4">
                  <p:embed/>
                </p:oleObj>
              </mc:Choice>
              <mc:Fallback>
                <p:oleObj name="Equation" r:id="rId37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9712" y="1515859"/>
                        <a:ext cx="333540" cy="3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/>
          </p:nvPr>
        </p:nvGraphicFramePr>
        <p:xfrm>
          <a:off x="7558185" y="1485693"/>
          <a:ext cx="253761" cy="3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4" name="Equation" r:id="rId39" imgW="126720" imgH="177480" progId="Equation.DSMT4">
                  <p:embed/>
                </p:oleObj>
              </mc:Choice>
              <mc:Fallback>
                <p:oleObj name="Equation" r:id="rId3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185" y="1485693"/>
                        <a:ext cx="253761" cy="37754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>
            <p:extLst/>
          </p:nvPr>
        </p:nvGraphicFramePr>
        <p:xfrm>
          <a:off x="6485922" y="1373519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5" name="Equation" r:id="rId41" imgW="101520" imgH="114120" progId="Equation.DSMT4">
                  <p:embed/>
                </p:oleObj>
              </mc:Choice>
              <mc:Fallback>
                <p:oleObj name="Equation" r:id="rId41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922" y="1373519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143710"/>
              </p:ext>
            </p:extLst>
          </p:nvPr>
        </p:nvGraphicFramePr>
        <p:xfrm>
          <a:off x="7066864" y="1389896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6" name="Equation" r:id="rId43" imgW="101520" imgH="114120" progId="Equation.DSMT4">
                  <p:embed/>
                </p:oleObj>
              </mc:Choice>
              <mc:Fallback>
                <p:oleObj name="Equation" r:id="rId43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6864" y="1389896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211685"/>
              </p:ext>
            </p:extLst>
          </p:nvPr>
        </p:nvGraphicFramePr>
        <p:xfrm>
          <a:off x="7735630" y="1388498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7" name="Equation" r:id="rId44" imgW="101520" imgH="114120" progId="Equation.DSMT4">
                  <p:embed/>
                </p:oleObj>
              </mc:Choice>
              <mc:Fallback>
                <p:oleObj name="Equation" r:id="rId44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5630" y="1388498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直接箭头连接符 86"/>
          <p:cNvCxnSpPr/>
          <p:nvPr/>
        </p:nvCxnSpPr>
        <p:spPr>
          <a:xfrm flipH="1" flipV="1">
            <a:off x="7490072" y="135950"/>
            <a:ext cx="34287" cy="1681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对象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17938"/>
              </p:ext>
            </p:extLst>
          </p:nvPr>
        </p:nvGraphicFramePr>
        <p:xfrm>
          <a:off x="7501435" y="871103"/>
          <a:ext cx="6350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8" name="Equation" r:id="rId45" imgW="241200" imgH="241200" progId="Equation.DSMT4">
                  <p:embed/>
                </p:oleObj>
              </mc:Choice>
              <mc:Fallback>
                <p:oleObj name="Equation" r:id="rId45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435" y="871103"/>
                        <a:ext cx="6350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/>
          </p:nvPr>
        </p:nvGraphicFramePr>
        <p:xfrm>
          <a:off x="6275050" y="1905647"/>
          <a:ext cx="27495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9" name="Equation" r:id="rId47" imgW="1752480" imgH="203040" progId="Equation.DSMT4">
                  <p:embed/>
                </p:oleObj>
              </mc:Choice>
              <mc:Fallback>
                <p:oleObj name="Equation" r:id="rId47" imgW="1752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050" y="1905647"/>
                        <a:ext cx="27495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直接连接符 90"/>
          <p:cNvCxnSpPr/>
          <p:nvPr/>
        </p:nvCxnSpPr>
        <p:spPr>
          <a:xfrm>
            <a:off x="6230439" y="-5399"/>
            <a:ext cx="39306" cy="2241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6262138" y="2229424"/>
            <a:ext cx="2804075" cy="13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/>
          <p:cNvGraphicFramePr>
            <a:graphicFrameLocks noChangeAspect="1"/>
          </p:cNvGraphicFramePr>
          <p:nvPr>
            <p:extLst/>
          </p:nvPr>
        </p:nvGraphicFramePr>
        <p:xfrm>
          <a:off x="8294942" y="610901"/>
          <a:ext cx="503096" cy="54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0" name="Equation" r:id="rId49" imgW="164880" imgH="177480" progId="Equation.DSMT4">
                  <p:embed/>
                </p:oleObj>
              </mc:Choice>
              <mc:Fallback>
                <p:oleObj name="Equation" r:id="rId49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4942" y="610901"/>
                        <a:ext cx="503096" cy="544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97061"/>
              </p:ext>
            </p:extLst>
          </p:nvPr>
        </p:nvGraphicFramePr>
        <p:xfrm>
          <a:off x="7400887" y="1402176"/>
          <a:ext cx="228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1" name="Equation" r:id="rId51" imgW="114120" imgH="126720" progId="Equation.DSMT4">
                  <p:embed/>
                </p:oleObj>
              </mc:Choice>
              <mc:Fallback>
                <p:oleObj name="Equation" r:id="rId51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887" y="1402176"/>
                        <a:ext cx="228600" cy="2698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左箭头 77"/>
          <p:cNvSpPr/>
          <p:nvPr/>
        </p:nvSpPr>
        <p:spPr>
          <a:xfrm rot="10800000">
            <a:off x="6789874" y="1378662"/>
            <a:ext cx="196207" cy="24962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5" name="对象 94"/>
          <p:cNvGraphicFramePr>
            <a:graphicFrameLocks noChangeAspect="1"/>
          </p:cNvGraphicFramePr>
          <p:nvPr>
            <p:extLst/>
          </p:nvPr>
        </p:nvGraphicFramePr>
        <p:xfrm>
          <a:off x="7379713" y="632840"/>
          <a:ext cx="585149" cy="391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2" name="Equation" r:id="rId53" imgW="266400" imgH="177480" progId="Equation.DSMT4">
                  <p:embed/>
                </p:oleObj>
              </mc:Choice>
              <mc:Fallback>
                <p:oleObj name="Equation" r:id="rId53" imgW="266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713" y="632840"/>
                        <a:ext cx="585149" cy="391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008835"/>
              </p:ext>
            </p:extLst>
          </p:nvPr>
        </p:nvGraphicFramePr>
        <p:xfrm>
          <a:off x="-15021" y="2035305"/>
          <a:ext cx="20843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3" name="Equation" r:id="rId55" imgW="1143000" imgH="203040" progId="Equation.DSMT4">
                  <p:embed/>
                </p:oleObj>
              </mc:Choice>
              <mc:Fallback>
                <p:oleObj name="Equation" r:id="rId55" imgW="1143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021" y="2035305"/>
                        <a:ext cx="20843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467090"/>
              </p:ext>
            </p:extLst>
          </p:nvPr>
        </p:nvGraphicFramePr>
        <p:xfrm>
          <a:off x="2157249" y="2022165"/>
          <a:ext cx="1593152" cy="3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4" name="Equation" r:id="rId57" imgW="952200" imgH="203040" progId="Equation.DSMT4">
                  <p:embed/>
                </p:oleObj>
              </mc:Choice>
              <mc:Fallback>
                <p:oleObj name="Equation" r:id="rId57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249" y="2022165"/>
                        <a:ext cx="1593152" cy="34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807003"/>
              </p:ext>
            </p:extLst>
          </p:nvPr>
        </p:nvGraphicFramePr>
        <p:xfrm>
          <a:off x="5657004" y="2469198"/>
          <a:ext cx="2646780" cy="47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5" name="Equation" r:id="rId59" imgW="1409400" imgH="253800" progId="Equation.DSMT4">
                  <p:embed/>
                </p:oleObj>
              </mc:Choice>
              <mc:Fallback>
                <p:oleObj name="Equation" r:id="rId59" imgW="1409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004" y="2469198"/>
                        <a:ext cx="2646780" cy="478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832026"/>
              </p:ext>
            </p:extLst>
          </p:nvPr>
        </p:nvGraphicFramePr>
        <p:xfrm>
          <a:off x="4442975" y="2340052"/>
          <a:ext cx="1250319" cy="56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6" name="Equation" r:id="rId61" imgW="787320" imgH="355320" progId="Equation.DSMT4">
                  <p:embed/>
                </p:oleObj>
              </mc:Choice>
              <mc:Fallback>
                <p:oleObj name="Equation" r:id="rId61" imgW="787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975" y="2340052"/>
                        <a:ext cx="1250319" cy="566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21725"/>
              </p:ext>
            </p:extLst>
          </p:nvPr>
        </p:nvGraphicFramePr>
        <p:xfrm>
          <a:off x="70931" y="2402473"/>
          <a:ext cx="1584326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7" name="Equation" r:id="rId63" imgW="965160" imgH="342720" progId="Equation.DSMT4">
                  <p:embed/>
                </p:oleObj>
              </mc:Choice>
              <mc:Fallback>
                <p:oleObj name="Equation" r:id="rId63" imgW="965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1" y="2402473"/>
                        <a:ext cx="1584326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564920"/>
              </p:ext>
            </p:extLst>
          </p:nvPr>
        </p:nvGraphicFramePr>
        <p:xfrm>
          <a:off x="1589344" y="2351580"/>
          <a:ext cx="1586149" cy="592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8" name="Equation" r:id="rId65" imgW="888840" imgH="330120" progId="Equation.DSMT4">
                  <p:embed/>
                </p:oleObj>
              </mc:Choice>
              <mc:Fallback>
                <p:oleObj name="Equation" r:id="rId65" imgW="888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344" y="2351580"/>
                        <a:ext cx="1586149" cy="592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57953"/>
              </p:ext>
            </p:extLst>
          </p:nvPr>
        </p:nvGraphicFramePr>
        <p:xfrm>
          <a:off x="3106079" y="2363103"/>
          <a:ext cx="1326318" cy="52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9" name="Equation" r:id="rId67" imgW="876240" imgH="342720" progId="Equation.DSMT4">
                  <p:embed/>
                </p:oleObj>
              </mc:Choice>
              <mc:Fallback>
                <p:oleObj name="Equation" r:id="rId67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079" y="2363103"/>
                        <a:ext cx="1326318" cy="520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317342"/>
              </p:ext>
            </p:extLst>
          </p:nvPr>
        </p:nvGraphicFramePr>
        <p:xfrm>
          <a:off x="75317" y="3164523"/>
          <a:ext cx="967258" cy="32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0" name="Equation" r:id="rId69" imgW="609480" imgH="203040" progId="Equation.DSMT4">
                  <p:embed/>
                </p:oleObj>
              </mc:Choice>
              <mc:Fallback>
                <p:oleObj name="Equation" r:id="rId69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7" y="3164523"/>
                        <a:ext cx="967258" cy="323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85459"/>
              </p:ext>
            </p:extLst>
          </p:nvPr>
        </p:nvGraphicFramePr>
        <p:xfrm>
          <a:off x="913608" y="3013334"/>
          <a:ext cx="2663474" cy="61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1" name="Equation" r:id="rId71" imgW="1498320" imgH="342720" progId="Equation.DSMT4">
                  <p:embed/>
                </p:oleObj>
              </mc:Choice>
              <mc:Fallback>
                <p:oleObj name="Equation" r:id="rId71" imgW="1498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608" y="3013334"/>
                        <a:ext cx="2663474" cy="610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284079"/>
              </p:ext>
            </p:extLst>
          </p:nvPr>
        </p:nvGraphicFramePr>
        <p:xfrm>
          <a:off x="3670730" y="3055067"/>
          <a:ext cx="11080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2" name="Equation" r:id="rId73" imgW="609480" imgH="203040" progId="Equation.DSMT4">
                  <p:embed/>
                </p:oleObj>
              </mc:Choice>
              <mc:Fallback>
                <p:oleObj name="Equation" r:id="rId73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730" y="3055067"/>
                        <a:ext cx="11080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49854"/>
              </p:ext>
            </p:extLst>
          </p:nvPr>
        </p:nvGraphicFramePr>
        <p:xfrm>
          <a:off x="6606840" y="3032918"/>
          <a:ext cx="2455461" cy="46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3" name="Equation" r:id="rId75" imgW="1333440" imgH="253800" progId="Equation.DSMT4">
                  <p:embed/>
                </p:oleObj>
              </mc:Choice>
              <mc:Fallback>
                <p:oleObj name="Equation" r:id="rId75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840" y="3032918"/>
                        <a:ext cx="2455461" cy="46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496327"/>
              </p:ext>
            </p:extLst>
          </p:nvPr>
        </p:nvGraphicFramePr>
        <p:xfrm>
          <a:off x="4590513" y="2997958"/>
          <a:ext cx="20574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4" name="Equation" r:id="rId77" imgW="1155600" imgH="342720" progId="Equation.DSMT4">
                  <p:embed/>
                </p:oleObj>
              </mc:Choice>
              <mc:Fallback>
                <p:oleObj name="Equation" r:id="rId77" imgW="1155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513" y="2997958"/>
                        <a:ext cx="20574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直接连接符 114"/>
          <p:cNvCxnSpPr/>
          <p:nvPr/>
        </p:nvCxnSpPr>
        <p:spPr>
          <a:xfrm flipV="1">
            <a:off x="1523626" y="2898875"/>
            <a:ext cx="1448240" cy="14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V="1">
            <a:off x="4281258" y="2877690"/>
            <a:ext cx="1448240" cy="14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623897" y="3008784"/>
            <a:ext cx="6743" cy="36842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对象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238284"/>
              </p:ext>
            </p:extLst>
          </p:nvPr>
        </p:nvGraphicFramePr>
        <p:xfrm>
          <a:off x="8359938" y="2455060"/>
          <a:ext cx="459803" cy="43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5" name="Equation" r:id="rId79" imgW="215640" imgH="203040" progId="Equation.DSMT4">
                  <p:embed/>
                </p:oleObj>
              </mc:Choice>
              <mc:Fallback>
                <p:oleObj name="Equation" r:id="rId79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9938" y="2455060"/>
                        <a:ext cx="459803" cy="433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>
            <p:extLst/>
          </p:nvPr>
        </p:nvGraphicFramePr>
        <p:xfrm>
          <a:off x="8295453" y="1369909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6" name="Equation" r:id="rId81" imgW="101520" imgH="114120" progId="Equation.DSMT4">
                  <p:embed/>
                </p:oleObj>
              </mc:Choice>
              <mc:Fallback>
                <p:oleObj name="Equation" r:id="rId81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5453" y="1369909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52693"/>
              </p:ext>
            </p:extLst>
          </p:nvPr>
        </p:nvGraphicFramePr>
        <p:xfrm>
          <a:off x="2394460" y="3504815"/>
          <a:ext cx="1182863" cy="41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7" name="Equation" r:id="rId82" imgW="660240" imgH="228600" progId="Equation.DSMT4">
                  <p:embed/>
                </p:oleObj>
              </mc:Choice>
              <mc:Fallback>
                <p:oleObj name="Equation" r:id="rId82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460" y="3504815"/>
                        <a:ext cx="1182863" cy="411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96467"/>
              </p:ext>
            </p:extLst>
          </p:nvPr>
        </p:nvGraphicFramePr>
        <p:xfrm>
          <a:off x="14900" y="3547127"/>
          <a:ext cx="1147251" cy="375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8" name="Equation" r:id="rId84" imgW="660240" imgH="215640" progId="Equation.DSMT4">
                  <p:embed/>
                </p:oleObj>
              </mc:Choice>
              <mc:Fallback>
                <p:oleObj name="Equation" r:id="rId84" imgW="66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0" y="3547127"/>
                        <a:ext cx="1147251" cy="375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04000"/>
              </p:ext>
            </p:extLst>
          </p:nvPr>
        </p:nvGraphicFramePr>
        <p:xfrm>
          <a:off x="1115409" y="3565152"/>
          <a:ext cx="1206417" cy="39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9" name="Equation" r:id="rId86" imgW="622080" imgH="203040" progId="Equation.DSMT4">
                  <p:embed/>
                </p:oleObj>
              </mc:Choice>
              <mc:Fallback>
                <p:oleObj name="Equation" r:id="rId86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409" y="3565152"/>
                        <a:ext cx="1206417" cy="395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46781"/>
              </p:ext>
            </p:extLst>
          </p:nvPr>
        </p:nvGraphicFramePr>
        <p:xfrm>
          <a:off x="189693" y="3918347"/>
          <a:ext cx="1463652" cy="634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0" name="Equation" r:id="rId88" imgW="825480" imgH="355320" progId="Equation.DSMT4">
                  <p:embed/>
                </p:oleObj>
              </mc:Choice>
              <mc:Fallback>
                <p:oleObj name="Equation" r:id="rId88" imgW="825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93" y="3918347"/>
                        <a:ext cx="1463652" cy="634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292940"/>
              </p:ext>
            </p:extLst>
          </p:nvPr>
        </p:nvGraphicFramePr>
        <p:xfrm>
          <a:off x="1660310" y="4022597"/>
          <a:ext cx="2196682" cy="48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1" name="Equation" r:id="rId90" imgW="1155600" imgH="253800" progId="Equation.DSMT4">
                  <p:embed/>
                </p:oleObj>
              </mc:Choice>
              <mc:Fallback>
                <p:oleObj name="Equation" r:id="rId90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310" y="4022597"/>
                        <a:ext cx="2196682" cy="484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401791"/>
              </p:ext>
            </p:extLst>
          </p:nvPr>
        </p:nvGraphicFramePr>
        <p:xfrm>
          <a:off x="3790487" y="3938597"/>
          <a:ext cx="17954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2" name="Equation" r:id="rId92" imgW="1054080" imgH="330120" progId="Equation.DSMT4">
                  <p:embed/>
                </p:oleObj>
              </mc:Choice>
              <mc:Fallback>
                <p:oleObj name="Equation" r:id="rId92" imgW="1054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487" y="3938597"/>
                        <a:ext cx="17954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547933"/>
              </p:ext>
            </p:extLst>
          </p:nvPr>
        </p:nvGraphicFramePr>
        <p:xfrm>
          <a:off x="5549236" y="4032627"/>
          <a:ext cx="5286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3" name="Equation" r:id="rId94" imgW="241200" imgH="177480" progId="Equation.DSMT4">
                  <p:embed/>
                </p:oleObj>
              </mc:Choice>
              <mc:Fallback>
                <p:oleObj name="Equation" r:id="rId94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236" y="4032627"/>
                        <a:ext cx="5286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对象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82322"/>
              </p:ext>
            </p:extLst>
          </p:nvPr>
        </p:nvGraphicFramePr>
        <p:xfrm>
          <a:off x="6091804" y="4040070"/>
          <a:ext cx="24066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4" name="Equation" r:id="rId96" imgW="1282680" imgH="253800" progId="Equation.DSMT4">
                  <p:embed/>
                </p:oleObj>
              </mc:Choice>
              <mc:Fallback>
                <p:oleObj name="Equation" r:id="rId96" imgW="1282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804" y="4040070"/>
                        <a:ext cx="24066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308662"/>
              </p:ext>
            </p:extLst>
          </p:nvPr>
        </p:nvGraphicFramePr>
        <p:xfrm>
          <a:off x="173301" y="4567751"/>
          <a:ext cx="4358025" cy="68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5" name="Equation" r:id="rId98" imgW="2120760" imgH="330120" progId="Equation.DSMT4">
                  <p:embed/>
                </p:oleObj>
              </mc:Choice>
              <mc:Fallback>
                <p:oleObj name="Equation" r:id="rId98" imgW="2120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01" y="4567751"/>
                        <a:ext cx="4358025" cy="682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25603"/>
              </p:ext>
            </p:extLst>
          </p:nvPr>
        </p:nvGraphicFramePr>
        <p:xfrm>
          <a:off x="4511010" y="4699710"/>
          <a:ext cx="26050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6" name="Equation" r:id="rId100" imgW="1218960" imgH="253800" progId="Equation.DSMT4">
                  <p:embed/>
                </p:oleObj>
              </mc:Choice>
              <mc:Fallback>
                <p:oleObj name="Equation" r:id="rId100" imgW="121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10" y="4699710"/>
                        <a:ext cx="26050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88805" y="5213467"/>
            <a:ext cx="7045779" cy="50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2855836" y="733737"/>
            <a:ext cx="3063294" cy="17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V="1">
            <a:off x="12865" y="2947887"/>
            <a:ext cx="8423803" cy="285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对象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41957"/>
              </p:ext>
            </p:extLst>
          </p:nvPr>
        </p:nvGraphicFramePr>
        <p:xfrm>
          <a:off x="162915" y="5240237"/>
          <a:ext cx="19272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7" name="Equation" r:id="rId102" imgW="977760" imgH="304560" progId="Equation.DSMT4">
                  <p:embed/>
                </p:oleObj>
              </mc:Choice>
              <mc:Fallback>
                <p:oleObj name="Equation" r:id="rId102" imgW="977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15" y="5240237"/>
                        <a:ext cx="19272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25769"/>
              </p:ext>
            </p:extLst>
          </p:nvPr>
        </p:nvGraphicFramePr>
        <p:xfrm>
          <a:off x="2067982" y="5227199"/>
          <a:ext cx="3871921" cy="6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8" name="Equation" r:id="rId104" imgW="2082600" imgH="330120" progId="Equation.DSMT4">
                  <p:embed/>
                </p:oleObj>
              </mc:Choice>
              <mc:Fallback>
                <p:oleObj name="Equation" r:id="rId104" imgW="2082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982" y="5227199"/>
                        <a:ext cx="3871921" cy="6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对象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425208"/>
              </p:ext>
            </p:extLst>
          </p:nvPr>
        </p:nvGraphicFramePr>
        <p:xfrm>
          <a:off x="106386" y="5853667"/>
          <a:ext cx="237648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9" name="Equation" r:id="rId106" imgW="1218960" imgH="406080" progId="Equation.DSMT4">
                  <p:embed/>
                </p:oleObj>
              </mc:Choice>
              <mc:Fallback>
                <p:oleObj name="Equation" r:id="rId106" imgW="1218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86" y="5853667"/>
                        <a:ext cx="2376488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80165"/>
              </p:ext>
            </p:extLst>
          </p:nvPr>
        </p:nvGraphicFramePr>
        <p:xfrm>
          <a:off x="2456763" y="5806374"/>
          <a:ext cx="3215619" cy="823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2" name="Equation" r:id="rId108" imgW="1688760" imgH="431640" progId="Equation.DSMT4">
                  <p:embed/>
                </p:oleObj>
              </mc:Choice>
              <mc:Fallback>
                <p:oleObj name="Equation" r:id="rId108" imgW="1688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763" y="5806374"/>
                        <a:ext cx="3215619" cy="823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566415"/>
              </p:ext>
            </p:extLst>
          </p:nvPr>
        </p:nvGraphicFramePr>
        <p:xfrm>
          <a:off x="5695265" y="6127337"/>
          <a:ext cx="7016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3" name="Equation" r:id="rId110" imgW="368280" imgH="114120" progId="Equation.DSMT4">
                  <p:embed/>
                </p:oleObj>
              </mc:Choice>
              <mc:Fallback>
                <p:oleObj name="Equation" r:id="rId110" imgW="36828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265" y="6127337"/>
                        <a:ext cx="701675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21922"/>
              </p:ext>
            </p:extLst>
          </p:nvPr>
        </p:nvGraphicFramePr>
        <p:xfrm>
          <a:off x="6440036" y="5876797"/>
          <a:ext cx="2646950" cy="51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4" name="Equation" r:id="rId112" imgW="1701720" imgH="330120" progId="Equation.DSMT4">
                  <p:embed/>
                </p:oleObj>
              </mc:Choice>
              <mc:Fallback>
                <p:oleObj name="Equation" r:id="rId112" imgW="1701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036" y="5876797"/>
                        <a:ext cx="2646950" cy="514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2" name="直接连接符 141"/>
          <p:cNvCxnSpPr/>
          <p:nvPr/>
        </p:nvCxnSpPr>
        <p:spPr>
          <a:xfrm>
            <a:off x="6390126" y="5338673"/>
            <a:ext cx="6814" cy="137213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374819" y="1391471"/>
            <a:ext cx="2285508" cy="153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4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对象 115"/>
          <p:cNvGraphicFramePr>
            <a:graphicFrameLocks noChangeAspect="1"/>
          </p:cNvGraphicFramePr>
          <p:nvPr>
            <p:extLst/>
          </p:nvPr>
        </p:nvGraphicFramePr>
        <p:xfrm>
          <a:off x="3290873" y="3219713"/>
          <a:ext cx="243363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08" name="Equation" r:id="rId3" imgW="1562040" imgH="469800" progId="Equation.DSMT4">
                  <p:embed/>
                </p:oleObj>
              </mc:Choice>
              <mc:Fallback>
                <p:oleObj name="Equation" r:id="rId3" imgW="1562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73" y="3219713"/>
                        <a:ext cx="2433638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7199" y="42148"/>
          <a:ext cx="5908411" cy="7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09" name="Equation" r:id="rId5" imgW="3314520" imgH="431640" progId="Equation.DSMT4">
                  <p:embed/>
                </p:oleObj>
              </mc:Choice>
              <mc:Fallback>
                <p:oleObj name="Equation" r:id="rId5" imgW="331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9" y="42148"/>
                        <a:ext cx="5908411" cy="7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2346" y="1879572"/>
          <a:ext cx="54419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10" name="Equation" r:id="rId7" imgW="3352680" imgH="342720" progId="Equation.DSMT4">
                  <p:embed/>
                </p:oleObj>
              </mc:Choice>
              <mc:Fallback>
                <p:oleObj name="Equation" r:id="rId7" imgW="3352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6" y="1879572"/>
                        <a:ext cx="54419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0697"/>
              </p:ext>
            </p:extLst>
          </p:nvPr>
        </p:nvGraphicFramePr>
        <p:xfrm>
          <a:off x="49448" y="886567"/>
          <a:ext cx="5789312" cy="49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11" name="Equation" r:id="rId9" imgW="2984400" imgH="253800" progId="Equation.DSMT4">
                  <p:embed/>
                </p:oleObj>
              </mc:Choice>
              <mc:Fallback>
                <p:oleObj name="Equation" r:id="rId9" imgW="298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8" y="886567"/>
                        <a:ext cx="5789312" cy="49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9449" y="1467068"/>
          <a:ext cx="5422196" cy="35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12" name="Equation" r:id="rId11" imgW="3327120" imgH="215640" progId="Equation.DSMT4">
                  <p:embed/>
                </p:oleObj>
              </mc:Choice>
              <mc:Fallback>
                <p:oleObj name="Equation" r:id="rId11" imgW="332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9" y="1467068"/>
                        <a:ext cx="5422196" cy="353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/>
          </p:nvPr>
        </p:nvGraphicFramePr>
        <p:xfrm>
          <a:off x="327099" y="2503161"/>
          <a:ext cx="36464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13" name="Equation" r:id="rId13" imgW="2247840" imgH="253800" progId="Equation.DSMT4">
                  <p:embed/>
                </p:oleObj>
              </mc:Choice>
              <mc:Fallback>
                <p:oleObj name="Equation" r:id="rId13" imgW="2247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99" y="2503161"/>
                        <a:ext cx="36464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饼形 42"/>
          <p:cNvSpPr/>
          <p:nvPr/>
        </p:nvSpPr>
        <p:spPr>
          <a:xfrm rot="5400000">
            <a:off x="5734899" y="867315"/>
            <a:ext cx="2944711" cy="2650921"/>
          </a:xfrm>
          <a:prstGeom prst="pie">
            <a:avLst>
              <a:gd name="adj1" fmla="val 5441197"/>
              <a:gd name="adj2" fmla="val 16233497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271690" y="524018"/>
            <a:ext cx="31429" cy="2207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对象 44"/>
          <p:cNvGraphicFramePr>
            <a:graphicFrameLocks noChangeAspect="1"/>
          </p:cNvGraphicFramePr>
          <p:nvPr>
            <p:extLst/>
          </p:nvPr>
        </p:nvGraphicFramePr>
        <p:xfrm>
          <a:off x="8793065" y="2072410"/>
          <a:ext cx="327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14" name="Equation" r:id="rId15" imgW="139680" imgH="139680" progId="Equation.DSMT4">
                  <p:embed/>
                </p:oleObj>
              </mc:Choice>
              <mc:Fallback>
                <p:oleObj name="Equation" r:id="rId15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3065" y="2072410"/>
                        <a:ext cx="3270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/>
          </p:nvPr>
        </p:nvGraphicFramePr>
        <p:xfrm>
          <a:off x="7241619" y="334406"/>
          <a:ext cx="341751" cy="40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15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1619" y="334406"/>
                        <a:ext cx="341751" cy="408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/>
          </p:nvPr>
        </p:nvGraphicFramePr>
        <p:xfrm>
          <a:off x="7256701" y="1766507"/>
          <a:ext cx="2968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16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701" y="1766507"/>
                        <a:ext cx="2968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/>
          </p:nvPr>
        </p:nvGraphicFramePr>
        <p:xfrm>
          <a:off x="5695709" y="1788303"/>
          <a:ext cx="527653" cy="34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17" name="Equation" r:id="rId21" imgW="253800" imgH="164880" progId="Equation.DSMT4">
                  <p:embed/>
                </p:oleObj>
              </mc:Choice>
              <mc:Fallback>
                <p:oleObj name="Equation" r:id="rId21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709" y="1788303"/>
                        <a:ext cx="527653" cy="347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/>
          </p:nvPr>
        </p:nvGraphicFramePr>
        <p:xfrm>
          <a:off x="8496269" y="1820755"/>
          <a:ext cx="2910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18" name="Equation" r:id="rId23" imgW="164880" imgH="164880" progId="Equation.DSMT4">
                  <p:embed/>
                </p:oleObj>
              </mc:Choice>
              <mc:Fallback>
                <p:oleObj name="Equation" r:id="rId23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269" y="1820755"/>
                        <a:ext cx="2910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/>
          </p:nvPr>
        </p:nvGraphicFramePr>
        <p:xfrm>
          <a:off x="6552689" y="524024"/>
          <a:ext cx="568472" cy="60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19" name="Equation" r:id="rId25" imgW="215640" imgH="228600" progId="Equation.DSMT4">
                  <p:embed/>
                </p:oleObj>
              </mc:Choice>
              <mc:Fallback>
                <p:oleObj name="Equation" r:id="rId25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689" y="524024"/>
                        <a:ext cx="568472" cy="60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左箭头 50"/>
          <p:cNvSpPr/>
          <p:nvPr/>
        </p:nvSpPr>
        <p:spPr>
          <a:xfrm rot="1551725">
            <a:off x="7537021" y="760835"/>
            <a:ext cx="461491" cy="21276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/>
          </p:nvPr>
        </p:nvGraphicFramePr>
        <p:xfrm>
          <a:off x="6252815" y="1156158"/>
          <a:ext cx="504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20" name="Equation" r:id="rId27" imgW="215640" imgH="228600" progId="Equation.DSMT4">
                  <p:embed/>
                </p:oleObj>
              </mc:Choice>
              <mc:Fallback>
                <p:oleObj name="Equation" r:id="rId2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815" y="1156158"/>
                        <a:ext cx="5048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饼形 52"/>
          <p:cNvSpPr/>
          <p:nvPr/>
        </p:nvSpPr>
        <p:spPr>
          <a:xfrm rot="5400000">
            <a:off x="6407732" y="1873632"/>
            <a:ext cx="729602" cy="633727"/>
          </a:xfrm>
          <a:prstGeom prst="pie">
            <a:avLst>
              <a:gd name="adj1" fmla="val 5441197"/>
              <a:gd name="adj2" fmla="val 1629919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饼形 53"/>
          <p:cNvSpPr/>
          <p:nvPr/>
        </p:nvSpPr>
        <p:spPr>
          <a:xfrm rot="5400000">
            <a:off x="7477961" y="1928699"/>
            <a:ext cx="728421" cy="588003"/>
          </a:xfrm>
          <a:prstGeom prst="pie">
            <a:avLst>
              <a:gd name="adj1" fmla="val 5441197"/>
              <a:gd name="adj2" fmla="val 1629919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539370" y="2178655"/>
            <a:ext cx="3346167" cy="49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对象 55"/>
          <p:cNvGraphicFramePr>
            <a:graphicFrameLocks noChangeAspect="1"/>
          </p:cNvGraphicFramePr>
          <p:nvPr>
            <p:extLst/>
          </p:nvPr>
        </p:nvGraphicFramePr>
        <p:xfrm>
          <a:off x="6684963" y="1821539"/>
          <a:ext cx="2905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21" name="Equation" r:id="rId29" imgW="177480" imgH="228600" progId="Equation.DSMT4">
                  <p:embed/>
                </p:oleObj>
              </mc:Choice>
              <mc:Fallback>
                <p:oleObj name="Equation" r:id="rId29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3" y="1821539"/>
                        <a:ext cx="2905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/>
          </p:nvPr>
        </p:nvGraphicFramePr>
        <p:xfrm>
          <a:off x="7705351" y="1813626"/>
          <a:ext cx="329075" cy="41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22" name="Equation" r:id="rId31" imgW="190440" imgH="228600" progId="Equation.DSMT4">
                  <p:embed/>
                </p:oleObj>
              </mc:Choice>
              <mc:Fallback>
                <p:oleObj name="Equation" r:id="rId31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351" y="1813626"/>
                        <a:ext cx="329075" cy="419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5902343" y="2177036"/>
            <a:ext cx="488156" cy="53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8162089" y="2202935"/>
            <a:ext cx="391176" cy="83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箭头 59"/>
          <p:cNvSpPr/>
          <p:nvPr/>
        </p:nvSpPr>
        <p:spPr>
          <a:xfrm rot="18795380">
            <a:off x="6445889" y="1812579"/>
            <a:ext cx="238585" cy="2140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 rot="19176244">
            <a:off x="7568273" y="1782414"/>
            <a:ext cx="296166" cy="23268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7042685" y="2211280"/>
            <a:ext cx="488156" cy="53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左箭头 62"/>
          <p:cNvSpPr/>
          <p:nvPr/>
        </p:nvSpPr>
        <p:spPr>
          <a:xfrm rot="10800000">
            <a:off x="6064700" y="2065061"/>
            <a:ext cx="196207" cy="24962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箭头 63"/>
          <p:cNvSpPr/>
          <p:nvPr/>
        </p:nvSpPr>
        <p:spPr>
          <a:xfrm rot="10800000">
            <a:off x="7249018" y="2092762"/>
            <a:ext cx="196207" cy="24962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箭头 64"/>
          <p:cNvSpPr/>
          <p:nvPr/>
        </p:nvSpPr>
        <p:spPr>
          <a:xfrm rot="10800000">
            <a:off x="8257502" y="2091066"/>
            <a:ext cx="168686" cy="241517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/>
          </p:nvPr>
        </p:nvGraphicFramePr>
        <p:xfrm>
          <a:off x="6689145" y="1551115"/>
          <a:ext cx="5635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23" name="Equation" r:id="rId33" imgW="266400" imgH="253800" progId="Equation.DSMT4">
                  <p:embed/>
                </p:oleObj>
              </mc:Choice>
              <mc:Fallback>
                <p:oleObj name="Equation" r:id="rId33" imgW="266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145" y="1551115"/>
                        <a:ext cx="5635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/>
          </p:nvPr>
        </p:nvGraphicFramePr>
        <p:xfrm>
          <a:off x="7836813" y="1587878"/>
          <a:ext cx="5635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24" name="Equation" r:id="rId35" imgW="266400" imgH="253800" progId="Equation.DSMT4">
                  <p:embed/>
                </p:oleObj>
              </mc:Choice>
              <mc:Fallback>
                <p:oleObj name="Equation" r:id="rId35" imgW="266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6813" y="1587878"/>
                        <a:ext cx="5635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/>
          </p:nvPr>
        </p:nvGraphicFramePr>
        <p:xfrm>
          <a:off x="7737511" y="1142782"/>
          <a:ext cx="5953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25" name="Equation" r:id="rId37" imgW="253800" imgH="228600" progId="Equation.DSMT4">
                  <p:embed/>
                </p:oleObj>
              </mc:Choice>
              <mc:Fallback>
                <p:oleObj name="Equation" r:id="rId37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511" y="1142782"/>
                        <a:ext cx="5953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/>
          </p:nvPr>
        </p:nvGraphicFramePr>
        <p:xfrm>
          <a:off x="6782439" y="1036146"/>
          <a:ext cx="561127" cy="56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26" name="Equation" r:id="rId39" imgW="228600" imgH="228600" progId="Equation.DSMT4">
                  <p:embed/>
                </p:oleObj>
              </mc:Choice>
              <mc:Fallback>
                <p:oleObj name="Equation" r:id="rId3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439" y="1036146"/>
                        <a:ext cx="561127" cy="569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/>
          </p:nvPr>
        </p:nvGraphicFramePr>
        <p:xfrm>
          <a:off x="6661259" y="2057052"/>
          <a:ext cx="259786" cy="33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27" name="Equation" r:id="rId41" imgW="101520" imgH="114120" progId="Equation.DSMT4">
                  <p:embed/>
                </p:oleObj>
              </mc:Choice>
              <mc:Fallback>
                <p:oleObj name="Equation" r:id="rId41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259" y="2057052"/>
                        <a:ext cx="259786" cy="337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/>
          </p:nvPr>
        </p:nvGraphicFramePr>
        <p:xfrm>
          <a:off x="7710648" y="2070373"/>
          <a:ext cx="327201" cy="37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28" name="Equation" r:id="rId43" imgW="101520" imgH="114120" progId="Equation.DSMT4">
                  <p:embed/>
                </p:oleObj>
              </mc:Choice>
              <mc:Fallback>
                <p:oleObj name="Equation" r:id="rId43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648" y="2070373"/>
                        <a:ext cx="327201" cy="373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/>
          </p:nvPr>
        </p:nvGraphicFramePr>
        <p:xfrm>
          <a:off x="5931700" y="2374266"/>
          <a:ext cx="6651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29" name="Equation" r:id="rId44" imgW="406080" imgH="228600" progId="Equation.DSMT4">
                  <p:embed/>
                </p:oleObj>
              </mc:Choice>
              <mc:Fallback>
                <p:oleObj name="Equation" r:id="rId44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700" y="2374266"/>
                        <a:ext cx="6651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/>
          </p:nvPr>
        </p:nvGraphicFramePr>
        <p:xfrm>
          <a:off x="6689755" y="2407173"/>
          <a:ext cx="622687" cy="37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0" name="Equation" r:id="rId46" imgW="406080" imgH="228600" progId="Equation.DSMT4">
                  <p:embed/>
                </p:oleObj>
              </mc:Choice>
              <mc:Fallback>
                <p:oleObj name="Equation" r:id="rId46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55" y="2407173"/>
                        <a:ext cx="622687" cy="37301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直接箭头连接符 73"/>
          <p:cNvCxnSpPr/>
          <p:nvPr/>
        </p:nvCxnSpPr>
        <p:spPr>
          <a:xfrm flipV="1">
            <a:off x="6997515" y="2264826"/>
            <a:ext cx="53582" cy="2463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296405" y="2252134"/>
            <a:ext cx="84698" cy="21628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对象 75"/>
          <p:cNvGraphicFramePr>
            <a:graphicFrameLocks noChangeAspect="1"/>
          </p:cNvGraphicFramePr>
          <p:nvPr>
            <p:extLst/>
          </p:nvPr>
        </p:nvGraphicFramePr>
        <p:xfrm>
          <a:off x="7348743" y="2403232"/>
          <a:ext cx="6651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1" name="Equation" r:id="rId48" imgW="406080" imgH="228600" progId="Equation.DSMT4">
                  <p:embed/>
                </p:oleObj>
              </mc:Choice>
              <mc:Fallback>
                <p:oleObj name="Equation" r:id="rId48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743" y="2403232"/>
                        <a:ext cx="6651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/>
          </p:nvPr>
        </p:nvGraphicFramePr>
        <p:xfrm>
          <a:off x="8092306" y="2373816"/>
          <a:ext cx="622687" cy="37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2" name="Equation" r:id="rId50" imgW="406080" imgH="228600" progId="Equation.DSMT4">
                  <p:embed/>
                </p:oleObj>
              </mc:Choice>
              <mc:Fallback>
                <p:oleObj name="Equation" r:id="rId50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2306" y="2373816"/>
                        <a:ext cx="622687" cy="37301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直接箭头连接符 77"/>
          <p:cNvCxnSpPr/>
          <p:nvPr/>
        </p:nvCxnSpPr>
        <p:spPr>
          <a:xfrm flipH="1" flipV="1">
            <a:off x="8168966" y="2266485"/>
            <a:ext cx="167704" cy="244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7583370" y="2275887"/>
            <a:ext cx="66866" cy="2491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447723" y="1682603"/>
            <a:ext cx="11889" cy="1109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447723" y="2772728"/>
            <a:ext cx="3672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对象 81"/>
          <p:cNvGraphicFramePr>
            <a:graphicFrameLocks noChangeAspect="1"/>
          </p:cNvGraphicFramePr>
          <p:nvPr>
            <p:extLst/>
          </p:nvPr>
        </p:nvGraphicFramePr>
        <p:xfrm>
          <a:off x="5752940" y="2045860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3" name="Equation" r:id="rId52" imgW="101520" imgH="114120" progId="Equation.DSMT4">
                  <p:embed/>
                </p:oleObj>
              </mc:Choice>
              <mc:Fallback>
                <p:oleObj name="Equation" r:id="rId52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940" y="2045860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>
            <p:extLst/>
          </p:nvPr>
        </p:nvGraphicFramePr>
        <p:xfrm>
          <a:off x="6324614" y="2048658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4" name="Equation" r:id="rId53" imgW="101520" imgH="114120" progId="Equation.DSMT4">
                  <p:embed/>
                </p:oleObj>
              </mc:Choice>
              <mc:Fallback>
                <p:oleObj name="Equation" r:id="rId53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14" y="2048658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/>
          </p:nvPr>
        </p:nvGraphicFramePr>
        <p:xfrm>
          <a:off x="6961538" y="2073659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5" name="Equation" r:id="rId54" imgW="101520" imgH="114120" progId="Equation.DSMT4">
                  <p:embed/>
                </p:oleObj>
              </mc:Choice>
              <mc:Fallback>
                <p:oleObj name="Equation" r:id="rId54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538" y="2073659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>
            <p:extLst/>
          </p:nvPr>
        </p:nvGraphicFramePr>
        <p:xfrm>
          <a:off x="8022463" y="2072410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6" name="Equation" r:id="rId55" imgW="101520" imgH="114120" progId="Equation.DSMT4">
                  <p:embed/>
                </p:oleObj>
              </mc:Choice>
              <mc:Fallback>
                <p:oleObj name="Equation" r:id="rId55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463" y="2072410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>
            <p:extLst/>
          </p:nvPr>
        </p:nvGraphicFramePr>
        <p:xfrm>
          <a:off x="8408364" y="2081668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7" name="Equation" r:id="rId56" imgW="101520" imgH="114120" progId="Equation.DSMT4">
                  <p:embed/>
                </p:oleObj>
              </mc:Choice>
              <mc:Fallback>
                <p:oleObj name="Equation" r:id="rId56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8364" y="2081668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/>
          <p:cNvGraphicFramePr>
            <a:graphicFrameLocks noChangeAspect="1"/>
          </p:cNvGraphicFramePr>
          <p:nvPr>
            <p:extLst/>
          </p:nvPr>
        </p:nvGraphicFramePr>
        <p:xfrm>
          <a:off x="7435623" y="2073336"/>
          <a:ext cx="281634" cy="3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8" name="Equation" r:id="rId57" imgW="101520" imgH="114120" progId="Equation.DSMT4">
                  <p:embed/>
                </p:oleObj>
              </mc:Choice>
              <mc:Fallback>
                <p:oleObj name="Equation" r:id="rId57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623" y="2073336"/>
                        <a:ext cx="281634" cy="3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/>
          </p:nvPr>
        </p:nvGraphicFramePr>
        <p:xfrm>
          <a:off x="6478899" y="3264197"/>
          <a:ext cx="247491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9" name="Equation" r:id="rId58" imgW="1587240" imgH="444240" progId="Equation.DSMT4">
                  <p:embed/>
                </p:oleObj>
              </mc:Choice>
              <mc:Fallback>
                <p:oleObj name="Equation" r:id="rId58" imgW="1587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899" y="3264197"/>
                        <a:ext cx="2474913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50226"/>
              </p:ext>
            </p:extLst>
          </p:nvPr>
        </p:nvGraphicFramePr>
        <p:xfrm>
          <a:off x="234950" y="4948238"/>
          <a:ext cx="67373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40" name="Equation" r:id="rId60" imgW="3619440" imgH="228600" progId="Equation.DSMT4">
                  <p:embed/>
                </p:oleObj>
              </mc:Choice>
              <mc:Fallback>
                <p:oleObj name="Equation" r:id="rId60" imgW="3619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4948238"/>
                        <a:ext cx="67373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矩形 91"/>
          <p:cNvSpPr/>
          <p:nvPr/>
        </p:nvSpPr>
        <p:spPr>
          <a:xfrm>
            <a:off x="76007" y="3055279"/>
            <a:ext cx="8935370" cy="27857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3233308" y="3939606"/>
            <a:ext cx="2462401" cy="188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410058" y="3957953"/>
            <a:ext cx="2475479" cy="315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2881748" y="3795935"/>
            <a:ext cx="3097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V="1">
            <a:off x="5981942" y="3787092"/>
            <a:ext cx="442764" cy="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1084703" y="3868165"/>
            <a:ext cx="1197474" cy="32503"/>
          </a:xfrm>
          <a:prstGeom prst="line">
            <a:avLst/>
          </a:prstGeom>
          <a:ln w="38100">
            <a:solidFill>
              <a:srgbClr val="0B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对象 99"/>
          <p:cNvGraphicFramePr>
            <a:graphicFrameLocks noChangeAspect="1"/>
          </p:cNvGraphicFramePr>
          <p:nvPr>
            <p:extLst/>
          </p:nvPr>
        </p:nvGraphicFramePr>
        <p:xfrm>
          <a:off x="263619" y="4160029"/>
          <a:ext cx="61610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41" name="Equation" r:id="rId62" imgW="3251160" imgH="241200" progId="Equation.DSMT4">
                  <p:embed/>
                </p:oleObj>
              </mc:Choice>
              <mc:Fallback>
                <p:oleObj name="Equation" r:id="rId62" imgW="3251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19" y="4160029"/>
                        <a:ext cx="61610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>
            <p:extLst/>
          </p:nvPr>
        </p:nvGraphicFramePr>
        <p:xfrm>
          <a:off x="3469777" y="5441698"/>
          <a:ext cx="23749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42" name="Equation" r:id="rId64" imgW="1346040" imgH="215640" progId="Equation.DSMT4">
                  <p:embed/>
                </p:oleObj>
              </mc:Choice>
              <mc:Fallback>
                <p:oleObj name="Equation" r:id="rId64" imgW="1346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9777" y="5441698"/>
                        <a:ext cx="23749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/>
          <p:cNvCxnSpPr/>
          <p:nvPr/>
        </p:nvCxnSpPr>
        <p:spPr>
          <a:xfrm flipV="1">
            <a:off x="3228574" y="4505606"/>
            <a:ext cx="3227095" cy="572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对象 103"/>
          <p:cNvGraphicFramePr>
            <a:graphicFrameLocks noChangeAspect="1"/>
          </p:cNvGraphicFramePr>
          <p:nvPr>
            <p:extLst/>
          </p:nvPr>
        </p:nvGraphicFramePr>
        <p:xfrm>
          <a:off x="3379788" y="4573588"/>
          <a:ext cx="23288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43" name="Equation" r:id="rId66" imgW="1346040" imgH="215640" progId="Equation.DSMT4">
                  <p:embed/>
                </p:oleObj>
              </mc:Choice>
              <mc:Fallback>
                <p:oleObj name="Equation" r:id="rId66" imgW="1346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4573588"/>
                        <a:ext cx="23288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直接连接符 104"/>
          <p:cNvCxnSpPr/>
          <p:nvPr/>
        </p:nvCxnSpPr>
        <p:spPr>
          <a:xfrm>
            <a:off x="2975188" y="5371716"/>
            <a:ext cx="398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对象 105"/>
          <p:cNvGraphicFramePr>
            <a:graphicFrameLocks noChangeAspect="1"/>
          </p:cNvGraphicFramePr>
          <p:nvPr>
            <p:extLst/>
          </p:nvPr>
        </p:nvGraphicFramePr>
        <p:xfrm>
          <a:off x="4060186" y="2488787"/>
          <a:ext cx="1229169" cy="44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44" name="Equation" r:id="rId68" imgW="596880" imgH="215640" progId="Equation.DSMT4">
                  <p:embed/>
                </p:oleObj>
              </mc:Choice>
              <mc:Fallback>
                <p:oleObj name="Equation" r:id="rId68" imgW="59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186" y="2488787"/>
                        <a:ext cx="1229169" cy="44837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>
            <p:extLst/>
          </p:nvPr>
        </p:nvGraphicFramePr>
        <p:xfrm>
          <a:off x="7255691" y="1200222"/>
          <a:ext cx="4175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45" name="Equation" r:id="rId70" imgW="177480" imgH="101520" progId="Equation.DSMT4">
                  <p:embed/>
                </p:oleObj>
              </mc:Choice>
              <mc:Fallback>
                <p:oleObj name="Equation" r:id="rId70" imgW="1774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691" y="1200222"/>
                        <a:ext cx="417512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>
            <p:extLst/>
          </p:nvPr>
        </p:nvGraphicFramePr>
        <p:xfrm>
          <a:off x="6373722" y="99533"/>
          <a:ext cx="969844" cy="41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46" name="Equation" r:id="rId72" imgW="482400" imgH="203040" progId="Equation.DSMT4">
                  <p:embed/>
                </p:oleObj>
              </mc:Choice>
              <mc:Fallback>
                <p:oleObj name="Equation" r:id="rId72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722" y="99533"/>
                        <a:ext cx="969844" cy="41272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/>
          <p:cNvGraphicFramePr>
            <a:graphicFrameLocks noChangeAspect="1"/>
          </p:cNvGraphicFramePr>
          <p:nvPr>
            <p:extLst/>
          </p:nvPr>
        </p:nvGraphicFramePr>
        <p:xfrm>
          <a:off x="92511" y="3296846"/>
          <a:ext cx="27892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47" name="Equation" r:id="rId74" imgW="1790640" imgH="368280" progId="Equation.DSMT4">
                  <p:embed/>
                </p:oleObj>
              </mc:Choice>
              <mc:Fallback>
                <p:oleObj name="Equation" r:id="rId74" imgW="17906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11" y="3296846"/>
                        <a:ext cx="27892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/>
          <p:cNvGraphicFramePr>
            <a:graphicFrameLocks noChangeAspect="1"/>
          </p:cNvGraphicFramePr>
          <p:nvPr>
            <p:extLst/>
          </p:nvPr>
        </p:nvGraphicFramePr>
        <p:xfrm>
          <a:off x="2881748" y="3383123"/>
          <a:ext cx="474662" cy="393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48" name="Equation" r:id="rId76" imgW="304560" imgH="215640" progId="Equation.DSMT4">
                  <p:embed/>
                </p:oleObj>
              </mc:Choice>
              <mc:Fallback>
                <p:oleObj name="Equation" r:id="rId76" imgW="304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748" y="3383123"/>
                        <a:ext cx="474662" cy="393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/>
          <p:cNvGraphicFramePr>
            <a:graphicFrameLocks noChangeAspect="1"/>
          </p:cNvGraphicFramePr>
          <p:nvPr>
            <p:extLst/>
          </p:nvPr>
        </p:nvGraphicFramePr>
        <p:xfrm>
          <a:off x="5789682" y="3435958"/>
          <a:ext cx="775499" cy="34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49" name="Equation" r:id="rId78" imgW="406080" imgH="177480" progId="Equation.DSMT4">
                  <p:embed/>
                </p:oleObj>
              </mc:Choice>
              <mc:Fallback>
                <p:oleObj name="Equation" r:id="rId78" imgW="406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82" y="3435958"/>
                        <a:ext cx="775499" cy="34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62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500"/>
                            </p:stCondLst>
                            <p:childTnLst>
                              <p:par>
                                <p:cTn id="2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3" grpId="0" animBg="1"/>
      <p:bldP spid="54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708393"/>
              </p:ext>
            </p:extLst>
          </p:nvPr>
        </p:nvGraphicFramePr>
        <p:xfrm>
          <a:off x="74591" y="2080395"/>
          <a:ext cx="951578" cy="48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4"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1" y="2080395"/>
                        <a:ext cx="951578" cy="483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658203"/>
              </p:ext>
            </p:extLst>
          </p:nvPr>
        </p:nvGraphicFramePr>
        <p:xfrm>
          <a:off x="2079770" y="860824"/>
          <a:ext cx="56769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5" name="Equation" r:id="rId5" imgW="2831760" imgH="215640" progId="Equation.DSMT4">
                  <p:embed/>
                </p:oleObj>
              </mc:Choice>
              <mc:Fallback>
                <p:oleObj name="Equation" r:id="rId5" imgW="283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770" y="860824"/>
                        <a:ext cx="56769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578161"/>
              </p:ext>
            </p:extLst>
          </p:nvPr>
        </p:nvGraphicFramePr>
        <p:xfrm>
          <a:off x="113485" y="887459"/>
          <a:ext cx="19129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6" name="Equation" r:id="rId7" imgW="850680" imgH="215640" progId="Equation.DSMT4">
                  <p:embed/>
                </p:oleObj>
              </mc:Choice>
              <mc:Fallback>
                <p:oleObj name="Equation" r:id="rId7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85" y="887459"/>
                        <a:ext cx="19129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564135"/>
              </p:ext>
            </p:extLst>
          </p:nvPr>
        </p:nvGraphicFramePr>
        <p:xfrm>
          <a:off x="1598714" y="1324745"/>
          <a:ext cx="22685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7" name="Equation" r:id="rId9" imgW="1358640" imgH="444240" progId="Equation.DSMT4">
                  <p:embed/>
                </p:oleObj>
              </mc:Choice>
              <mc:Fallback>
                <p:oleObj name="Equation" r:id="rId9" imgW="1358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714" y="1324745"/>
                        <a:ext cx="22685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225283"/>
              </p:ext>
            </p:extLst>
          </p:nvPr>
        </p:nvGraphicFramePr>
        <p:xfrm>
          <a:off x="74591" y="1501368"/>
          <a:ext cx="1591140" cy="48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8" name="Equation" r:id="rId11" imgW="711000" imgH="215640" progId="Equation.DSMT4">
                  <p:embed/>
                </p:oleObj>
              </mc:Choice>
              <mc:Fallback>
                <p:oleObj name="Equation" r:id="rId11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1" y="1501368"/>
                        <a:ext cx="1591140" cy="487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199810"/>
              </p:ext>
            </p:extLst>
          </p:nvPr>
        </p:nvGraphicFramePr>
        <p:xfrm>
          <a:off x="3844434" y="1283182"/>
          <a:ext cx="2214339" cy="79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9" name="Equation" r:id="rId13" imgW="1358640" imgH="482400" progId="Equation.DSMT4">
                  <p:embed/>
                </p:oleObj>
              </mc:Choice>
              <mc:Fallback>
                <p:oleObj name="Equation" r:id="rId13" imgW="1358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434" y="1283182"/>
                        <a:ext cx="2214339" cy="796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13236"/>
              </p:ext>
            </p:extLst>
          </p:nvPr>
        </p:nvGraphicFramePr>
        <p:xfrm>
          <a:off x="6162554" y="1305404"/>
          <a:ext cx="25987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0" name="Equation" r:id="rId15" imgW="1422360" imgH="482400" progId="Equation.DSMT4">
                  <p:embed/>
                </p:oleObj>
              </mc:Choice>
              <mc:Fallback>
                <p:oleObj name="Equation" r:id="rId15" imgW="1422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554" y="1305404"/>
                        <a:ext cx="259873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676201"/>
              </p:ext>
            </p:extLst>
          </p:nvPr>
        </p:nvGraphicFramePr>
        <p:xfrm>
          <a:off x="842716" y="465517"/>
          <a:ext cx="4776307" cy="40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1" name="Equation" r:id="rId17" imgW="2438280" imgH="203040" progId="Equation.DSMT4">
                  <p:embed/>
                </p:oleObj>
              </mc:Choice>
              <mc:Fallback>
                <p:oleObj name="Equation" r:id="rId17" imgW="243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716" y="465517"/>
                        <a:ext cx="4776307" cy="403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567445"/>
              </p:ext>
            </p:extLst>
          </p:nvPr>
        </p:nvGraphicFramePr>
        <p:xfrm>
          <a:off x="1453501" y="57422"/>
          <a:ext cx="4467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2" name="Equation" r:id="rId19" imgW="2095200" imgH="215640" progId="Equation.DSMT4">
                  <p:embed/>
                </p:oleObj>
              </mc:Choice>
              <mc:Fallback>
                <p:oleObj name="Equation" r:id="rId19" imgW="2095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501" y="57422"/>
                        <a:ext cx="44672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06021"/>
              </p:ext>
            </p:extLst>
          </p:nvPr>
        </p:nvGraphicFramePr>
        <p:xfrm>
          <a:off x="1033463" y="2095500"/>
          <a:ext cx="75549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3" name="Equation" r:id="rId21" imgW="3848040" imgH="215640" progId="Equation.DSMT4">
                  <p:embed/>
                </p:oleObj>
              </mc:Choice>
              <mc:Fallback>
                <p:oleObj name="Equation" r:id="rId21" imgW="3848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095500"/>
                        <a:ext cx="75549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25202"/>
              </p:ext>
            </p:extLst>
          </p:nvPr>
        </p:nvGraphicFramePr>
        <p:xfrm>
          <a:off x="4800516" y="2495650"/>
          <a:ext cx="2362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4" name="Equation" r:id="rId23" imgW="1028520" imgH="215640" progId="Equation.DSMT4">
                  <p:embed/>
                </p:oleObj>
              </mc:Choice>
              <mc:Fallback>
                <p:oleObj name="Equation" r:id="rId23" imgW="1028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516" y="2495650"/>
                        <a:ext cx="2362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104164"/>
              </p:ext>
            </p:extLst>
          </p:nvPr>
        </p:nvGraphicFramePr>
        <p:xfrm>
          <a:off x="2371492" y="2580931"/>
          <a:ext cx="2369133" cy="460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5" name="Equation" r:id="rId25" imgW="1130040" imgH="215640" progId="Equation.DSMT4">
                  <p:embed/>
                </p:oleObj>
              </mc:Choice>
              <mc:Fallback>
                <p:oleObj name="Equation" r:id="rId25" imgW="1130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492" y="2580931"/>
                        <a:ext cx="2369133" cy="460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91325"/>
              </p:ext>
            </p:extLst>
          </p:nvPr>
        </p:nvGraphicFramePr>
        <p:xfrm>
          <a:off x="188913" y="3195638"/>
          <a:ext cx="41529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6" name="Equation" r:id="rId27" imgW="1777680" imgH="469800" progId="Equation.DSMT4">
                  <p:embed/>
                </p:oleObj>
              </mc:Choice>
              <mc:Fallback>
                <p:oleObj name="Equation" r:id="rId27" imgW="1777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3195638"/>
                        <a:ext cx="41529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452861"/>
              </p:ext>
            </p:extLst>
          </p:nvPr>
        </p:nvGraphicFramePr>
        <p:xfrm>
          <a:off x="4294935" y="3411742"/>
          <a:ext cx="2379541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7" name="Equation" r:id="rId29" imgW="1002960" imgH="380880" progId="Equation.DSMT4">
                  <p:embed/>
                </p:oleObj>
              </mc:Choice>
              <mc:Fallback>
                <p:oleObj name="Equation" r:id="rId29" imgW="1002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935" y="3411742"/>
                        <a:ext cx="2379541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26017"/>
              </p:ext>
            </p:extLst>
          </p:nvPr>
        </p:nvGraphicFramePr>
        <p:xfrm>
          <a:off x="137151" y="4335174"/>
          <a:ext cx="6537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8" name="Equation" r:id="rId31" imgW="3504960" imgH="380880" progId="Equation.DSMT4">
                  <p:embed/>
                </p:oleObj>
              </mc:Choice>
              <mc:Fallback>
                <p:oleObj name="Equation" r:id="rId31" imgW="3504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1" y="4335174"/>
                        <a:ext cx="65373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17319"/>
              </p:ext>
            </p:extLst>
          </p:nvPr>
        </p:nvGraphicFramePr>
        <p:xfrm>
          <a:off x="6560663" y="4360340"/>
          <a:ext cx="2339031" cy="628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9" name="Equation" r:id="rId33" imgW="1346040" imgH="355320" progId="Equation.DSMT4">
                  <p:embed/>
                </p:oleObj>
              </mc:Choice>
              <mc:Fallback>
                <p:oleObj name="Equation" r:id="rId33" imgW="1346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0663" y="4360340"/>
                        <a:ext cx="2339031" cy="628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525904"/>
              </p:ext>
            </p:extLst>
          </p:nvPr>
        </p:nvGraphicFramePr>
        <p:xfrm>
          <a:off x="1684527" y="4900970"/>
          <a:ext cx="32670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0" name="Equation" r:id="rId35" imgW="1676160" imgH="406080" progId="Equation.DSMT4">
                  <p:embed/>
                </p:oleObj>
              </mc:Choice>
              <mc:Fallback>
                <p:oleObj name="Equation" r:id="rId35" imgW="1676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527" y="4900970"/>
                        <a:ext cx="32670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088820"/>
              </p:ext>
            </p:extLst>
          </p:nvPr>
        </p:nvGraphicFramePr>
        <p:xfrm>
          <a:off x="113485" y="2554515"/>
          <a:ext cx="2116803" cy="760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1" name="Equation" r:id="rId37" imgW="965160" imgH="342720" progId="Equation.DSMT4">
                  <p:embed/>
                </p:oleObj>
              </mc:Choice>
              <mc:Fallback>
                <p:oleObj name="Equation" r:id="rId37" imgW="965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85" y="2554515"/>
                        <a:ext cx="2116803" cy="760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直接连接符 71"/>
          <p:cNvCxnSpPr/>
          <p:nvPr/>
        </p:nvCxnSpPr>
        <p:spPr>
          <a:xfrm flipV="1">
            <a:off x="2492725" y="3072672"/>
            <a:ext cx="491775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76510" y="4150485"/>
            <a:ext cx="849659" cy="3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4408488" y="4202218"/>
            <a:ext cx="914401" cy="6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对象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7138"/>
              </p:ext>
            </p:extLst>
          </p:nvPr>
        </p:nvGraphicFramePr>
        <p:xfrm>
          <a:off x="188913" y="5751872"/>
          <a:ext cx="42195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2" name="Equation" r:id="rId39" imgW="2527200" imgH="444240" progId="Equation.DSMT4">
                  <p:embed/>
                </p:oleObj>
              </mc:Choice>
              <mc:Fallback>
                <p:oleObj name="Equation" r:id="rId39" imgW="2527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5751872"/>
                        <a:ext cx="42195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88660"/>
              </p:ext>
            </p:extLst>
          </p:nvPr>
        </p:nvGraphicFramePr>
        <p:xfrm>
          <a:off x="4456403" y="5705833"/>
          <a:ext cx="2599459" cy="826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3" name="Equation" r:id="rId41" imgW="1295280" imgH="406080" progId="Equation.DSMT4">
                  <p:embed/>
                </p:oleObj>
              </mc:Choice>
              <mc:Fallback>
                <p:oleObj name="Equation" r:id="rId41" imgW="1295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403" y="5705833"/>
                        <a:ext cx="2599459" cy="826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3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004356"/>
              </p:ext>
            </p:extLst>
          </p:nvPr>
        </p:nvGraphicFramePr>
        <p:xfrm>
          <a:off x="73025" y="485775"/>
          <a:ext cx="7637238" cy="445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40" name="Equation" r:id="rId3" imgW="3720960" imgH="215640" progId="Equation.DSMT4">
                  <p:embed/>
                </p:oleObj>
              </mc:Choice>
              <mc:Fallback>
                <p:oleObj name="Equation" r:id="rId3" imgW="372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85775"/>
                        <a:ext cx="7637238" cy="445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992881"/>
              </p:ext>
            </p:extLst>
          </p:nvPr>
        </p:nvGraphicFramePr>
        <p:xfrm>
          <a:off x="125013" y="46161"/>
          <a:ext cx="1852736" cy="46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41" name="Equation" r:id="rId5" imgW="863280" imgH="215640" progId="Equation.DSMT4">
                  <p:embed/>
                </p:oleObj>
              </mc:Choice>
              <mc:Fallback>
                <p:oleObj name="Equation" r:id="rId5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13" y="46161"/>
                        <a:ext cx="1852736" cy="468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288607"/>
              </p:ext>
            </p:extLst>
          </p:nvPr>
        </p:nvGraphicFramePr>
        <p:xfrm>
          <a:off x="178425" y="1564504"/>
          <a:ext cx="4258829" cy="4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42" name="Equation" r:id="rId7" imgW="2247840" imgH="215640" progId="Equation.DSMT4">
                  <p:embed/>
                </p:oleObj>
              </mc:Choice>
              <mc:Fallback>
                <p:oleObj name="Equation" r:id="rId7" imgW="2247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25" y="1564504"/>
                        <a:ext cx="4258829" cy="4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89957"/>
              </p:ext>
            </p:extLst>
          </p:nvPr>
        </p:nvGraphicFramePr>
        <p:xfrm>
          <a:off x="5955624" y="51703"/>
          <a:ext cx="21812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43" name="Equation" r:id="rId9" imgW="1155600" imgH="215640" progId="Equation.DSMT4">
                  <p:embed/>
                </p:oleObj>
              </mc:Choice>
              <mc:Fallback>
                <p:oleObj name="Equation" r:id="rId9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624" y="51703"/>
                        <a:ext cx="21812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156898"/>
              </p:ext>
            </p:extLst>
          </p:nvPr>
        </p:nvGraphicFramePr>
        <p:xfrm>
          <a:off x="2072799" y="65175"/>
          <a:ext cx="3787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44" name="Equation" r:id="rId11" imgW="1854000" imgH="215640" progId="Equation.DSMT4">
                  <p:embed/>
                </p:oleObj>
              </mc:Choice>
              <mc:Fallback>
                <p:oleObj name="Equation" r:id="rId11" imgW="1854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799" y="65175"/>
                        <a:ext cx="3787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819899"/>
              </p:ext>
            </p:extLst>
          </p:nvPr>
        </p:nvGraphicFramePr>
        <p:xfrm>
          <a:off x="244475" y="892175"/>
          <a:ext cx="31543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45" name="Equation" r:id="rId13" imgW="1777680" imgH="355320" progId="Equation.DSMT4">
                  <p:embed/>
                </p:oleObj>
              </mc:Choice>
              <mc:Fallback>
                <p:oleObj name="Equation" r:id="rId13" imgW="1777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892175"/>
                        <a:ext cx="31543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171534"/>
              </p:ext>
            </p:extLst>
          </p:nvPr>
        </p:nvGraphicFramePr>
        <p:xfrm>
          <a:off x="4437254" y="1490069"/>
          <a:ext cx="3211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46" name="Equation" r:id="rId15" imgW="1574640" imgH="215640" progId="Equation.DSMT4">
                  <p:embed/>
                </p:oleObj>
              </mc:Choice>
              <mc:Fallback>
                <p:oleObj name="Equation" r:id="rId15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254" y="1490069"/>
                        <a:ext cx="32115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41557"/>
              </p:ext>
            </p:extLst>
          </p:nvPr>
        </p:nvGraphicFramePr>
        <p:xfrm>
          <a:off x="161184" y="1989202"/>
          <a:ext cx="4658821" cy="456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47" name="Equation" r:id="rId17" imgW="2222280" imgH="215640" progId="Equation.DSMT4">
                  <p:embed/>
                </p:oleObj>
              </mc:Choice>
              <mc:Fallback>
                <p:oleObj name="Equation" r:id="rId17" imgW="222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84" y="1989202"/>
                        <a:ext cx="4658821" cy="456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857260"/>
              </p:ext>
            </p:extLst>
          </p:nvPr>
        </p:nvGraphicFramePr>
        <p:xfrm>
          <a:off x="4712852" y="1984563"/>
          <a:ext cx="32369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48" name="Equation" r:id="rId19" imgW="1587240" imgH="215640" progId="Equation.DSMT4">
                  <p:embed/>
                </p:oleObj>
              </mc:Choice>
              <mc:Fallback>
                <p:oleObj name="Equation" r:id="rId19" imgW="1587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852" y="1984563"/>
                        <a:ext cx="32369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161184" y="2405024"/>
            <a:ext cx="7788580" cy="9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489108"/>
              </p:ext>
            </p:extLst>
          </p:nvPr>
        </p:nvGraphicFramePr>
        <p:xfrm>
          <a:off x="125013" y="2484270"/>
          <a:ext cx="8143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49" name="Equation" r:id="rId21" imgW="406080" imgH="203040" progId="Equation.DSMT4">
                  <p:embed/>
                </p:oleObj>
              </mc:Choice>
              <mc:Fallback>
                <p:oleObj name="Equation" r:id="rId21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13" y="2484270"/>
                        <a:ext cx="8143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9964"/>
              </p:ext>
            </p:extLst>
          </p:nvPr>
        </p:nvGraphicFramePr>
        <p:xfrm>
          <a:off x="2669587" y="2457185"/>
          <a:ext cx="61658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0" name="Equation" r:id="rId23" imgW="3327120" imgH="228600" progId="Equation.DSMT4">
                  <p:embed/>
                </p:oleObj>
              </mc:Choice>
              <mc:Fallback>
                <p:oleObj name="Equation" r:id="rId23" imgW="332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587" y="2457185"/>
                        <a:ext cx="61658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219601"/>
              </p:ext>
            </p:extLst>
          </p:nvPr>
        </p:nvGraphicFramePr>
        <p:xfrm>
          <a:off x="776312" y="2870544"/>
          <a:ext cx="59356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1" name="Equation" r:id="rId25" imgW="3085920" imgH="228600" progId="Equation.DSMT4">
                  <p:embed/>
                </p:oleObj>
              </mc:Choice>
              <mc:Fallback>
                <p:oleObj name="Equation" r:id="rId25" imgW="308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312" y="2870544"/>
                        <a:ext cx="59356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93366"/>
              </p:ext>
            </p:extLst>
          </p:nvPr>
        </p:nvGraphicFramePr>
        <p:xfrm>
          <a:off x="128588" y="4011613"/>
          <a:ext cx="46339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2" name="Equation" r:id="rId27" imgW="3136680" imgH="355320" progId="Equation.DSMT4">
                  <p:embed/>
                </p:oleObj>
              </mc:Choice>
              <mc:Fallback>
                <p:oleObj name="Equation" r:id="rId27" imgW="3136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4011613"/>
                        <a:ext cx="463391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18818"/>
              </p:ext>
            </p:extLst>
          </p:nvPr>
        </p:nvGraphicFramePr>
        <p:xfrm>
          <a:off x="4961518" y="4134748"/>
          <a:ext cx="3367018" cy="34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3" name="Equation" r:id="rId29" imgW="2145960" imgH="215640" progId="Equation.DSMT4">
                  <p:embed/>
                </p:oleObj>
              </mc:Choice>
              <mc:Fallback>
                <p:oleObj name="Equation" r:id="rId29" imgW="2145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518" y="4134748"/>
                        <a:ext cx="3367018" cy="344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85397"/>
              </p:ext>
            </p:extLst>
          </p:nvPr>
        </p:nvGraphicFramePr>
        <p:xfrm>
          <a:off x="317500" y="4513263"/>
          <a:ext cx="656113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4" name="Equation" r:id="rId31" imgW="3873240" imgH="533160" progId="Equation.DSMT4">
                  <p:embed/>
                </p:oleObj>
              </mc:Choice>
              <mc:Fallback>
                <p:oleObj name="Equation" r:id="rId31" imgW="38732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4513263"/>
                        <a:ext cx="6561138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20565"/>
              </p:ext>
            </p:extLst>
          </p:nvPr>
        </p:nvGraphicFramePr>
        <p:xfrm>
          <a:off x="975725" y="2465874"/>
          <a:ext cx="16938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5" name="Equation" r:id="rId33" imgW="914400" imgH="215640" progId="Equation.DSMT4">
                  <p:embed/>
                </p:oleObj>
              </mc:Choice>
              <mc:Fallback>
                <p:oleObj name="Equation" r:id="rId33" imgW="91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725" y="2465874"/>
                        <a:ext cx="16938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858087"/>
              </p:ext>
            </p:extLst>
          </p:nvPr>
        </p:nvGraphicFramePr>
        <p:xfrm>
          <a:off x="3294324" y="5607829"/>
          <a:ext cx="2533426" cy="54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6" name="Equation" r:id="rId35" imgW="965160" imgH="203040" progId="Equation.DSMT4">
                  <p:embed/>
                </p:oleObj>
              </mc:Choice>
              <mc:Fallback>
                <p:oleObj name="Equation" r:id="rId35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324" y="5607829"/>
                        <a:ext cx="2533426" cy="542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769200"/>
              </p:ext>
            </p:extLst>
          </p:nvPr>
        </p:nvGraphicFramePr>
        <p:xfrm>
          <a:off x="231775" y="3313113"/>
          <a:ext cx="82692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7" name="Equation" r:id="rId37" imgW="4470120" imgH="355320" progId="Equation.DSMT4">
                  <p:embed/>
                </p:oleObj>
              </mc:Choice>
              <mc:Fallback>
                <p:oleObj name="Equation" r:id="rId37" imgW="44701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313113"/>
                        <a:ext cx="82692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70090"/>
              </p:ext>
            </p:extLst>
          </p:nvPr>
        </p:nvGraphicFramePr>
        <p:xfrm>
          <a:off x="649994" y="5398321"/>
          <a:ext cx="2655509" cy="96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8" name="Equation" r:id="rId39" imgW="1498320" imgH="533160" progId="Equation.DSMT4">
                  <p:embed/>
                </p:oleObj>
              </mc:Choice>
              <mc:Fallback>
                <p:oleObj name="Equation" r:id="rId39" imgW="14983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94" y="5398321"/>
                        <a:ext cx="2655509" cy="961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37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2091070" y="315067"/>
          <a:ext cx="12477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93" name="Equation" r:id="rId3" imgW="711000" imgH="203040" progId="Equation.DSMT4">
                  <p:embed/>
                </p:oleObj>
              </mc:Choice>
              <mc:Fallback>
                <p:oleObj name="Equation" r:id="rId3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070" y="315067"/>
                        <a:ext cx="12477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3368460" y="269029"/>
          <a:ext cx="21272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94" name="Equation" r:id="rId5" imgW="1143000" imgH="215640" progId="Equation.DSMT4">
                  <p:embed/>
                </p:oleObj>
              </mc:Choice>
              <mc:Fallback>
                <p:oleObj name="Equation" r:id="rId5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460" y="269029"/>
                        <a:ext cx="21272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5448992" y="252735"/>
          <a:ext cx="3434761" cy="45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95" name="Equation" r:id="rId7" imgW="1638000" imgH="215640" progId="Equation.DSMT4">
                  <p:embed/>
                </p:oleObj>
              </mc:Choice>
              <mc:Fallback>
                <p:oleObj name="Equation" r:id="rId7" imgW="1638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992" y="252735"/>
                        <a:ext cx="3434761" cy="457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21772"/>
              </p:ext>
            </p:extLst>
          </p:nvPr>
        </p:nvGraphicFramePr>
        <p:xfrm>
          <a:off x="157163" y="2803525"/>
          <a:ext cx="36115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96" name="Equation" r:id="rId9" imgW="1714320" imgH="380880" progId="Equation.DSMT4">
                  <p:embed/>
                </p:oleObj>
              </mc:Choice>
              <mc:Fallback>
                <p:oleObj name="Equation" r:id="rId9" imgW="1714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803525"/>
                        <a:ext cx="36115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555825"/>
              </p:ext>
            </p:extLst>
          </p:nvPr>
        </p:nvGraphicFramePr>
        <p:xfrm>
          <a:off x="187325" y="969963"/>
          <a:ext cx="22367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97" name="Equation" r:id="rId11" imgW="1066680" imgH="482400" progId="Equation.DSMT4">
                  <p:embed/>
                </p:oleObj>
              </mc:Choice>
              <mc:Fallback>
                <p:oleObj name="Equation" r:id="rId11" imgW="1066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969963"/>
                        <a:ext cx="22367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83200"/>
              </p:ext>
            </p:extLst>
          </p:nvPr>
        </p:nvGraphicFramePr>
        <p:xfrm>
          <a:off x="5310878" y="2691327"/>
          <a:ext cx="37941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98" name="Equation" r:id="rId13" imgW="1803240" imgH="444240" progId="Equation.DSMT4">
                  <p:embed/>
                </p:oleObj>
              </mc:Choice>
              <mc:Fallback>
                <p:oleObj name="Equation" r:id="rId13" imgW="1803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878" y="2691327"/>
                        <a:ext cx="37941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479157"/>
              </p:ext>
            </p:extLst>
          </p:nvPr>
        </p:nvGraphicFramePr>
        <p:xfrm>
          <a:off x="117962" y="3664228"/>
          <a:ext cx="32051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99" name="Equation" r:id="rId15" imgW="1523880" imgH="368280" progId="Equation.DSMT4">
                  <p:embed/>
                </p:oleObj>
              </mc:Choice>
              <mc:Fallback>
                <p:oleObj name="Equation" r:id="rId15" imgW="1523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62" y="3664228"/>
                        <a:ext cx="320516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784236"/>
              </p:ext>
            </p:extLst>
          </p:nvPr>
        </p:nvGraphicFramePr>
        <p:xfrm>
          <a:off x="3288302" y="3804331"/>
          <a:ext cx="39544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00" name="Equation" r:id="rId17" imgW="1879560" imgH="203040" progId="Equation.DSMT4">
                  <p:embed/>
                </p:oleObj>
              </mc:Choice>
              <mc:Fallback>
                <p:oleObj name="Equation" r:id="rId17" imgW="1879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302" y="3804331"/>
                        <a:ext cx="39544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546299"/>
              </p:ext>
            </p:extLst>
          </p:nvPr>
        </p:nvGraphicFramePr>
        <p:xfrm>
          <a:off x="319088" y="215900"/>
          <a:ext cx="17160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01" name="Equation" r:id="rId19" imgW="977760" imgH="355320" progId="Equation.DSMT4">
                  <p:embed/>
                </p:oleObj>
              </mc:Choice>
              <mc:Fallback>
                <p:oleObj name="Equation" r:id="rId19" imgW="977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215900"/>
                        <a:ext cx="17160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573838"/>
              </p:ext>
            </p:extLst>
          </p:nvPr>
        </p:nvGraphicFramePr>
        <p:xfrm>
          <a:off x="117962" y="5026056"/>
          <a:ext cx="29384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02" name="Equation" r:id="rId21" imgW="1396800" imgH="228600" progId="Equation.DSMT4">
                  <p:embed/>
                </p:oleObj>
              </mc:Choice>
              <mc:Fallback>
                <p:oleObj name="Equation" r:id="rId21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62" y="5026056"/>
                        <a:ext cx="29384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937802"/>
              </p:ext>
            </p:extLst>
          </p:nvPr>
        </p:nvGraphicFramePr>
        <p:xfrm>
          <a:off x="227345" y="4466411"/>
          <a:ext cx="21415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03" name="Equation" r:id="rId23" imgW="1015920" imgH="228600" progId="Equation.DSMT4">
                  <p:embed/>
                </p:oleObj>
              </mc:Choice>
              <mc:Fallback>
                <p:oleObj name="Equation" r:id="rId23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45" y="4466411"/>
                        <a:ext cx="21415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736047"/>
              </p:ext>
            </p:extLst>
          </p:nvPr>
        </p:nvGraphicFramePr>
        <p:xfrm>
          <a:off x="3028384" y="4972439"/>
          <a:ext cx="5105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04" name="Equation" r:id="rId25" imgW="2425680" imgH="215640" progId="Equation.DSMT4">
                  <p:embed/>
                </p:oleObj>
              </mc:Choice>
              <mc:Fallback>
                <p:oleObj name="Equation" r:id="rId25" imgW="2425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384" y="4972439"/>
                        <a:ext cx="5105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63148"/>
              </p:ext>
            </p:extLst>
          </p:nvPr>
        </p:nvGraphicFramePr>
        <p:xfrm>
          <a:off x="518094" y="1924144"/>
          <a:ext cx="14652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05" name="Equation" r:id="rId27" imgW="698400" imgH="203040" progId="Equation.DSMT4">
                  <p:embed/>
                </p:oleObj>
              </mc:Choice>
              <mc:Fallback>
                <p:oleObj name="Equation" r:id="rId27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94" y="1924144"/>
                        <a:ext cx="14652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900943"/>
              </p:ext>
            </p:extLst>
          </p:nvPr>
        </p:nvGraphicFramePr>
        <p:xfrm>
          <a:off x="3689883" y="2777001"/>
          <a:ext cx="17113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06" name="Equation" r:id="rId29" imgW="812520" imgH="355320" progId="Equation.DSMT4">
                  <p:embed/>
                </p:oleObj>
              </mc:Choice>
              <mc:Fallback>
                <p:oleObj name="Equation" r:id="rId29" imgW="812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883" y="2777001"/>
                        <a:ext cx="17113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89870"/>
              </p:ext>
            </p:extLst>
          </p:nvPr>
        </p:nvGraphicFramePr>
        <p:xfrm>
          <a:off x="227345" y="2322838"/>
          <a:ext cx="18637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07" name="Equation" r:id="rId31" imgW="888840" imgH="203040" progId="Equation.DSMT4">
                  <p:embed/>
                </p:oleObj>
              </mc:Choice>
              <mc:Fallback>
                <p:oleObj name="Equation" r:id="rId31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45" y="2322838"/>
                        <a:ext cx="18637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31170"/>
              </p:ext>
            </p:extLst>
          </p:nvPr>
        </p:nvGraphicFramePr>
        <p:xfrm>
          <a:off x="7207940" y="3780755"/>
          <a:ext cx="14160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08" name="Equation" r:id="rId33" imgW="672840" imgH="203040" progId="Equation.DSMT4">
                  <p:embed/>
                </p:oleObj>
              </mc:Choice>
              <mc:Fallback>
                <p:oleObj name="Equation" r:id="rId33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940" y="3780755"/>
                        <a:ext cx="14160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20468"/>
              </p:ext>
            </p:extLst>
          </p:nvPr>
        </p:nvGraphicFramePr>
        <p:xfrm>
          <a:off x="319088" y="5573713"/>
          <a:ext cx="435133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09" name="Equation" r:id="rId35" imgW="2184120" imgH="368280" progId="Equation.DSMT4">
                  <p:embed/>
                </p:oleObj>
              </mc:Choice>
              <mc:Fallback>
                <p:oleObj name="Equation" r:id="rId35" imgW="2184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5573713"/>
                        <a:ext cx="435133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35175"/>
              </p:ext>
            </p:extLst>
          </p:nvPr>
        </p:nvGraphicFramePr>
        <p:xfrm>
          <a:off x="4779517" y="5664653"/>
          <a:ext cx="3180498" cy="52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10" name="Equation" r:id="rId37" imgW="1320480" imgH="215640" progId="Equation.DSMT4">
                  <p:embed/>
                </p:oleObj>
              </mc:Choice>
              <mc:Fallback>
                <p:oleObj name="Equation" r:id="rId37" imgW="1320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517" y="5664653"/>
                        <a:ext cx="3180498" cy="526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任意多边形 40"/>
          <p:cNvSpPr/>
          <p:nvPr/>
        </p:nvSpPr>
        <p:spPr>
          <a:xfrm>
            <a:off x="6527003" y="1224702"/>
            <a:ext cx="1755996" cy="1083265"/>
          </a:xfrm>
          <a:custGeom>
            <a:avLst/>
            <a:gdLst>
              <a:gd name="connsiteX0" fmla="*/ 228436 w 1755996"/>
              <a:gd name="connsiteY0" fmla="*/ 92076 h 1083265"/>
              <a:gd name="connsiteX1" fmla="*/ 1933 w 1755996"/>
              <a:gd name="connsiteY1" fmla="*/ 394080 h 1083265"/>
              <a:gd name="connsiteX2" fmla="*/ 345882 w 1755996"/>
              <a:gd name="connsiteY2" fmla="*/ 847086 h 1083265"/>
              <a:gd name="connsiteX3" fmla="*/ 1537118 w 1755996"/>
              <a:gd name="connsiteY3" fmla="*/ 1056810 h 1083265"/>
              <a:gd name="connsiteX4" fmla="*/ 1679731 w 1755996"/>
              <a:gd name="connsiteY4" fmla="*/ 259856 h 1083265"/>
              <a:gd name="connsiteX5" fmla="*/ 681441 w 1755996"/>
              <a:gd name="connsiteY5" fmla="*/ 8187 h 1083265"/>
              <a:gd name="connsiteX6" fmla="*/ 228436 w 1755996"/>
              <a:gd name="connsiteY6" fmla="*/ 92076 h 10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5996" h="1083265">
                <a:moveTo>
                  <a:pt x="228436" y="92076"/>
                </a:moveTo>
                <a:cubicBezTo>
                  <a:pt x="115185" y="156392"/>
                  <a:pt x="-17641" y="268245"/>
                  <a:pt x="1933" y="394080"/>
                </a:cubicBezTo>
                <a:cubicBezTo>
                  <a:pt x="21507" y="519915"/>
                  <a:pt x="90018" y="736631"/>
                  <a:pt x="345882" y="847086"/>
                </a:cubicBezTo>
                <a:cubicBezTo>
                  <a:pt x="601746" y="957541"/>
                  <a:pt x="1314810" y="1154682"/>
                  <a:pt x="1537118" y="1056810"/>
                </a:cubicBezTo>
                <a:cubicBezTo>
                  <a:pt x="1759426" y="958938"/>
                  <a:pt x="1822344" y="434626"/>
                  <a:pt x="1679731" y="259856"/>
                </a:cubicBezTo>
                <a:cubicBezTo>
                  <a:pt x="1537118" y="85086"/>
                  <a:pt x="919129" y="36150"/>
                  <a:pt x="681441" y="8187"/>
                </a:cubicBezTo>
                <a:cubicBezTo>
                  <a:pt x="443753" y="-19776"/>
                  <a:pt x="341687" y="27760"/>
                  <a:pt x="228436" y="92076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513667"/>
              </p:ext>
            </p:extLst>
          </p:nvPr>
        </p:nvGraphicFramePr>
        <p:xfrm>
          <a:off x="6597084" y="1458085"/>
          <a:ext cx="15367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11" name="Equation" r:id="rId39" imgW="685800" imgH="177480" progId="Equation.DSMT4">
                  <p:embed/>
                </p:oleObj>
              </mc:Choice>
              <mc:Fallback>
                <p:oleObj name="Equation" r:id="rId39" imgW="685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084" y="1458085"/>
                        <a:ext cx="15367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V="1">
            <a:off x="6276860" y="1969861"/>
            <a:ext cx="2437985" cy="21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7495853" y="947678"/>
            <a:ext cx="58241" cy="1561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364443"/>
              </p:ext>
            </p:extLst>
          </p:nvPr>
        </p:nvGraphicFramePr>
        <p:xfrm>
          <a:off x="7998837" y="1144437"/>
          <a:ext cx="2841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12" name="Equation" r:id="rId41" imgW="101520" imgH="177480" progId="Equation.DSMT4">
                  <p:embed/>
                </p:oleObj>
              </mc:Choice>
              <mc:Fallback>
                <p:oleObj name="Equation" r:id="rId41" imgW="1015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8837" y="1144437"/>
                        <a:ext cx="2841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任意多边形 55"/>
          <p:cNvSpPr/>
          <p:nvPr/>
        </p:nvSpPr>
        <p:spPr>
          <a:xfrm>
            <a:off x="2645938" y="1327712"/>
            <a:ext cx="2282209" cy="895786"/>
          </a:xfrm>
          <a:custGeom>
            <a:avLst/>
            <a:gdLst>
              <a:gd name="connsiteX0" fmla="*/ 2212258 w 4013694"/>
              <a:gd name="connsiteY0" fmla="*/ 18338 h 1434183"/>
              <a:gd name="connsiteX1" fmla="*/ 2212258 w 4013694"/>
              <a:gd name="connsiteY1" fmla="*/ 18338 h 1434183"/>
              <a:gd name="connsiteX2" fmla="*/ 2123767 w 4013694"/>
              <a:gd name="connsiteY2" fmla="*/ 8506 h 1434183"/>
              <a:gd name="connsiteX3" fmla="*/ 2015613 w 4013694"/>
              <a:gd name="connsiteY3" fmla="*/ 28170 h 1434183"/>
              <a:gd name="connsiteX4" fmla="*/ 1936954 w 4013694"/>
              <a:gd name="connsiteY4" fmla="*/ 38003 h 1434183"/>
              <a:gd name="connsiteX5" fmla="*/ 1759974 w 4013694"/>
              <a:gd name="connsiteY5" fmla="*/ 57667 h 1434183"/>
              <a:gd name="connsiteX6" fmla="*/ 1681316 w 4013694"/>
              <a:gd name="connsiteY6" fmla="*/ 77332 h 1434183"/>
              <a:gd name="connsiteX7" fmla="*/ 1445342 w 4013694"/>
              <a:gd name="connsiteY7" fmla="*/ 116661 h 1434183"/>
              <a:gd name="connsiteX8" fmla="*/ 1337187 w 4013694"/>
              <a:gd name="connsiteY8" fmla="*/ 136325 h 1434183"/>
              <a:gd name="connsiteX9" fmla="*/ 1209367 w 4013694"/>
              <a:gd name="connsiteY9" fmla="*/ 165822 h 1434183"/>
              <a:gd name="connsiteX10" fmla="*/ 1179871 w 4013694"/>
              <a:gd name="connsiteY10" fmla="*/ 175654 h 1434183"/>
              <a:gd name="connsiteX11" fmla="*/ 1120877 w 4013694"/>
              <a:gd name="connsiteY11" fmla="*/ 205151 h 1434183"/>
              <a:gd name="connsiteX12" fmla="*/ 1052051 w 4013694"/>
              <a:gd name="connsiteY12" fmla="*/ 224816 h 1434183"/>
              <a:gd name="connsiteX13" fmla="*/ 924232 w 4013694"/>
              <a:gd name="connsiteY13" fmla="*/ 273977 h 1434183"/>
              <a:gd name="connsiteX14" fmla="*/ 875071 w 4013694"/>
              <a:gd name="connsiteY14" fmla="*/ 283809 h 1434183"/>
              <a:gd name="connsiteX15" fmla="*/ 766916 w 4013694"/>
              <a:gd name="connsiteY15" fmla="*/ 303474 h 1434183"/>
              <a:gd name="connsiteX16" fmla="*/ 698090 w 4013694"/>
              <a:gd name="connsiteY16" fmla="*/ 332970 h 1434183"/>
              <a:gd name="connsiteX17" fmla="*/ 658761 w 4013694"/>
              <a:gd name="connsiteY17" fmla="*/ 342803 h 1434183"/>
              <a:gd name="connsiteX18" fmla="*/ 570271 w 4013694"/>
              <a:gd name="connsiteY18" fmla="*/ 391964 h 1434183"/>
              <a:gd name="connsiteX19" fmla="*/ 521109 w 4013694"/>
              <a:gd name="connsiteY19" fmla="*/ 411629 h 1434183"/>
              <a:gd name="connsiteX20" fmla="*/ 462116 w 4013694"/>
              <a:gd name="connsiteY20" fmla="*/ 450958 h 1434183"/>
              <a:gd name="connsiteX21" fmla="*/ 373625 w 4013694"/>
              <a:gd name="connsiteY21" fmla="*/ 480454 h 1434183"/>
              <a:gd name="connsiteX22" fmla="*/ 344129 w 4013694"/>
              <a:gd name="connsiteY22" fmla="*/ 500119 h 1434183"/>
              <a:gd name="connsiteX23" fmla="*/ 285135 w 4013694"/>
              <a:gd name="connsiteY23" fmla="*/ 519783 h 1434183"/>
              <a:gd name="connsiteX24" fmla="*/ 235974 w 4013694"/>
              <a:gd name="connsiteY24" fmla="*/ 539448 h 1434183"/>
              <a:gd name="connsiteX25" fmla="*/ 196645 w 4013694"/>
              <a:gd name="connsiteY25" fmla="*/ 578777 h 1434183"/>
              <a:gd name="connsiteX26" fmla="*/ 108154 w 4013694"/>
              <a:gd name="connsiteY26" fmla="*/ 647603 h 1434183"/>
              <a:gd name="connsiteX27" fmla="*/ 78658 w 4013694"/>
              <a:gd name="connsiteY27" fmla="*/ 686932 h 1434183"/>
              <a:gd name="connsiteX28" fmla="*/ 49161 w 4013694"/>
              <a:gd name="connsiteY28" fmla="*/ 716429 h 1434183"/>
              <a:gd name="connsiteX29" fmla="*/ 19664 w 4013694"/>
              <a:gd name="connsiteY29" fmla="*/ 765590 h 1434183"/>
              <a:gd name="connsiteX30" fmla="*/ 0 w 4013694"/>
              <a:gd name="connsiteY30" fmla="*/ 824583 h 1434183"/>
              <a:gd name="connsiteX31" fmla="*/ 58993 w 4013694"/>
              <a:gd name="connsiteY31" fmla="*/ 1031061 h 1434183"/>
              <a:gd name="connsiteX32" fmla="*/ 88490 w 4013694"/>
              <a:gd name="connsiteY32" fmla="*/ 1050725 h 1434183"/>
              <a:gd name="connsiteX33" fmla="*/ 216309 w 4013694"/>
              <a:gd name="connsiteY33" fmla="*/ 1188377 h 1434183"/>
              <a:gd name="connsiteX34" fmla="*/ 255638 w 4013694"/>
              <a:gd name="connsiteY34" fmla="*/ 1208041 h 1434183"/>
              <a:gd name="connsiteX35" fmla="*/ 344129 w 4013694"/>
              <a:gd name="connsiteY35" fmla="*/ 1267035 h 1434183"/>
              <a:gd name="connsiteX36" fmla="*/ 403122 w 4013694"/>
              <a:gd name="connsiteY36" fmla="*/ 1306364 h 1434183"/>
              <a:gd name="connsiteX37" fmla="*/ 452284 w 4013694"/>
              <a:gd name="connsiteY37" fmla="*/ 1326029 h 1434183"/>
              <a:gd name="connsiteX38" fmla="*/ 501445 w 4013694"/>
              <a:gd name="connsiteY38" fmla="*/ 1355525 h 1434183"/>
              <a:gd name="connsiteX39" fmla="*/ 580103 w 4013694"/>
              <a:gd name="connsiteY39" fmla="*/ 1385022 h 1434183"/>
              <a:gd name="connsiteX40" fmla="*/ 678425 w 4013694"/>
              <a:gd name="connsiteY40" fmla="*/ 1414519 h 1434183"/>
              <a:gd name="connsiteX41" fmla="*/ 757084 w 4013694"/>
              <a:gd name="connsiteY41" fmla="*/ 1434183 h 1434183"/>
              <a:gd name="connsiteX42" fmla="*/ 3097161 w 4013694"/>
              <a:gd name="connsiteY42" fmla="*/ 1414519 h 1434183"/>
              <a:gd name="connsiteX43" fmla="*/ 3195484 w 4013694"/>
              <a:gd name="connsiteY43" fmla="*/ 1365358 h 1434183"/>
              <a:gd name="connsiteX44" fmla="*/ 3264309 w 4013694"/>
              <a:gd name="connsiteY44" fmla="*/ 1326029 h 1434183"/>
              <a:gd name="connsiteX45" fmla="*/ 3352800 w 4013694"/>
              <a:gd name="connsiteY45" fmla="*/ 1247370 h 1434183"/>
              <a:gd name="connsiteX46" fmla="*/ 3401961 w 4013694"/>
              <a:gd name="connsiteY46" fmla="*/ 1208041 h 1434183"/>
              <a:gd name="connsiteX47" fmla="*/ 3451122 w 4013694"/>
              <a:gd name="connsiteY47" fmla="*/ 1149048 h 1434183"/>
              <a:gd name="connsiteX48" fmla="*/ 3608438 w 4013694"/>
              <a:gd name="connsiteY48" fmla="*/ 952403 h 1434183"/>
              <a:gd name="connsiteX49" fmla="*/ 3667432 w 4013694"/>
              <a:gd name="connsiteY49" fmla="*/ 873745 h 1434183"/>
              <a:gd name="connsiteX50" fmla="*/ 3746090 w 4013694"/>
              <a:gd name="connsiteY50" fmla="*/ 745925 h 1434183"/>
              <a:gd name="connsiteX51" fmla="*/ 3913238 w 4013694"/>
              <a:gd name="connsiteY51" fmla="*/ 500119 h 1434183"/>
              <a:gd name="connsiteX52" fmla="*/ 3962400 w 4013694"/>
              <a:gd name="connsiteY52" fmla="*/ 391964 h 1434183"/>
              <a:gd name="connsiteX53" fmla="*/ 4001729 w 4013694"/>
              <a:gd name="connsiteY53" fmla="*/ 342803 h 1434183"/>
              <a:gd name="connsiteX54" fmla="*/ 3991896 w 4013694"/>
              <a:gd name="connsiteY54" fmla="*/ 195319 h 1434183"/>
              <a:gd name="connsiteX55" fmla="*/ 3903406 w 4013694"/>
              <a:gd name="connsiteY55" fmla="*/ 165822 h 1434183"/>
              <a:gd name="connsiteX56" fmla="*/ 3844413 w 4013694"/>
              <a:gd name="connsiteY56" fmla="*/ 155990 h 1434183"/>
              <a:gd name="connsiteX57" fmla="*/ 3805084 w 4013694"/>
              <a:gd name="connsiteY57" fmla="*/ 146158 h 1434183"/>
              <a:gd name="connsiteX58" fmla="*/ 3726425 w 4013694"/>
              <a:gd name="connsiteY58" fmla="*/ 136325 h 1434183"/>
              <a:gd name="connsiteX59" fmla="*/ 3677264 w 4013694"/>
              <a:gd name="connsiteY59" fmla="*/ 126493 h 1434183"/>
              <a:gd name="connsiteX60" fmla="*/ 3480619 w 4013694"/>
              <a:gd name="connsiteY60" fmla="*/ 116661 h 1434183"/>
              <a:gd name="connsiteX61" fmla="*/ 3372464 w 4013694"/>
              <a:gd name="connsiteY61" fmla="*/ 96996 h 1434183"/>
              <a:gd name="connsiteX62" fmla="*/ 3175819 w 4013694"/>
              <a:gd name="connsiteY62" fmla="*/ 87164 h 1434183"/>
              <a:gd name="connsiteX63" fmla="*/ 3126658 w 4013694"/>
              <a:gd name="connsiteY63" fmla="*/ 67500 h 1434183"/>
              <a:gd name="connsiteX64" fmla="*/ 3057832 w 4013694"/>
              <a:gd name="connsiteY64" fmla="*/ 57667 h 1434183"/>
              <a:gd name="connsiteX65" fmla="*/ 2871019 w 4013694"/>
              <a:gd name="connsiteY65" fmla="*/ 38003 h 1434183"/>
              <a:gd name="connsiteX66" fmla="*/ 2792361 w 4013694"/>
              <a:gd name="connsiteY66" fmla="*/ 18338 h 1434183"/>
              <a:gd name="connsiteX67" fmla="*/ 2762864 w 4013694"/>
              <a:gd name="connsiteY67" fmla="*/ 8506 h 1434183"/>
              <a:gd name="connsiteX68" fmla="*/ 2212258 w 4013694"/>
              <a:gd name="connsiteY68" fmla="*/ 18338 h 143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013694" h="1434183">
                <a:moveTo>
                  <a:pt x="2212258" y="18338"/>
                </a:moveTo>
                <a:lnTo>
                  <a:pt x="2212258" y="18338"/>
                </a:lnTo>
                <a:cubicBezTo>
                  <a:pt x="2182761" y="15061"/>
                  <a:pt x="2153408" y="7024"/>
                  <a:pt x="2123767" y="8506"/>
                </a:cubicBezTo>
                <a:cubicBezTo>
                  <a:pt x="2087170" y="10336"/>
                  <a:pt x="2051807" y="22455"/>
                  <a:pt x="2015613" y="28170"/>
                </a:cubicBezTo>
                <a:cubicBezTo>
                  <a:pt x="1989513" y="32291"/>
                  <a:pt x="1963233" y="35237"/>
                  <a:pt x="1936954" y="38003"/>
                </a:cubicBezTo>
                <a:cubicBezTo>
                  <a:pt x="1884452" y="43530"/>
                  <a:pt x="1814233" y="46815"/>
                  <a:pt x="1759974" y="57667"/>
                </a:cubicBezTo>
                <a:cubicBezTo>
                  <a:pt x="1733473" y="62967"/>
                  <a:pt x="1707535" y="70777"/>
                  <a:pt x="1681316" y="77332"/>
                </a:cubicBezTo>
                <a:cubicBezTo>
                  <a:pt x="1587632" y="139786"/>
                  <a:pt x="1702552" y="69897"/>
                  <a:pt x="1445342" y="116661"/>
                </a:cubicBezTo>
                <a:cubicBezTo>
                  <a:pt x="1409290" y="123216"/>
                  <a:pt x="1372856" y="127932"/>
                  <a:pt x="1337187" y="136325"/>
                </a:cubicBezTo>
                <a:cubicBezTo>
                  <a:pt x="1170317" y="175588"/>
                  <a:pt x="1394741" y="139341"/>
                  <a:pt x="1209367" y="165822"/>
                </a:cubicBezTo>
                <a:cubicBezTo>
                  <a:pt x="1199535" y="169099"/>
                  <a:pt x="1189342" y="171445"/>
                  <a:pt x="1179871" y="175654"/>
                </a:cubicBezTo>
                <a:cubicBezTo>
                  <a:pt x="1159780" y="184583"/>
                  <a:pt x="1141397" y="197259"/>
                  <a:pt x="1120877" y="205151"/>
                </a:cubicBezTo>
                <a:cubicBezTo>
                  <a:pt x="1098607" y="213716"/>
                  <a:pt x="1074572" y="216934"/>
                  <a:pt x="1052051" y="224816"/>
                </a:cubicBezTo>
                <a:cubicBezTo>
                  <a:pt x="1008965" y="239896"/>
                  <a:pt x="967538" y="259542"/>
                  <a:pt x="924232" y="273977"/>
                </a:cubicBezTo>
                <a:cubicBezTo>
                  <a:pt x="908378" y="279262"/>
                  <a:pt x="891513" y="280820"/>
                  <a:pt x="875071" y="283809"/>
                </a:cubicBezTo>
                <a:cubicBezTo>
                  <a:pt x="736765" y="308955"/>
                  <a:pt x="888292" y="279197"/>
                  <a:pt x="766916" y="303474"/>
                </a:cubicBezTo>
                <a:cubicBezTo>
                  <a:pt x="743974" y="313306"/>
                  <a:pt x="721547" y="324440"/>
                  <a:pt x="698090" y="332970"/>
                </a:cubicBezTo>
                <a:cubicBezTo>
                  <a:pt x="685390" y="337588"/>
                  <a:pt x="671414" y="338058"/>
                  <a:pt x="658761" y="342803"/>
                </a:cubicBezTo>
                <a:cubicBezTo>
                  <a:pt x="620877" y="357010"/>
                  <a:pt x="607829" y="373185"/>
                  <a:pt x="570271" y="391964"/>
                </a:cubicBezTo>
                <a:cubicBezTo>
                  <a:pt x="554485" y="399857"/>
                  <a:pt x="536604" y="403177"/>
                  <a:pt x="521109" y="411629"/>
                </a:cubicBezTo>
                <a:cubicBezTo>
                  <a:pt x="500361" y="422946"/>
                  <a:pt x="482864" y="439641"/>
                  <a:pt x="462116" y="450958"/>
                </a:cubicBezTo>
                <a:cubicBezTo>
                  <a:pt x="430789" y="468045"/>
                  <a:pt x="406815" y="472157"/>
                  <a:pt x="373625" y="480454"/>
                </a:cubicBezTo>
                <a:cubicBezTo>
                  <a:pt x="363793" y="487009"/>
                  <a:pt x="354927" y="495320"/>
                  <a:pt x="344129" y="500119"/>
                </a:cubicBezTo>
                <a:cubicBezTo>
                  <a:pt x="325187" y="508538"/>
                  <a:pt x="304615" y="512699"/>
                  <a:pt x="285135" y="519783"/>
                </a:cubicBezTo>
                <a:cubicBezTo>
                  <a:pt x="268548" y="525815"/>
                  <a:pt x="252361" y="532893"/>
                  <a:pt x="235974" y="539448"/>
                </a:cubicBezTo>
                <a:cubicBezTo>
                  <a:pt x="222864" y="552558"/>
                  <a:pt x="210798" y="566801"/>
                  <a:pt x="196645" y="578777"/>
                </a:cubicBezTo>
                <a:cubicBezTo>
                  <a:pt x="168118" y="602915"/>
                  <a:pt x="130575" y="617708"/>
                  <a:pt x="108154" y="647603"/>
                </a:cubicBezTo>
                <a:cubicBezTo>
                  <a:pt x="98322" y="660713"/>
                  <a:pt x="89322" y="674490"/>
                  <a:pt x="78658" y="686932"/>
                </a:cubicBezTo>
                <a:cubicBezTo>
                  <a:pt x="69609" y="697490"/>
                  <a:pt x="57504" y="705305"/>
                  <a:pt x="49161" y="716429"/>
                </a:cubicBezTo>
                <a:cubicBezTo>
                  <a:pt x="37695" y="731717"/>
                  <a:pt x="27572" y="748193"/>
                  <a:pt x="19664" y="765590"/>
                </a:cubicBezTo>
                <a:cubicBezTo>
                  <a:pt x="11087" y="784460"/>
                  <a:pt x="0" y="824583"/>
                  <a:pt x="0" y="824583"/>
                </a:cubicBezTo>
                <a:cubicBezTo>
                  <a:pt x="9660" y="979152"/>
                  <a:pt x="-26607" y="956162"/>
                  <a:pt x="58993" y="1031061"/>
                </a:cubicBezTo>
                <a:cubicBezTo>
                  <a:pt x="67886" y="1038842"/>
                  <a:pt x="78658" y="1044170"/>
                  <a:pt x="88490" y="1050725"/>
                </a:cubicBezTo>
                <a:cubicBezTo>
                  <a:pt x="142800" y="1118612"/>
                  <a:pt x="153103" y="1146240"/>
                  <a:pt x="216309" y="1188377"/>
                </a:cubicBezTo>
                <a:cubicBezTo>
                  <a:pt x="228504" y="1196507"/>
                  <a:pt x="242528" y="1201486"/>
                  <a:pt x="255638" y="1208041"/>
                </a:cubicBezTo>
                <a:cubicBezTo>
                  <a:pt x="329759" y="1282162"/>
                  <a:pt x="256513" y="1219244"/>
                  <a:pt x="344129" y="1267035"/>
                </a:cubicBezTo>
                <a:cubicBezTo>
                  <a:pt x="364877" y="1278352"/>
                  <a:pt x="382374" y="1295047"/>
                  <a:pt x="403122" y="1306364"/>
                </a:cubicBezTo>
                <a:cubicBezTo>
                  <a:pt x="418617" y="1314816"/>
                  <a:pt x="436498" y="1318136"/>
                  <a:pt x="452284" y="1326029"/>
                </a:cubicBezTo>
                <a:cubicBezTo>
                  <a:pt x="469377" y="1334575"/>
                  <a:pt x="484352" y="1346979"/>
                  <a:pt x="501445" y="1355525"/>
                </a:cubicBezTo>
                <a:cubicBezTo>
                  <a:pt x="539464" y="1374535"/>
                  <a:pt x="546056" y="1372254"/>
                  <a:pt x="580103" y="1385022"/>
                </a:cubicBezTo>
                <a:cubicBezTo>
                  <a:pt x="670967" y="1419096"/>
                  <a:pt x="587162" y="1393459"/>
                  <a:pt x="678425" y="1414519"/>
                </a:cubicBezTo>
                <a:cubicBezTo>
                  <a:pt x="704759" y="1420596"/>
                  <a:pt x="757084" y="1434183"/>
                  <a:pt x="757084" y="1434183"/>
                </a:cubicBezTo>
                <a:lnTo>
                  <a:pt x="3097161" y="1414519"/>
                </a:lnTo>
                <a:cubicBezTo>
                  <a:pt x="3133789" y="1413485"/>
                  <a:pt x="3163669" y="1383538"/>
                  <a:pt x="3195484" y="1365358"/>
                </a:cubicBezTo>
                <a:cubicBezTo>
                  <a:pt x="3218426" y="1352248"/>
                  <a:pt x="3242324" y="1340686"/>
                  <a:pt x="3264309" y="1326029"/>
                </a:cubicBezTo>
                <a:cubicBezTo>
                  <a:pt x="3320429" y="1288616"/>
                  <a:pt x="3305275" y="1289615"/>
                  <a:pt x="3352800" y="1247370"/>
                </a:cubicBezTo>
                <a:cubicBezTo>
                  <a:pt x="3368485" y="1233428"/>
                  <a:pt x="3387122" y="1222880"/>
                  <a:pt x="3401961" y="1208041"/>
                </a:cubicBezTo>
                <a:cubicBezTo>
                  <a:pt x="3420061" y="1189941"/>
                  <a:pt x="3433903" y="1167988"/>
                  <a:pt x="3451122" y="1149048"/>
                </a:cubicBezTo>
                <a:cubicBezTo>
                  <a:pt x="3581831" y="1005270"/>
                  <a:pt x="3385462" y="1254077"/>
                  <a:pt x="3608438" y="952403"/>
                </a:cubicBezTo>
                <a:cubicBezTo>
                  <a:pt x="3627919" y="926047"/>
                  <a:pt x="3650255" y="901658"/>
                  <a:pt x="3667432" y="873745"/>
                </a:cubicBezTo>
                <a:cubicBezTo>
                  <a:pt x="3693651" y="831138"/>
                  <a:pt x="3718340" y="787551"/>
                  <a:pt x="3746090" y="745925"/>
                </a:cubicBezTo>
                <a:cubicBezTo>
                  <a:pt x="3898482" y="517337"/>
                  <a:pt x="3678789" y="890868"/>
                  <a:pt x="3913238" y="500119"/>
                </a:cubicBezTo>
                <a:cubicBezTo>
                  <a:pt x="3965484" y="413043"/>
                  <a:pt x="3824697" y="564092"/>
                  <a:pt x="3962400" y="391964"/>
                </a:cubicBezTo>
                <a:lnTo>
                  <a:pt x="4001729" y="342803"/>
                </a:lnTo>
                <a:cubicBezTo>
                  <a:pt x="4012502" y="288934"/>
                  <a:pt x="4026065" y="253894"/>
                  <a:pt x="3991896" y="195319"/>
                </a:cubicBezTo>
                <a:cubicBezTo>
                  <a:pt x="3986180" y="185520"/>
                  <a:pt x="3916988" y="168538"/>
                  <a:pt x="3903406" y="165822"/>
                </a:cubicBezTo>
                <a:cubicBezTo>
                  <a:pt x="3883858" y="161912"/>
                  <a:pt x="3863961" y="159900"/>
                  <a:pt x="3844413" y="155990"/>
                </a:cubicBezTo>
                <a:cubicBezTo>
                  <a:pt x="3831162" y="153340"/>
                  <a:pt x="3818413" y="148380"/>
                  <a:pt x="3805084" y="146158"/>
                </a:cubicBezTo>
                <a:cubicBezTo>
                  <a:pt x="3779020" y="141814"/>
                  <a:pt x="3752541" y="140343"/>
                  <a:pt x="3726425" y="136325"/>
                </a:cubicBezTo>
                <a:cubicBezTo>
                  <a:pt x="3709908" y="133784"/>
                  <a:pt x="3693922" y="127826"/>
                  <a:pt x="3677264" y="126493"/>
                </a:cubicBezTo>
                <a:cubicBezTo>
                  <a:pt x="3611843" y="121259"/>
                  <a:pt x="3546167" y="119938"/>
                  <a:pt x="3480619" y="116661"/>
                </a:cubicBezTo>
                <a:cubicBezTo>
                  <a:pt x="3444567" y="110106"/>
                  <a:pt x="3408936" y="100526"/>
                  <a:pt x="3372464" y="96996"/>
                </a:cubicBezTo>
                <a:cubicBezTo>
                  <a:pt x="3307139" y="90674"/>
                  <a:pt x="3240982" y="94983"/>
                  <a:pt x="3175819" y="87164"/>
                </a:cubicBezTo>
                <a:cubicBezTo>
                  <a:pt x="3158295" y="85061"/>
                  <a:pt x="3143780" y="71781"/>
                  <a:pt x="3126658" y="67500"/>
                </a:cubicBezTo>
                <a:cubicBezTo>
                  <a:pt x="3104175" y="61879"/>
                  <a:pt x="3080828" y="60542"/>
                  <a:pt x="3057832" y="57667"/>
                </a:cubicBezTo>
                <a:cubicBezTo>
                  <a:pt x="3003964" y="50933"/>
                  <a:pt x="2924116" y="43313"/>
                  <a:pt x="2871019" y="38003"/>
                </a:cubicBezTo>
                <a:cubicBezTo>
                  <a:pt x="2844800" y="31448"/>
                  <a:pt x="2818435" y="25449"/>
                  <a:pt x="2792361" y="18338"/>
                </a:cubicBezTo>
                <a:cubicBezTo>
                  <a:pt x="2782362" y="15611"/>
                  <a:pt x="2773124" y="9972"/>
                  <a:pt x="2762864" y="8506"/>
                </a:cubicBezTo>
                <a:cubicBezTo>
                  <a:pt x="2600570" y="-14678"/>
                  <a:pt x="2304026" y="16699"/>
                  <a:pt x="2212258" y="18338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44309"/>
              </p:ext>
            </p:extLst>
          </p:nvPr>
        </p:nvGraphicFramePr>
        <p:xfrm>
          <a:off x="2891787" y="1539761"/>
          <a:ext cx="18970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13" name="Equation" r:id="rId43" imgW="672840" imgH="203040" progId="Equation.DSMT4">
                  <p:embed/>
                </p:oleObj>
              </mc:Choice>
              <mc:Fallback>
                <p:oleObj name="Equation" r:id="rId43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787" y="1539761"/>
                        <a:ext cx="18970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箭头连接符 57"/>
          <p:cNvCxnSpPr/>
          <p:nvPr/>
        </p:nvCxnSpPr>
        <p:spPr>
          <a:xfrm flipV="1">
            <a:off x="2576005" y="2273910"/>
            <a:ext cx="2437985" cy="21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3935494" y="996086"/>
            <a:ext cx="60976" cy="1513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29182"/>
              </p:ext>
            </p:extLst>
          </p:nvPr>
        </p:nvGraphicFramePr>
        <p:xfrm>
          <a:off x="4451578" y="1138005"/>
          <a:ext cx="4635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14" name="Equation" r:id="rId45" imgW="164880" imgH="177480" progId="Equation.DSMT4">
                  <p:embed/>
                </p:oleObj>
              </mc:Choice>
              <mc:Fallback>
                <p:oleObj name="Equation" r:id="rId45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578" y="1138005"/>
                        <a:ext cx="4635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723644"/>
              </p:ext>
            </p:extLst>
          </p:nvPr>
        </p:nvGraphicFramePr>
        <p:xfrm>
          <a:off x="3911209" y="930918"/>
          <a:ext cx="3921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15" name="Equation" r:id="rId47" imgW="139680" imgH="164880" progId="Equation.DSMT4">
                  <p:embed/>
                </p:oleObj>
              </mc:Choice>
              <mc:Fallback>
                <p:oleObj name="Equation" r:id="rId47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209" y="930918"/>
                        <a:ext cx="3921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433761"/>
              </p:ext>
            </p:extLst>
          </p:nvPr>
        </p:nvGraphicFramePr>
        <p:xfrm>
          <a:off x="4973130" y="2088080"/>
          <a:ext cx="3921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16" name="Equation" r:id="rId49" imgW="139680" imgH="139680" progId="Equation.DSMT4">
                  <p:embed/>
                </p:oleObj>
              </mc:Choice>
              <mc:Fallback>
                <p:oleObj name="Equation" r:id="rId49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130" y="2088080"/>
                        <a:ext cx="3921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29994"/>
              </p:ext>
            </p:extLst>
          </p:nvPr>
        </p:nvGraphicFramePr>
        <p:xfrm>
          <a:off x="8660350" y="1773804"/>
          <a:ext cx="3571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17" name="Equation" r:id="rId51" imgW="126720" imgH="139680" progId="Equation.DSMT4">
                  <p:embed/>
                </p:oleObj>
              </mc:Choice>
              <mc:Fallback>
                <p:oleObj name="Equation" r:id="rId5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0350" y="1773804"/>
                        <a:ext cx="3571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305659"/>
              </p:ext>
            </p:extLst>
          </p:nvPr>
        </p:nvGraphicFramePr>
        <p:xfrm>
          <a:off x="7602827" y="1005270"/>
          <a:ext cx="3571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18" name="Equation" r:id="rId53" imgW="126720" imgH="139680" progId="Equation.DSMT4">
                  <p:embed/>
                </p:oleObj>
              </mc:Choice>
              <mc:Fallback>
                <p:oleObj name="Equation" r:id="rId53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827" y="1005270"/>
                        <a:ext cx="3571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右箭头 65"/>
          <p:cNvSpPr/>
          <p:nvPr/>
        </p:nvSpPr>
        <p:spPr>
          <a:xfrm>
            <a:off x="5404389" y="1963445"/>
            <a:ext cx="770275" cy="203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350036"/>
              </p:ext>
            </p:extLst>
          </p:nvPr>
        </p:nvGraphicFramePr>
        <p:xfrm>
          <a:off x="5221288" y="1450975"/>
          <a:ext cx="11350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19" name="Equation" r:id="rId55" imgW="609480" imgH="203040" progId="Equation.DSMT4">
                  <p:embed/>
                </p:oleObj>
              </mc:Choice>
              <mc:Fallback>
                <p:oleObj name="Equation" r:id="rId55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1450975"/>
                        <a:ext cx="11350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连接符 67"/>
          <p:cNvCxnSpPr/>
          <p:nvPr/>
        </p:nvCxnSpPr>
        <p:spPr>
          <a:xfrm flipV="1">
            <a:off x="2400415" y="2530841"/>
            <a:ext cx="6625003" cy="741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471687" y="958028"/>
            <a:ext cx="29196" cy="16301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2455017" y="903895"/>
            <a:ext cx="6556887" cy="80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810672"/>
              </p:ext>
            </p:extLst>
          </p:nvPr>
        </p:nvGraphicFramePr>
        <p:xfrm>
          <a:off x="8081222" y="1527797"/>
          <a:ext cx="591721" cy="34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20" name="Equation" r:id="rId57" imgW="101520" imgH="114120" progId="Equation.DSMT4">
                  <p:embed/>
                </p:oleObj>
              </mc:Choice>
              <mc:Fallback>
                <p:oleObj name="Equation" r:id="rId57" imgW="1015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222" y="1527797"/>
                        <a:ext cx="591721" cy="348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910292"/>
              </p:ext>
            </p:extLst>
          </p:nvPr>
        </p:nvGraphicFramePr>
        <p:xfrm>
          <a:off x="3779570" y="2277020"/>
          <a:ext cx="236726" cy="32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21" name="Equation" r:id="rId59" imgW="126720" imgH="177480" progId="Equation.DSMT4">
                  <p:embed/>
                </p:oleObj>
              </mc:Choice>
              <mc:Fallback>
                <p:oleObj name="Equation" r:id="rId5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570" y="2277020"/>
                        <a:ext cx="236726" cy="32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008639"/>
              </p:ext>
            </p:extLst>
          </p:nvPr>
        </p:nvGraphicFramePr>
        <p:xfrm>
          <a:off x="7602827" y="1942709"/>
          <a:ext cx="236726" cy="32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22" name="Equation" r:id="rId61" imgW="126720" imgH="177480" progId="Equation.DSMT4">
                  <p:embed/>
                </p:oleObj>
              </mc:Choice>
              <mc:Fallback>
                <p:oleObj name="Equation" r:id="rId6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827" y="1942709"/>
                        <a:ext cx="236726" cy="32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0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892832"/>
              </p:ext>
            </p:extLst>
          </p:nvPr>
        </p:nvGraphicFramePr>
        <p:xfrm>
          <a:off x="73025" y="485775"/>
          <a:ext cx="7637238" cy="445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8" name="Equation" r:id="rId3" imgW="3720960" imgH="215640" progId="Equation.DSMT4">
                  <p:embed/>
                </p:oleObj>
              </mc:Choice>
              <mc:Fallback>
                <p:oleObj name="Equation" r:id="rId3" imgW="372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85775"/>
                        <a:ext cx="7637238" cy="445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178583"/>
              </p:ext>
            </p:extLst>
          </p:nvPr>
        </p:nvGraphicFramePr>
        <p:xfrm>
          <a:off x="2286" y="68596"/>
          <a:ext cx="3020120" cy="41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9" name="Equation" r:id="rId5" imgW="1587240" imgH="215640" progId="Equation.DSMT4">
                  <p:embed/>
                </p:oleObj>
              </mc:Choice>
              <mc:Fallback>
                <p:oleObj name="Equation" r:id="rId5" imgW="1587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" y="68596"/>
                        <a:ext cx="3020120" cy="415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84480"/>
              </p:ext>
            </p:extLst>
          </p:nvPr>
        </p:nvGraphicFramePr>
        <p:xfrm>
          <a:off x="178425" y="930275"/>
          <a:ext cx="4258829" cy="4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0" name="Equation" r:id="rId7" imgW="2247840" imgH="215640" progId="Equation.DSMT4">
                  <p:embed/>
                </p:oleObj>
              </mc:Choice>
              <mc:Fallback>
                <p:oleObj name="Equation" r:id="rId7" imgW="2247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25" y="930275"/>
                        <a:ext cx="4258829" cy="4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65259"/>
              </p:ext>
            </p:extLst>
          </p:nvPr>
        </p:nvGraphicFramePr>
        <p:xfrm>
          <a:off x="6830536" y="104241"/>
          <a:ext cx="21812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1" name="Equation" r:id="rId9" imgW="1155600" imgH="215640" progId="Equation.DSMT4">
                  <p:embed/>
                </p:oleObj>
              </mc:Choice>
              <mc:Fallback>
                <p:oleObj name="Equation" r:id="rId9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536" y="104241"/>
                        <a:ext cx="21812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507952"/>
              </p:ext>
            </p:extLst>
          </p:nvPr>
        </p:nvGraphicFramePr>
        <p:xfrm>
          <a:off x="3063135" y="78455"/>
          <a:ext cx="3787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2" name="Equation" r:id="rId11" imgW="1854000" imgH="215640" progId="Equation.DSMT4">
                  <p:embed/>
                </p:oleObj>
              </mc:Choice>
              <mc:Fallback>
                <p:oleObj name="Equation" r:id="rId11" imgW="1854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135" y="78455"/>
                        <a:ext cx="3787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72892"/>
              </p:ext>
            </p:extLst>
          </p:nvPr>
        </p:nvGraphicFramePr>
        <p:xfrm>
          <a:off x="178423" y="1676740"/>
          <a:ext cx="3828183" cy="693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3" name="Equation" r:id="rId13" imgW="1777680" imgH="317160" progId="Equation.DSMT4">
                  <p:embed/>
                </p:oleObj>
              </mc:Choice>
              <mc:Fallback>
                <p:oleObj name="Equation" r:id="rId13" imgW="17776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23" y="1676740"/>
                        <a:ext cx="3828183" cy="693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952824"/>
              </p:ext>
            </p:extLst>
          </p:nvPr>
        </p:nvGraphicFramePr>
        <p:xfrm>
          <a:off x="4468002" y="896810"/>
          <a:ext cx="3211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4" name="Equation" r:id="rId15" imgW="1574640" imgH="215640" progId="Equation.DSMT4">
                  <p:embed/>
                </p:oleObj>
              </mc:Choice>
              <mc:Fallback>
                <p:oleObj name="Equation" r:id="rId15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002" y="896810"/>
                        <a:ext cx="32115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459130"/>
              </p:ext>
            </p:extLst>
          </p:nvPr>
        </p:nvGraphicFramePr>
        <p:xfrm>
          <a:off x="178425" y="1319291"/>
          <a:ext cx="4658821" cy="456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5" name="Equation" r:id="rId17" imgW="2222280" imgH="215640" progId="Equation.DSMT4">
                  <p:embed/>
                </p:oleObj>
              </mc:Choice>
              <mc:Fallback>
                <p:oleObj name="Equation" r:id="rId17" imgW="222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25" y="1319291"/>
                        <a:ext cx="4658821" cy="456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948875"/>
              </p:ext>
            </p:extLst>
          </p:nvPr>
        </p:nvGraphicFramePr>
        <p:xfrm>
          <a:off x="4849813" y="1320800"/>
          <a:ext cx="3209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6" name="Equation" r:id="rId19" imgW="1574640" imgH="215640" progId="Equation.DSMT4">
                  <p:embed/>
                </p:oleObj>
              </mc:Choice>
              <mc:Fallback>
                <p:oleObj name="Equation" r:id="rId19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1320800"/>
                        <a:ext cx="3209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62632"/>
              </p:ext>
            </p:extLst>
          </p:nvPr>
        </p:nvGraphicFramePr>
        <p:xfrm>
          <a:off x="178423" y="2375632"/>
          <a:ext cx="29384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7" name="Equation" r:id="rId21" imgW="1396800" imgH="228600" progId="Equation.DSMT4">
                  <p:embed/>
                </p:oleObj>
              </mc:Choice>
              <mc:Fallback>
                <p:oleObj name="Equation" r:id="rId21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23" y="2375632"/>
                        <a:ext cx="29384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617835"/>
              </p:ext>
            </p:extLst>
          </p:nvPr>
        </p:nvGraphicFramePr>
        <p:xfrm>
          <a:off x="3045576" y="2339601"/>
          <a:ext cx="5105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8" name="Equation" r:id="rId23" imgW="2425680" imgH="215640" progId="Equation.DSMT4">
                  <p:embed/>
                </p:oleObj>
              </mc:Choice>
              <mc:Fallback>
                <p:oleObj name="Equation" r:id="rId23" imgW="2425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5576" y="2339601"/>
                        <a:ext cx="5105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577006"/>
              </p:ext>
            </p:extLst>
          </p:nvPr>
        </p:nvGraphicFramePr>
        <p:xfrm>
          <a:off x="242445" y="3638391"/>
          <a:ext cx="5478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9" name="Equation" r:id="rId25" imgW="2997000" imgH="253800" progId="Equation.DSMT4">
                  <p:embed/>
                </p:oleObj>
              </mc:Choice>
              <mc:Fallback>
                <p:oleObj name="Equation" r:id="rId25" imgW="299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45" y="3638391"/>
                        <a:ext cx="54784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65147"/>
              </p:ext>
            </p:extLst>
          </p:nvPr>
        </p:nvGraphicFramePr>
        <p:xfrm>
          <a:off x="102285" y="3093933"/>
          <a:ext cx="40259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0" name="Equation" r:id="rId27" imgW="2070000" imgH="215640" progId="Equation.DSMT4">
                  <p:embed/>
                </p:oleObj>
              </mc:Choice>
              <mc:Fallback>
                <p:oleObj name="Equation" r:id="rId27" imgW="2070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85" y="3093933"/>
                        <a:ext cx="40259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360968"/>
              </p:ext>
            </p:extLst>
          </p:nvPr>
        </p:nvGraphicFramePr>
        <p:xfrm>
          <a:off x="1922406" y="4771168"/>
          <a:ext cx="49482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1" name="Equation" r:id="rId29" imgW="2311200" imgH="215640" progId="Equation.DSMT4">
                  <p:embed/>
                </p:oleObj>
              </mc:Choice>
              <mc:Fallback>
                <p:oleObj name="Equation" r:id="rId29" imgW="2311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06" y="4771168"/>
                        <a:ext cx="49482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097141"/>
              </p:ext>
            </p:extLst>
          </p:nvPr>
        </p:nvGraphicFramePr>
        <p:xfrm>
          <a:off x="242445" y="4809320"/>
          <a:ext cx="1755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2" name="Equation" r:id="rId31" imgW="914400" imgH="203040" progId="Equation.DSMT4">
                  <p:embed/>
                </p:oleObj>
              </mc:Choice>
              <mc:Fallback>
                <p:oleObj name="Equation" r:id="rId31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45" y="4809320"/>
                        <a:ext cx="17557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2267110" y="3041353"/>
            <a:ext cx="73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é</a:t>
            </a:r>
            <a:endParaRPr lang="zh-CN" altLang="en-US" sz="2400" dirty="0"/>
          </a:p>
        </p:txBody>
      </p:sp>
      <p:sp>
        <p:nvSpPr>
          <p:cNvPr id="55" name="五角星 54"/>
          <p:cNvSpPr/>
          <p:nvPr/>
        </p:nvSpPr>
        <p:spPr>
          <a:xfrm>
            <a:off x="4172293" y="3100202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71174"/>
              </p:ext>
            </p:extLst>
          </p:nvPr>
        </p:nvGraphicFramePr>
        <p:xfrm>
          <a:off x="2054771" y="4105130"/>
          <a:ext cx="40640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3" name="Equation" r:id="rId33" imgW="1714320" imgH="241200" progId="Equation.DSMT4">
                  <p:embed/>
                </p:oleObj>
              </mc:Choice>
              <mc:Fallback>
                <p:oleObj name="Equation" r:id="rId33" imgW="1714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771" y="4105130"/>
                        <a:ext cx="40640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连接符 56"/>
          <p:cNvCxnSpPr/>
          <p:nvPr/>
        </p:nvCxnSpPr>
        <p:spPr>
          <a:xfrm flipV="1">
            <a:off x="2085593" y="4652002"/>
            <a:ext cx="3570510" cy="18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五角星 58"/>
          <p:cNvSpPr/>
          <p:nvPr/>
        </p:nvSpPr>
        <p:spPr>
          <a:xfrm>
            <a:off x="4605340" y="3109389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0" name="五角星 59"/>
          <p:cNvSpPr/>
          <p:nvPr/>
        </p:nvSpPr>
        <p:spPr>
          <a:xfrm>
            <a:off x="4979308" y="3110777"/>
            <a:ext cx="315810" cy="3681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2285" y="2861532"/>
            <a:ext cx="9213802" cy="55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0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10503</TotalTime>
  <Words>7</Words>
  <Application>Microsoft Office PowerPoint</Application>
  <PresentationFormat>全屏显示(4:3)</PresentationFormat>
  <Paragraphs>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</dc:creator>
  <cp:lastModifiedBy>sm</cp:lastModifiedBy>
  <cp:revision>919</cp:revision>
  <dcterms:created xsi:type="dcterms:W3CDTF">2017-11-07T01:04:31Z</dcterms:created>
  <dcterms:modified xsi:type="dcterms:W3CDTF">2019-11-09T14:55:58Z</dcterms:modified>
</cp:coreProperties>
</file>