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43"/>
  </p:notesMasterIdLst>
  <p:sldIdLst>
    <p:sldId id="682" r:id="rId2"/>
    <p:sldId id="656" r:id="rId3"/>
    <p:sldId id="657" r:id="rId4"/>
    <p:sldId id="659" r:id="rId5"/>
    <p:sldId id="633" r:id="rId6"/>
    <p:sldId id="605" r:id="rId7"/>
    <p:sldId id="634" r:id="rId8"/>
    <p:sldId id="608" r:id="rId9"/>
    <p:sldId id="663" r:id="rId10"/>
    <p:sldId id="668" r:id="rId11"/>
    <p:sldId id="669" r:id="rId12"/>
    <p:sldId id="670" r:id="rId13"/>
    <p:sldId id="665" r:id="rId14"/>
    <p:sldId id="666" r:id="rId15"/>
    <p:sldId id="667" r:id="rId16"/>
    <p:sldId id="678" r:id="rId17"/>
    <p:sldId id="611" r:id="rId18"/>
    <p:sldId id="612" r:id="rId19"/>
    <p:sldId id="643" r:id="rId20"/>
    <p:sldId id="671" r:id="rId21"/>
    <p:sldId id="681" r:id="rId22"/>
    <p:sldId id="650" r:id="rId23"/>
    <p:sldId id="606" r:id="rId24"/>
    <p:sldId id="622" r:id="rId25"/>
    <p:sldId id="296" r:id="rId26"/>
    <p:sldId id="647" r:id="rId27"/>
    <p:sldId id="648" r:id="rId28"/>
    <p:sldId id="658" r:id="rId29"/>
    <p:sldId id="664" r:id="rId30"/>
    <p:sldId id="655" r:id="rId31"/>
    <p:sldId id="673" r:id="rId32"/>
    <p:sldId id="674" r:id="rId33"/>
    <p:sldId id="675" r:id="rId34"/>
    <p:sldId id="676" r:id="rId35"/>
    <p:sldId id="635" r:id="rId36"/>
    <p:sldId id="636" r:id="rId37"/>
    <p:sldId id="637" r:id="rId38"/>
    <p:sldId id="638" r:id="rId39"/>
    <p:sldId id="639" r:id="rId40"/>
    <p:sldId id="640" r:id="rId41"/>
    <p:sldId id="64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FC1"/>
    <a:srgbClr val="990000"/>
    <a:srgbClr val="B6BA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588" autoAdjust="0"/>
  </p:normalViewPr>
  <p:slideViewPr>
    <p:cSldViewPr snapToGrid="0">
      <p:cViewPr varScale="1">
        <p:scale>
          <a:sx n="61" d="100"/>
          <a:sy n="61" d="100"/>
        </p:scale>
        <p:origin x="1125" y="27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29" Type="http://schemas.openxmlformats.org/officeDocument/2006/relationships/image" Target="../media/image2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2.wmf"/><Relationship Id="rId7" Type="http://schemas.openxmlformats.org/officeDocument/2006/relationships/image" Target="../media/image195.wmf"/><Relationship Id="rId12" Type="http://schemas.openxmlformats.org/officeDocument/2006/relationships/image" Target="../media/image200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77.wmf"/><Relationship Id="rId9" Type="http://schemas.openxmlformats.org/officeDocument/2006/relationships/image" Target="../media/image19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image" Target="../media/image213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12" Type="http://schemas.openxmlformats.org/officeDocument/2006/relationships/image" Target="../media/image212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11" Type="http://schemas.openxmlformats.org/officeDocument/2006/relationships/image" Target="../media/image211.wmf"/><Relationship Id="rId5" Type="http://schemas.openxmlformats.org/officeDocument/2006/relationships/image" Target="../media/image205.wmf"/><Relationship Id="rId10" Type="http://schemas.openxmlformats.org/officeDocument/2006/relationships/image" Target="../media/image210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Relationship Id="rId14" Type="http://schemas.openxmlformats.org/officeDocument/2006/relationships/image" Target="../media/image2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227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12" Type="http://schemas.openxmlformats.org/officeDocument/2006/relationships/image" Target="../media/image226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image" Target="../media/image239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12" Type="http://schemas.openxmlformats.org/officeDocument/2006/relationships/image" Target="../media/image238.wmf"/><Relationship Id="rId2" Type="http://schemas.openxmlformats.org/officeDocument/2006/relationships/image" Target="../media/image228.wmf"/><Relationship Id="rId1" Type="http://schemas.openxmlformats.org/officeDocument/2006/relationships/image" Target="../media/image226.wmf"/><Relationship Id="rId6" Type="http://schemas.openxmlformats.org/officeDocument/2006/relationships/image" Target="../media/image232.wmf"/><Relationship Id="rId11" Type="http://schemas.openxmlformats.org/officeDocument/2006/relationships/image" Target="../media/image237.wmf"/><Relationship Id="rId5" Type="http://schemas.openxmlformats.org/officeDocument/2006/relationships/image" Target="../media/image231.wmf"/><Relationship Id="rId15" Type="http://schemas.openxmlformats.org/officeDocument/2006/relationships/image" Target="../media/image241.wmf"/><Relationship Id="rId10" Type="http://schemas.openxmlformats.org/officeDocument/2006/relationships/image" Target="../media/image236.wmf"/><Relationship Id="rId4" Type="http://schemas.openxmlformats.org/officeDocument/2006/relationships/image" Target="../media/image230.wmf"/><Relationship Id="rId9" Type="http://schemas.openxmlformats.org/officeDocument/2006/relationships/image" Target="../media/image235.wmf"/><Relationship Id="rId14" Type="http://schemas.openxmlformats.org/officeDocument/2006/relationships/image" Target="../media/image24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3.wmf"/><Relationship Id="rId18" Type="http://schemas.openxmlformats.org/officeDocument/2006/relationships/image" Target="../media/image258.wmf"/><Relationship Id="rId3" Type="http://schemas.openxmlformats.org/officeDocument/2006/relationships/image" Target="../media/image244.wmf"/><Relationship Id="rId21" Type="http://schemas.openxmlformats.org/officeDocument/2006/relationships/image" Target="../media/image261.wmf"/><Relationship Id="rId7" Type="http://schemas.openxmlformats.org/officeDocument/2006/relationships/image" Target="../media/image247.wmf"/><Relationship Id="rId12" Type="http://schemas.openxmlformats.org/officeDocument/2006/relationships/image" Target="../media/image252.wmf"/><Relationship Id="rId17" Type="http://schemas.openxmlformats.org/officeDocument/2006/relationships/image" Target="../media/image257.wmf"/><Relationship Id="rId2" Type="http://schemas.openxmlformats.org/officeDocument/2006/relationships/image" Target="../media/image243.wmf"/><Relationship Id="rId16" Type="http://schemas.openxmlformats.org/officeDocument/2006/relationships/image" Target="../media/image256.wmf"/><Relationship Id="rId20" Type="http://schemas.openxmlformats.org/officeDocument/2006/relationships/image" Target="../media/image260.wmf"/><Relationship Id="rId1" Type="http://schemas.openxmlformats.org/officeDocument/2006/relationships/image" Target="../media/image242.wmf"/><Relationship Id="rId6" Type="http://schemas.openxmlformats.org/officeDocument/2006/relationships/image" Target="../media/image226.wmf"/><Relationship Id="rId11" Type="http://schemas.openxmlformats.org/officeDocument/2006/relationships/image" Target="../media/image251.wmf"/><Relationship Id="rId5" Type="http://schemas.openxmlformats.org/officeDocument/2006/relationships/image" Target="../media/image246.wmf"/><Relationship Id="rId15" Type="http://schemas.openxmlformats.org/officeDocument/2006/relationships/image" Target="../media/image255.wmf"/><Relationship Id="rId23" Type="http://schemas.openxmlformats.org/officeDocument/2006/relationships/image" Target="../media/image263.wmf"/><Relationship Id="rId10" Type="http://schemas.openxmlformats.org/officeDocument/2006/relationships/image" Target="../media/image250.wmf"/><Relationship Id="rId19" Type="http://schemas.openxmlformats.org/officeDocument/2006/relationships/image" Target="../media/image259.wmf"/><Relationship Id="rId4" Type="http://schemas.openxmlformats.org/officeDocument/2006/relationships/image" Target="../media/image245.wmf"/><Relationship Id="rId9" Type="http://schemas.openxmlformats.org/officeDocument/2006/relationships/image" Target="../media/image249.wmf"/><Relationship Id="rId14" Type="http://schemas.openxmlformats.org/officeDocument/2006/relationships/image" Target="../media/image254.wmf"/><Relationship Id="rId22" Type="http://schemas.openxmlformats.org/officeDocument/2006/relationships/image" Target="../media/image2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13" Type="http://schemas.openxmlformats.org/officeDocument/2006/relationships/image" Target="../media/image276.wmf"/><Relationship Id="rId18" Type="http://schemas.openxmlformats.org/officeDocument/2006/relationships/image" Target="../media/image281.wmf"/><Relationship Id="rId3" Type="http://schemas.openxmlformats.org/officeDocument/2006/relationships/image" Target="../media/image266.wmf"/><Relationship Id="rId21" Type="http://schemas.openxmlformats.org/officeDocument/2006/relationships/image" Target="../media/image284.wmf"/><Relationship Id="rId7" Type="http://schemas.openxmlformats.org/officeDocument/2006/relationships/image" Target="../media/image270.wmf"/><Relationship Id="rId12" Type="http://schemas.openxmlformats.org/officeDocument/2006/relationships/image" Target="../media/image275.wmf"/><Relationship Id="rId17" Type="http://schemas.openxmlformats.org/officeDocument/2006/relationships/image" Target="../media/image280.wmf"/><Relationship Id="rId2" Type="http://schemas.openxmlformats.org/officeDocument/2006/relationships/image" Target="../media/image265.wmf"/><Relationship Id="rId16" Type="http://schemas.openxmlformats.org/officeDocument/2006/relationships/image" Target="../media/image279.wmf"/><Relationship Id="rId20" Type="http://schemas.openxmlformats.org/officeDocument/2006/relationships/image" Target="../media/image283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11" Type="http://schemas.openxmlformats.org/officeDocument/2006/relationships/image" Target="../media/image274.wmf"/><Relationship Id="rId5" Type="http://schemas.openxmlformats.org/officeDocument/2006/relationships/image" Target="../media/image268.wmf"/><Relationship Id="rId15" Type="http://schemas.openxmlformats.org/officeDocument/2006/relationships/image" Target="../media/image278.wmf"/><Relationship Id="rId10" Type="http://schemas.openxmlformats.org/officeDocument/2006/relationships/image" Target="../media/image273.wmf"/><Relationship Id="rId19" Type="http://schemas.openxmlformats.org/officeDocument/2006/relationships/image" Target="../media/image282.wmf"/><Relationship Id="rId4" Type="http://schemas.openxmlformats.org/officeDocument/2006/relationships/image" Target="../media/image267.wmf"/><Relationship Id="rId9" Type="http://schemas.openxmlformats.org/officeDocument/2006/relationships/image" Target="../media/image272.wmf"/><Relationship Id="rId14" Type="http://schemas.openxmlformats.org/officeDocument/2006/relationships/image" Target="../media/image27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image" Target="../media/image296.wmf"/><Relationship Id="rId18" Type="http://schemas.openxmlformats.org/officeDocument/2006/relationships/image" Target="../media/image300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12" Type="http://schemas.openxmlformats.org/officeDocument/2006/relationships/image" Target="../media/image295.wmf"/><Relationship Id="rId17" Type="http://schemas.openxmlformats.org/officeDocument/2006/relationships/image" Target="../media/image267.wmf"/><Relationship Id="rId2" Type="http://schemas.openxmlformats.org/officeDocument/2006/relationships/image" Target="../media/image286.wmf"/><Relationship Id="rId16" Type="http://schemas.openxmlformats.org/officeDocument/2006/relationships/image" Target="../media/image299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11" Type="http://schemas.openxmlformats.org/officeDocument/2006/relationships/image" Target="../media/image294.wmf"/><Relationship Id="rId5" Type="http://schemas.openxmlformats.org/officeDocument/2006/relationships/image" Target="../media/image289.wmf"/><Relationship Id="rId15" Type="http://schemas.openxmlformats.org/officeDocument/2006/relationships/image" Target="../media/image298.wmf"/><Relationship Id="rId10" Type="http://schemas.openxmlformats.org/officeDocument/2006/relationships/image" Target="../media/image293.wmf"/><Relationship Id="rId19" Type="http://schemas.openxmlformats.org/officeDocument/2006/relationships/image" Target="../media/image301.wmf"/><Relationship Id="rId4" Type="http://schemas.openxmlformats.org/officeDocument/2006/relationships/image" Target="../media/image288.wmf"/><Relationship Id="rId9" Type="http://schemas.openxmlformats.org/officeDocument/2006/relationships/image" Target="../media/image282.wmf"/><Relationship Id="rId14" Type="http://schemas.openxmlformats.org/officeDocument/2006/relationships/image" Target="../media/image29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image" Target="../media/image314.wmf"/><Relationship Id="rId18" Type="http://schemas.openxmlformats.org/officeDocument/2006/relationships/image" Target="../media/image319.wmf"/><Relationship Id="rId3" Type="http://schemas.openxmlformats.org/officeDocument/2006/relationships/image" Target="../media/image304.wmf"/><Relationship Id="rId21" Type="http://schemas.openxmlformats.org/officeDocument/2006/relationships/image" Target="../media/image322.wmf"/><Relationship Id="rId7" Type="http://schemas.openxmlformats.org/officeDocument/2006/relationships/image" Target="../media/image308.wmf"/><Relationship Id="rId12" Type="http://schemas.openxmlformats.org/officeDocument/2006/relationships/image" Target="../media/image313.wmf"/><Relationship Id="rId17" Type="http://schemas.openxmlformats.org/officeDocument/2006/relationships/image" Target="../media/image318.wmf"/><Relationship Id="rId2" Type="http://schemas.openxmlformats.org/officeDocument/2006/relationships/image" Target="../media/image303.wmf"/><Relationship Id="rId16" Type="http://schemas.openxmlformats.org/officeDocument/2006/relationships/image" Target="../media/image317.wmf"/><Relationship Id="rId20" Type="http://schemas.openxmlformats.org/officeDocument/2006/relationships/image" Target="../media/image321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11" Type="http://schemas.openxmlformats.org/officeDocument/2006/relationships/image" Target="../media/image312.wmf"/><Relationship Id="rId5" Type="http://schemas.openxmlformats.org/officeDocument/2006/relationships/image" Target="../media/image306.wmf"/><Relationship Id="rId15" Type="http://schemas.openxmlformats.org/officeDocument/2006/relationships/image" Target="../media/image316.wmf"/><Relationship Id="rId10" Type="http://schemas.openxmlformats.org/officeDocument/2006/relationships/image" Target="../media/image311.wmf"/><Relationship Id="rId19" Type="http://schemas.openxmlformats.org/officeDocument/2006/relationships/image" Target="../media/image320.w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Relationship Id="rId14" Type="http://schemas.openxmlformats.org/officeDocument/2006/relationships/image" Target="../media/image31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image" Target="../media/image335.wmf"/><Relationship Id="rId18" Type="http://schemas.openxmlformats.org/officeDocument/2006/relationships/image" Target="../media/image340.wmf"/><Relationship Id="rId3" Type="http://schemas.openxmlformats.org/officeDocument/2006/relationships/image" Target="../media/image325.wmf"/><Relationship Id="rId21" Type="http://schemas.openxmlformats.org/officeDocument/2006/relationships/image" Target="../media/image343.wmf"/><Relationship Id="rId7" Type="http://schemas.openxmlformats.org/officeDocument/2006/relationships/image" Target="../media/image329.wmf"/><Relationship Id="rId12" Type="http://schemas.openxmlformats.org/officeDocument/2006/relationships/image" Target="../media/image334.wmf"/><Relationship Id="rId17" Type="http://schemas.openxmlformats.org/officeDocument/2006/relationships/image" Target="../media/image339.wmf"/><Relationship Id="rId25" Type="http://schemas.openxmlformats.org/officeDocument/2006/relationships/image" Target="../media/image347.wmf"/><Relationship Id="rId2" Type="http://schemas.openxmlformats.org/officeDocument/2006/relationships/image" Target="../media/image324.wmf"/><Relationship Id="rId16" Type="http://schemas.openxmlformats.org/officeDocument/2006/relationships/image" Target="../media/image338.wmf"/><Relationship Id="rId20" Type="http://schemas.openxmlformats.org/officeDocument/2006/relationships/image" Target="../media/image342.wmf"/><Relationship Id="rId1" Type="http://schemas.openxmlformats.org/officeDocument/2006/relationships/image" Target="../media/image323.wmf"/><Relationship Id="rId6" Type="http://schemas.openxmlformats.org/officeDocument/2006/relationships/image" Target="../media/image328.wmf"/><Relationship Id="rId11" Type="http://schemas.openxmlformats.org/officeDocument/2006/relationships/image" Target="../media/image333.wmf"/><Relationship Id="rId24" Type="http://schemas.openxmlformats.org/officeDocument/2006/relationships/image" Target="../media/image346.wmf"/><Relationship Id="rId5" Type="http://schemas.openxmlformats.org/officeDocument/2006/relationships/image" Target="../media/image327.wmf"/><Relationship Id="rId15" Type="http://schemas.openxmlformats.org/officeDocument/2006/relationships/image" Target="../media/image337.wmf"/><Relationship Id="rId23" Type="http://schemas.openxmlformats.org/officeDocument/2006/relationships/image" Target="../media/image345.wmf"/><Relationship Id="rId10" Type="http://schemas.openxmlformats.org/officeDocument/2006/relationships/image" Target="../media/image332.wmf"/><Relationship Id="rId19" Type="http://schemas.openxmlformats.org/officeDocument/2006/relationships/image" Target="../media/image341.wmf"/><Relationship Id="rId4" Type="http://schemas.openxmlformats.org/officeDocument/2006/relationships/image" Target="../media/image326.wmf"/><Relationship Id="rId9" Type="http://schemas.openxmlformats.org/officeDocument/2006/relationships/image" Target="../media/image331.wmf"/><Relationship Id="rId14" Type="http://schemas.openxmlformats.org/officeDocument/2006/relationships/image" Target="../media/image336.wmf"/><Relationship Id="rId22" Type="http://schemas.openxmlformats.org/officeDocument/2006/relationships/image" Target="../media/image34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26" Type="http://schemas.openxmlformats.org/officeDocument/2006/relationships/image" Target="../media/image54.wmf"/><Relationship Id="rId3" Type="http://schemas.openxmlformats.org/officeDocument/2006/relationships/image" Target="../media/image32.wmf"/><Relationship Id="rId21" Type="http://schemas.openxmlformats.org/officeDocument/2006/relationships/image" Target="../media/image50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5" Type="http://schemas.openxmlformats.org/officeDocument/2006/relationships/image" Target="../media/image9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29" Type="http://schemas.openxmlformats.org/officeDocument/2006/relationships/image" Target="../media/image57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24" Type="http://schemas.openxmlformats.org/officeDocument/2006/relationships/image" Target="../media/image53.wmf"/><Relationship Id="rId32" Type="http://schemas.openxmlformats.org/officeDocument/2006/relationships/image" Target="../media/image6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23" Type="http://schemas.openxmlformats.org/officeDocument/2006/relationships/image" Target="../media/image52.wmf"/><Relationship Id="rId28" Type="http://schemas.openxmlformats.org/officeDocument/2006/relationships/image" Target="../media/image56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31" Type="http://schemas.openxmlformats.org/officeDocument/2006/relationships/image" Target="../media/image5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Relationship Id="rId22" Type="http://schemas.openxmlformats.org/officeDocument/2006/relationships/image" Target="../media/image51.wmf"/><Relationship Id="rId27" Type="http://schemas.openxmlformats.org/officeDocument/2006/relationships/image" Target="../media/image55.wmf"/><Relationship Id="rId30" Type="http://schemas.openxmlformats.org/officeDocument/2006/relationships/image" Target="../media/image5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13" Type="http://schemas.openxmlformats.org/officeDocument/2006/relationships/image" Target="../media/image358.wmf"/><Relationship Id="rId18" Type="http://schemas.openxmlformats.org/officeDocument/2006/relationships/image" Target="../media/image363.wmf"/><Relationship Id="rId26" Type="http://schemas.openxmlformats.org/officeDocument/2006/relationships/image" Target="../media/image371.wmf"/><Relationship Id="rId3" Type="http://schemas.openxmlformats.org/officeDocument/2006/relationships/image" Target="../media/image340.wmf"/><Relationship Id="rId21" Type="http://schemas.openxmlformats.org/officeDocument/2006/relationships/image" Target="../media/image366.wmf"/><Relationship Id="rId7" Type="http://schemas.openxmlformats.org/officeDocument/2006/relationships/image" Target="../media/image352.wmf"/><Relationship Id="rId12" Type="http://schemas.openxmlformats.org/officeDocument/2006/relationships/image" Target="../media/image357.wmf"/><Relationship Id="rId17" Type="http://schemas.openxmlformats.org/officeDocument/2006/relationships/image" Target="../media/image362.wmf"/><Relationship Id="rId25" Type="http://schemas.openxmlformats.org/officeDocument/2006/relationships/image" Target="../media/image370.wmf"/><Relationship Id="rId2" Type="http://schemas.openxmlformats.org/officeDocument/2006/relationships/image" Target="../media/image349.wmf"/><Relationship Id="rId16" Type="http://schemas.openxmlformats.org/officeDocument/2006/relationships/image" Target="../media/image361.wmf"/><Relationship Id="rId20" Type="http://schemas.openxmlformats.org/officeDocument/2006/relationships/image" Target="../media/image365.wmf"/><Relationship Id="rId29" Type="http://schemas.openxmlformats.org/officeDocument/2006/relationships/image" Target="../media/image373.wmf"/><Relationship Id="rId1" Type="http://schemas.openxmlformats.org/officeDocument/2006/relationships/image" Target="../media/image348.wmf"/><Relationship Id="rId6" Type="http://schemas.openxmlformats.org/officeDocument/2006/relationships/image" Target="../media/image343.wmf"/><Relationship Id="rId11" Type="http://schemas.openxmlformats.org/officeDocument/2006/relationships/image" Target="../media/image356.wmf"/><Relationship Id="rId24" Type="http://schemas.openxmlformats.org/officeDocument/2006/relationships/image" Target="../media/image369.wmf"/><Relationship Id="rId5" Type="http://schemas.openxmlformats.org/officeDocument/2006/relationships/image" Target="../media/image351.wmf"/><Relationship Id="rId15" Type="http://schemas.openxmlformats.org/officeDocument/2006/relationships/image" Target="../media/image360.wmf"/><Relationship Id="rId23" Type="http://schemas.openxmlformats.org/officeDocument/2006/relationships/image" Target="../media/image368.wmf"/><Relationship Id="rId28" Type="http://schemas.openxmlformats.org/officeDocument/2006/relationships/image" Target="../media/image246.wmf"/><Relationship Id="rId10" Type="http://schemas.openxmlformats.org/officeDocument/2006/relationships/image" Target="../media/image355.wmf"/><Relationship Id="rId19" Type="http://schemas.openxmlformats.org/officeDocument/2006/relationships/image" Target="../media/image364.wmf"/><Relationship Id="rId4" Type="http://schemas.openxmlformats.org/officeDocument/2006/relationships/image" Target="../media/image350.wmf"/><Relationship Id="rId9" Type="http://schemas.openxmlformats.org/officeDocument/2006/relationships/image" Target="../media/image354.wmf"/><Relationship Id="rId14" Type="http://schemas.openxmlformats.org/officeDocument/2006/relationships/image" Target="../media/image359.wmf"/><Relationship Id="rId22" Type="http://schemas.openxmlformats.org/officeDocument/2006/relationships/image" Target="../media/image367.wmf"/><Relationship Id="rId27" Type="http://schemas.openxmlformats.org/officeDocument/2006/relationships/image" Target="../media/image37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image" Target="../media/image291.wmf"/><Relationship Id="rId3" Type="http://schemas.openxmlformats.org/officeDocument/2006/relationships/image" Target="../media/image376.wmf"/><Relationship Id="rId7" Type="http://schemas.openxmlformats.org/officeDocument/2006/relationships/image" Target="../media/image267.wmf"/><Relationship Id="rId12" Type="http://schemas.openxmlformats.org/officeDocument/2006/relationships/image" Target="../media/image382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299.wmf"/><Relationship Id="rId11" Type="http://schemas.openxmlformats.org/officeDocument/2006/relationships/image" Target="../media/image381.wmf"/><Relationship Id="rId5" Type="http://schemas.openxmlformats.org/officeDocument/2006/relationships/image" Target="../media/image378.wmf"/><Relationship Id="rId10" Type="http://schemas.openxmlformats.org/officeDocument/2006/relationships/image" Target="../media/image297.wmf"/><Relationship Id="rId4" Type="http://schemas.openxmlformats.org/officeDocument/2006/relationships/image" Target="../media/image377.wmf"/><Relationship Id="rId9" Type="http://schemas.openxmlformats.org/officeDocument/2006/relationships/image" Target="../media/image3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wmf"/><Relationship Id="rId13" Type="http://schemas.openxmlformats.org/officeDocument/2006/relationships/image" Target="../media/image395.wmf"/><Relationship Id="rId18" Type="http://schemas.openxmlformats.org/officeDocument/2006/relationships/image" Target="../media/image400.wmf"/><Relationship Id="rId3" Type="http://schemas.openxmlformats.org/officeDocument/2006/relationships/image" Target="../media/image385.wmf"/><Relationship Id="rId7" Type="http://schemas.openxmlformats.org/officeDocument/2006/relationships/image" Target="../media/image389.wmf"/><Relationship Id="rId12" Type="http://schemas.openxmlformats.org/officeDocument/2006/relationships/image" Target="../media/image394.wmf"/><Relationship Id="rId17" Type="http://schemas.openxmlformats.org/officeDocument/2006/relationships/image" Target="../media/image399.wmf"/><Relationship Id="rId2" Type="http://schemas.openxmlformats.org/officeDocument/2006/relationships/image" Target="../media/image384.wmf"/><Relationship Id="rId16" Type="http://schemas.openxmlformats.org/officeDocument/2006/relationships/image" Target="../media/image398.wmf"/><Relationship Id="rId1" Type="http://schemas.openxmlformats.org/officeDocument/2006/relationships/image" Target="../media/image383.wmf"/><Relationship Id="rId6" Type="http://schemas.openxmlformats.org/officeDocument/2006/relationships/image" Target="../media/image388.wmf"/><Relationship Id="rId11" Type="http://schemas.openxmlformats.org/officeDocument/2006/relationships/image" Target="../media/image393.wmf"/><Relationship Id="rId5" Type="http://schemas.openxmlformats.org/officeDocument/2006/relationships/image" Target="../media/image387.wmf"/><Relationship Id="rId15" Type="http://schemas.openxmlformats.org/officeDocument/2006/relationships/image" Target="../media/image397.wmf"/><Relationship Id="rId10" Type="http://schemas.openxmlformats.org/officeDocument/2006/relationships/image" Target="../media/image392.wmf"/><Relationship Id="rId19" Type="http://schemas.openxmlformats.org/officeDocument/2006/relationships/image" Target="../media/image401.wmf"/><Relationship Id="rId4" Type="http://schemas.openxmlformats.org/officeDocument/2006/relationships/image" Target="../media/image386.wmf"/><Relationship Id="rId9" Type="http://schemas.openxmlformats.org/officeDocument/2006/relationships/image" Target="../media/image391.wmf"/><Relationship Id="rId14" Type="http://schemas.openxmlformats.org/officeDocument/2006/relationships/image" Target="../media/image39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13" Type="http://schemas.openxmlformats.org/officeDocument/2006/relationships/image" Target="../media/image267.wmf"/><Relationship Id="rId18" Type="http://schemas.openxmlformats.org/officeDocument/2006/relationships/image" Target="../media/image382.wmf"/><Relationship Id="rId3" Type="http://schemas.openxmlformats.org/officeDocument/2006/relationships/image" Target="../media/image403.wmf"/><Relationship Id="rId7" Type="http://schemas.openxmlformats.org/officeDocument/2006/relationships/image" Target="../media/image407.wmf"/><Relationship Id="rId12" Type="http://schemas.openxmlformats.org/officeDocument/2006/relationships/image" Target="../media/image412.wmf"/><Relationship Id="rId17" Type="http://schemas.openxmlformats.org/officeDocument/2006/relationships/image" Target="../media/image381.wmf"/><Relationship Id="rId2" Type="http://schemas.openxmlformats.org/officeDocument/2006/relationships/image" Target="../media/image299.wmf"/><Relationship Id="rId16" Type="http://schemas.openxmlformats.org/officeDocument/2006/relationships/image" Target="../media/image297.wmf"/><Relationship Id="rId1" Type="http://schemas.openxmlformats.org/officeDocument/2006/relationships/image" Target="../media/image402.wmf"/><Relationship Id="rId6" Type="http://schemas.openxmlformats.org/officeDocument/2006/relationships/image" Target="../media/image406.wmf"/><Relationship Id="rId11" Type="http://schemas.openxmlformats.org/officeDocument/2006/relationships/image" Target="../media/image411.wmf"/><Relationship Id="rId5" Type="http://schemas.openxmlformats.org/officeDocument/2006/relationships/image" Target="../media/image405.wmf"/><Relationship Id="rId15" Type="http://schemas.openxmlformats.org/officeDocument/2006/relationships/image" Target="../media/image380.wmf"/><Relationship Id="rId10" Type="http://schemas.openxmlformats.org/officeDocument/2006/relationships/image" Target="../media/image410.wmf"/><Relationship Id="rId19" Type="http://schemas.openxmlformats.org/officeDocument/2006/relationships/image" Target="../media/image291.wmf"/><Relationship Id="rId4" Type="http://schemas.openxmlformats.org/officeDocument/2006/relationships/image" Target="../media/image404.wmf"/><Relationship Id="rId9" Type="http://schemas.openxmlformats.org/officeDocument/2006/relationships/image" Target="../media/image409.wmf"/><Relationship Id="rId14" Type="http://schemas.openxmlformats.org/officeDocument/2006/relationships/image" Target="../media/image37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13" Type="http://schemas.openxmlformats.org/officeDocument/2006/relationships/image" Target="../media/image426.wmf"/><Relationship Id="rId18" Type="http://schemas.openxmlformats.org/officeDocument/2006/relationships/image" Target="../media/image336.wmf"/><Relationship Id="rId3" Type="http://schemas.openxmlformats.org/officeDocument/2006/relationships/image" Target="../media/image416.wmf"/><Relationship Id="rId7" Type="http://schemas.openxmlformats.org/officeDocument/2006/relationships/image" Target="../media/image420.wmf"/><Relationship Id="rId12" Type="http://schemas.openxmlformats.org/officeDocument/2006/relationships/image" Target="../media/image425.wmf"/><Relationship Id="rId17" Type="http://schemas.openxmlformats.org/officeDocument/2006/relationships/image" Target="../media/image430.wmf"/><Relationship Id="rId2" Type="http://schemas.openxmlformats.org/officeDocument/2006/relationships/image" Target="../media/image415.wmf"/><Relationship Id="rId16" Type="http://schemas.openxmlformats.org/officeDocument/2006/relationships/image" Target="../media/image429.wmf"/><Relationship Id="rId20" Type="http://schemas.openxmlformats.org/officeDocument/2006/relationships/image" Target="../media/image432.wmf"/><Relationship Id="rId1" Type="http://schemas.openxmlformats.org/officeDocument/2006/relationships/image" Target="../media/image414.wmf"/><Relationship Id="rId6" Type="http://schemas.openxmlformats.org/officeDocument/2006/relationships/image" Target="../media/image419.wmf"/><Relationship Id="rId11" Type="http://schemas.openxmlformats.org/officeDocument/2006/relationships/image" Target="../media/image424.wmf"/><Relationship Id="rId5" Type="http://schemas.openxmlformats.org/officeDocument/2006/relationships/image" Target="../media/image418.wmf"/><Relationship Id="rId15" Type="http://schemas.openxmlformats.org/officeDocument/2006/relationships/image" Target="../media/image428.wmf"/><Relationship Id="rId10" Type="http://schemas.openxmlformats.org/officeDocument/2006/relationships/image" Target="../media/image423.wmf"/><Relationship Id="rId19" Type="http://schemas.openxmlformats.org/officeDocument/2006/relationships/image" Target="../media/image431.wmf"/><Relationship Id="rId4" Type="http://schemas.openxmlformats.org/officeDocument/2006/relationships/image" Target="../media/image417.wmf"/><Relationship Id="rId9" Type="http://schemas.openxmlformats.org/officeDocument/2006/relationships/image" Target="../media/image422.wmf"/><Relationship Id="rId14" Type="http://schemas.openxmlformats.org/officeDocument/2006/relationships/image" Target="../media/image42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13" Type="http://schemas.openxmlformats.org/officeDocument/2006/relationships/image" Target="../media/image432.wmf"/><Relationship Id="rId3" Type="http://schemas.openxmlformats.org/officeDocument/2006/relationships/image" Target="../media/image435.wmf"/><Relationship Id="rId7" Type="http://schemas.openxmlformats.org/officeDocument/2006/relationships/image" Target="../media/image439.wmf"/><Relationship Id="rId12" Type="http://schemas.openxmlformats.org/officeDocument/2006/relationships/image" Target="../media/image444.wmf"/><Relationship Id="rId17" Type="http://schemas.openxmlformats.org/officeDocument/2006/relationships/image" Target="../media/image448.wmf"/><Relationship Id="rId2" Type="http://schemas.openxmlformats.org/officeDocument/2006/relationships/image" Target="../media/image434.wmf"/><Relationship Id="rId16" Type="http://schemas.openxmlformats.org/officeDocument/2006/relationships/image" Target="../media/image447.wmf"/><Relationship Id="rId1" Type="http://schemas.openxmlformats.org/officeDocument/2006/relationships/image" Target="../media/image433.wmf"/><Relationship Id="rId6" Type="http://schemas.openxmlformats.org/officeDocument/2006/relationships/image" Target="../media/image438.wmf"/><Relationship Id="rId11" Type="http://schemas.openxmlformats.org/officeDocument/2006/relationships/image" Target="../media/image443.wmf"/><Relationship Id="rId5" Type="http://schemas.openxmlformats.org/officeDocument/2006/relationships/image" Target="../media/image437.wmf"/><Relationship Id="rId15" Type="http://schemas.openxmlformats.org/officeDocument/2006/relationships/image" Target="../media/image446.wmf"/><Relationship Id="rId10" Type="http://schemas.openxmlformats.org/officeDocument/2006/relationships/image" Target="../media/image442.wmf"/><Relationship Id="rId4" Type="http://schemas.openxmlformats.org/officeDocument/2006/relationships/image" Target="../media/image436.wmf"/><Relationship Id="rId9" Type="http://schemas.openxmlformats.org/officeDocument/2006/relationships/image" Target="../media/image441.wmf"/><Relationship Id="rId14" Type="http://schemas.openxmlformats.org/officeDocument/2006/relationships/image" Target="../media/image44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wmf"/><Relationship Id="rId13" Type="http://schemas.openxmlformats.org/officeDocument/2006/relationships/image" Target="../media/image458.wmf"/><Relationship Id="rId3" Type="http://schemas.openxmlformats.org/officeDocument/2006/relationships/image" Target="../media/image451.wmf"/><Relationship Id="rId7" Type="http://schemas.openxmlformats.org/officeDocument/2006/relationships/image" Target="../media/image455.wmf"/><Relationship Id="rId12" Type="http://schemas.openxmlformats.org/officeDocument/2006/relationships/image" Target="../media/image52.wmf"/><Relationship Id="rId2" Type="http://schemas.openxmlformats.org/officeDocument/2006/relationships/image" Target="../media/image450.wmf"/><Relationship Id="rId16" Type="http://schemas.openxmlformats.org/officeDocument/2006/relationships/image" Target="../media/image55.wmf"/><Relationship Id="rId1" Type="http://schemas.openxmlformats.org/officeDocument/2006/relationships/image" Target="../media/image449.wmf"/><Relationship Id="rId6" Type="http://schemas.openxmlformats.org/officeDocument/2006/relationships/image" Target="../media/image454.wmf"/><Relationship Id="rId11" Type="http://schemas.openxmlformats.org/officeDocument/2006/relationships/image" Target="../media/image51.wmf"/><Relationship Id="rId5" Type="http://schemas.openxmlformats.org/officeDocument/2006/relationships/image" Target="../media/image453.wmf"/><Relationship Id="rId15" Type="http://schemas.openxmlformats.org/officeDocument/2006/relationships/image" Target="../media/image54.wmf"/><Relationship Id="rId10" Type="http://schemas.openxmlformats.org/officeDocument/2006/relationships/image" Target="../media/image50.wmf"/><Relationship Id="rId4" Type="http://schemas.openxmlformats.org/officeDocument/2006/relationships/image" Target="../media/image452.wmf"/><Relationship Id="rId9" Type="http://schemas.openxmlformats.org/officeDocument/2006/relationships/image" Target="../media/image457.wmf"/><Relationship Id="rId14" Type="http://schemas.openxmlformats.org/officeDocument/2006/relationships/image" Target="../media/image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wmf"/><Relationship Id="rId2" Type="http://schemas.openxmlformats.org/officeDocument/2006/relationships/image" Target="../media/image460.wmf"/><Relationship Id="rId1" Type="http://schemas.openxmlformats.org/officeDocument/2006/relationships/image" Target="../media/image459.wmf"/><Relationship Id="rId4" Type="http://schemas.openxmlformats.org/officeDocument/2006/relationships/image" Target="../media/image46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wmf"/><Relationship Id="rId13" Type="http://schemas.openxmlformats.org/officeDocument/2006/relationships/image" Target="../media/image473.wmf"/><Relationship Id="rId3" Type="http://schemas.openxmlformats.org/officeDocument/2006/relationships/image" Target="../media/image465.wmf"/><Relationship Id="rId7" Type="http://schemas.openxmlformats.org/officeDocument/2006/relationships/image" Target="../media/image467.wmf"/><Relationship Id="rId12" Type="http://schemas.openxmlformats.org/officeDocument/2006/relationships/image" Target="../media/image472.wmf"/><Relationship Id="rId2" Type="http://schemas.openxmlformats.org/officeDocument/2006/relationships/image" Target="../media/image464.wmf"/><Relationship Id="rId1" Type="http://schemas.openxmlformats.org/officeDocument/2006/relationships/image" Target="../media/image463.wmf"/><Relationship Id="rId6" Type="http://schemas.openxmlformats.org/officeDocument/2006/relationships/image" Target="../media/image232.wmf"/><Relationship Id="rId11" Type="http://schemas.openxmlformats.org/officeDocument/2006/relationships/image" Target="../media/image471.wmf"/><Relationship Id="rId5" Type="http://schemas.openxmlformats.org/officeDocument/2006/relationships/image" Target="../media/image231.wmf"/><Relationship Id="rId15" Type="http://schemas.openxmlformats.org/officeDocument/2006/relationships/image" Target="../media/image475.wmf"/><Relationship Id="rId10" Type="http://schemas.openxmlformats.org/officeDocument/2006/relationships/image" Target="../media/image470.wmf"/><Relationship Id="rId4" Type="http://schemas.openxmlformats.org/officeDocument/2006/relationships/image" Target="../media/image466.wmf"/><Relationship Id="rId9" Type="http://schemas.openxmlformats.org/officeDocument/2006/relationships/image" Target="../media/image469.wmf"/><Relationship Id="rId14" Type="http://schemas.openxmlformats.org/officeDocument/2006/relationships/image" Target="../media/image47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18" Type="http://schemas.openxmlformats.org/officeDocument/2006/relationships/image" Target="../media/image7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62.wmf"/><Relationship Id="rId16" Type="http://schemas.openxmlformats.org/officeDocument/2006/relationships/image" Target="../media/image76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3.wmf"/><Relationship Id="rId3" Type="http://schemas.openxmlformats.org/officeDocument/2006/relationships/image" Target="../media/image478.wmf"/><Relationship Id="rId7" Type="http://schemas.openxmlformats.org/officeDocument/2006/relationships/image" Target="../media/image482.wmf"/><Relationship Id="rId12" Type="http://schemas.openxmlformats.org/officeDocument/2006/relationships/image" Target="../media/image487.wmf"/><Relationship Id="rId2" Type="http://schemas.openxmlformats.org/officeDocument/2006/relationships/image" Target="../media/image477.wmf"/><Relationship Id="rId1" Type="http://schemas.openxmlformats.org/officeDocument/2006/relationships/image" Target="../media/image476.wmf"/><Relationship Id="rId6" Type="http://schemas.openxmlformats.org/officeDocument/2006/relationships/image" Target="../media/image481.wmf"/><Relationship Id="rId11" Type="http://schemas.openxmlformats.org/officeDocument/2006/relationships/image" Target="../media/image486.wmf"/><Relationship Id="rId5" Type="http://schemas.openxmlformats.org/officeDocument/2006/relationships/image" Target="../media/image480.wmf"/><Relationship Id="rId10" Type="http://schemas.openxmlformats.org/officeDocument/2006/relationships/image" Target="../media/image485.wmf"/><Relationship Id="rId4" Type="http://schemas.openxmlformats.org/officeDocument/2006/relationships/image" Target="../media/image479.wmf"/><Relationship Id="rId9" Type="http://schemas.openxmlformats.org/officeDocument/2006/relationships/image" Target="../media/image48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3.wmf"/><Relationship Id="rId13" Type="http://schemas.openxmlformats.org/officeDocument/2006/relationships/image" Target="../media/image498.wmf"/><Relationship Id="rId3" Type="http://schemas.openxmlformats.org/officeDocument/2006/relationships/image" Target="../media/image489.wmf"/><Relationship Id="rId7" Type="http://schemas.openxmlformats.org/officeDocument/2006/relationships/image" Target="../media/image492.wmf"/><Relationship Id="rId12" Type="http://schemas.openxmlformats.org/officeDocument/2006/relationships/image" Target="../media/image497.wmf"/><Relationship Id="rId2" Type="http://schemas.openxmlformats.org/officeDocument/2006/relationships/image" Target="../media/image488.wmf"/><Relationship Id="rId1" Type="http://schemas.openxmlformats.org/officeDocument/2006/relationships/image" Target="../media/image129.wmf"/><Relationship Id="rId6" Type="http://schemas.openxmlformats.org/officeDocument/2006/relationships/image" Target="../media/image491.wmf"/><Relationship Id="rId11" Type="http://schemas.openxmlformats.org/officeDocument/2006/relationships/image" Target="../media/image496.wmf"/><Relationship Id="rId5" Type="http://schemas.openxmlformats.org/officeDocument/2006/relationships/image" Target="../media/image133.wmf"/><Relationship Id="rId15" Type="http://schemas.openxmlformats.org/officeDocument/2006/relationships/image" Target="../media/image500.wmf"/><Relationship Id="rId10" Type="http://schemas.openxmlformats.org/officeDocument/2006/relationships/image" Target="../media/image495.wmf"/><Relationship Id="rId4" Type="http://schemas.openxmlformats.org/officeDocument/2006/relationships/image" Target="../media/image490.wmf"/><Relationship Id="rId9" Type="http://schemas.openxmlformats.org/officeDocument/2006/relationships/image" Target="../media/image494.wmf"/><Relationship Id="rId14" Type="http://schemas.openxmlformats.org/officeDocument/2006/relationships/image" Target="../media/image49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wmf"/><Relationship Id="rId3" Type="http://schemas.openxmlformats.org/officeDocument/2006/relationships/image" Target="../media/image503.wmf"/><Relationship Id="rId7" Type="http://schemas.openxmlformats.org/officeDocument/2006/relationships/image" Target="../media/image506.wmf"/><Relationship Id="rId2" Type="http://schemas.openxmlformats.org/officeDocument/2006/relationships/image" Target="../media/image502.wmf"/><Relationship Id="rId1" Type="http://schemas.openxmlformats.org/officeDocument/2006/relationships/image" Target="../media/image501.wmf"/><Relationship Id="rId6" Type="http://schemas.openxmlformats.org/officeDocument/2006/relationships/image" Target="../media/image505.wmf"/><Relationship Id="rId11" Type="http://schemas.openxmlformats.org/officeDocument/2006/relationships/image" Target="../media/image510.wmf"/><Relationship Id="rId5" Type="http://schemas.openxmlformats.org/officeDocument/2006/relationships/image" Target="../media/image504.wmf"/><Relationship Id="rId10" Type="http://schemas.openxmlformats.org/officeDocument/2006/relationships/image" Target="../media/image509.wmf"/><Relationship Id="rId4" Type="http://schemas.openxmlformats.org/officeDocument/2006/relationships/image" Target="../media/image141.wmf"/><Relationship Id="rId9" Type="http://schemas.openxmlformats.org/officeDocument/2006/relationships/image" Target="../media/image50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wmf"/><Relationship Id="rId13" Type="http://schemas.openxmlformats.org/officeDocument/2006/relationships/image" Target="../media/image522.wmf"/><Relationship Id="rId18" Type="http://schemas.openxmlformats.org/officeDocument/2006/relationships/image" Target="../media/image527.wmf"/><Relationship Id="rId3" Type="http://schemas.openxmlformats.org/officeDocument/2006/relationships/image" Target="../media/image513.wmf"/><Relationship Id="rId7" Type="http://schemas.openxmlformats.org/officeDocument/2006/relationships/image" Target="../media/image516.wmf"/><Relationship Id="rId12" Type="http://schemas.openxmlformats.org/officeDocument/2006/relationships/image" Target="../media/image521.wmf"/><Relationship Id="rId17" Type="http://schemas.openxmlformats.org/officeDocument/2006/relationships/image" Target="../media/image526.wmf"/><Relationship Id="rId2" Type="http://schemas.openxmlformats.org/officeDocument/2006/relationships/image" Target="../media/image512.wmf"/><Relationship Id="rId16" Type="http://schemas.openxmlformats.org/officeDocument/2006/relationships/image" Target="../media/image525.wmf"/><Relationship Id="rId1" Type="http://schemas.openxmlformats.org/officeDocument/2006/relationships/image" Target="../media/image511.wmf"/><Relationship Id="rId6" Type="http://schemas.openxmlformats.org/officeDocument/2006/relationships/image" Target="../media/image515.wmf"/><Relationship Id="rId11" Type="http://schemas.openxmlformats.org/officeDocument/2006/relationships/image" Target="../media/image520.wmf"/><Relationship Id="rId5" Type="http://schemas.openxmlformats.org/officeDocument/2006/relationships/image" Target="../media/image514.wmf"/><Relationship Id="rId15" Type="http://schemas.openxmlformats.org/officeDocument/2006/relationships/image" Target="../media/image524.wmf"/><Relationship Id="rId10" Type="http://schemas.openxmlformats.org/officeDocument/2006/relationships/image" Target="../media/image519.wmf"/><Relationship Id="rId19" Type="http://schemas.openxmlformats.org/officeDocument/2006/relationships/image" Target="../media/image528.wmf"/><Relationship Id="rId4" Type="http://schemas.openxmlformats.org/officeDocument/2006/relationships/image" Target="../media/image266.wmf"/><Relationship Id="rId9" Type="http://schemas.openxmlformats.org/officeDocument/2006/relationships/image" Target="../media/image518.wmf"/><Relationship Id="rId14" Type="http://schemas.openxmlformats.org/officeDocument/2006/relationships/image" Target="../media/image52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6.wmf"/><Relationship Id="rId13" Type="http://schemas.openxmlformats.org/officeDocument/2006/relationships/image" Target="../media/image541.wmf"/><Relationship Id="rId18" Type="http://schemas.openxmlformats.org/officeDocument/2006/relationships/image" Target="../media/image546.wmf"/><Relationship Id="rId3" Type="http://schemas.openxmlformats.org/officeDocument/2006/relationships/image" Target="../media/image531.wmf"/><Relationship Id="rId7" Type="http://schemas.openxmlformats.org/officeDocument/2006/relationships/image" Target="../media/image535.wmf"/><Relationship Id="rId12" Type="http://schemas.openxmlformats.org/officeDocument/2006/relationships/image" Target="../media/image540.wmf"/><Relationship Id="rId17" Type="http://schemas.openxmlformats.org/officeDocument/2006/relationships/image" Target="../media/image545.wmf"/><Relationship Id="rId2" Type="http://schemas.openxmlformats.org/officeDocument/2006/relationships/image" Target="../media/image530.wmf"/><Relationship Id="rId16" Type="http://schemas.openxmlformats.org/officeDocument/2006/relationships/image" Target="../media/image544.wmf"/><Relationship Id="rId1" Type="http://schemas.openxmlformats.org/officeDocument/2006/relationships/image" Target="../media/image529.wmf"/><Relationship Id="rId6" Type="http://schemas.openxmlformats.org/officeDocument/2006/relationships/image" Target="../media/image534.wmf"/><Relationship Id="rId11" Type="http://schemas.openxmlformats.org/officeDocument/2006/relationships/image" Target="../media/image539.wmf"/><Relationship Id="rId5" Type="http://schemas.openxmlformats.org/officeDocument/2006/relationships/image" Target="../media/image533.wmf"/><Relationship Id="rId15" Type="http://schemas.openxmlformats.org/officeDocument/2006/relationships/image" Target="../media/image543.wmf"/><Relationship Id="rId10" Type="http://schemas.openxmlformats.org/officeDocument/2006/relationships/image" Target="../media/image538.wmf"/><Relationship Id="rId19" Type="http://schemas.openxmlformats.org/officeDocument/2006/relationships/image" Target="../media/image547.wmf"/><Relationship Id="rId4" Type="http://schemas.openxmlformats.org/officeDocument/2006/relationships/image" Target="../media/image532.wmf"/><Relationship Id="rId9" Type="http://schemas.openxmlformats.org/officeDocument/2006/relationships/image" Target="../media/image537.wmf"/><Relationship Id="rId14" Type="http://schemas.openxmlformats.org/officeDocument/2006/relationships/image" Target="../media/image54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wmf"/><Relationship Id="rId13" Type="http://schemas.openxmlformats.org/officeDocument/2006/relationships/image" Target="../media/image560.wmf"/><Relationship Id="rId18" Type="http://schemas.openxmlformats.org/officeDocument/2006/relationships/image" Target="../media/image565.wmf"/><Relationship Id="rId3" Type="http://schemas.openxmlformats.org/officeDocument/2006/relationships/image" Target="../media/image550.wmf"/><Relationship Id="rId7" Type="http://schemas.openxmlformats.org/officeDocument/2006/relationships/image" Target="../media/image554.wmf"/><Relationship Id="rId12" Type="http://schemas.openxmlformats.org/officeDocument/2006/relationships/image" Target="../media/image559.wmf"/><Relationship Id="rId17" Type="http://schemas.openxmlformats.org/officeDocument/2006/relationships/image" Target="../media/image564.wmf"/><Relationship Id="rId2" Type="http://schemas.openxmlformats.org/officeDocument/2006/relationships/image" Target="../media/image549.wmf"/><Relationship Id="rId16" Type="http://schemas.openxmlformats.org/officeDocument/2006/relationships/image" Target="../media/image563.wmf"/><Relationship Id="rId1" Type="http://schemas.openxmlformats.org/officeDocument/2006/relationships/image" Target="../media/image548.wmf"/><Relationship Id="rId6" Type="http://schemas.openxmlformats.org/officeDocument/2006/relationships/image" Target="../media/image553.wmf"/><Relationship Id="rId11" Type="http://schemas.openxmlformats.org/officeDocument/2006/relationships/image" Target="../media/image558.wmf"/><Relationship Id="rId5" Type="http://schemas.openxmlformats.org/officeDocument/2006/relationships/image" Target="../media/image552.wmf"/><Relationship Id="rId15" Type="http://schemas.openxmlformats.org/officeDocument/2006/relationships/image" Target="../media/image562.wmf"/><Relationship Id="rId10" Type="http://schemas.openxmlformats.org/officeDocument/2006/relationships/image" Target="../media/image557.wmf"/><Relationship Id="rId19" Type="http://schemas.openxmlformats.org/officeDocument/2006/relationships/image" Target="../media/image566.wmf"/><Relationship Id="rId4" Type="http://schemas.openxmlformats.org/officeDocument/2006/relationships/image" Target="../media/image551.wmf"/><Relationship Id="rId9" Type="http://schemas.openxmlformats.org/officeDocument/2006/relationships/image" Target="../media/image556.wmf"/><Relationship Id="rId14" Type="http://schemas.openxmlformats.org/officeDocument/2006/relationships/image" Target="../media/image56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4.wmf"/><Relationship Id="rId13" Type="http://schemas.openxmlformats.org/officeDocument/2006/relationships/image" Target="../media/image579.wmf"/><Relationship Id="rId3" Type="http://schemas.openxmlformats.org/officeDocument/2006/relationships/image" Target="../media/image569.wmf"/><Relationship Id="rId7" Type="http://schemas.openxmlformats.org/officeDocument/2006/relationships/image" Target="../media/image573.wmf"/><Relationship Id="rId12" Type="http://schemas.openxmlformats.org/officeDocument/2006/relationships/image" Target="../media/image578.wmf"/><Relationship Id="rId2" Type="http://schemas.openxmlformats.org/officeDocument/2006/relationships/image" Target="../media/image568.wmf"/><Relationship Id="rId1" Type="http://schemas.openxmlformats.org/officeDocument/2006/relationships/image" Target="../media/image567.wmf"/><Relationship Id="rId6" Type="http://schemas.openxmlformats.org/officeDocument/2006/relationships/image" Target="../media/image572.wmf"/><Relationship Id="rId11" Type="http://schemas.openxmlformats.org/officeDocument/2006/relationships/image" Target="../media/image577.wmf"/><Relationship Id="rId5" Type="http://schemas.openxmlformats.org/officeDocument/2006/relationships/image" Target="../media/image571.wmf"/><Relationship Id="rId15" Type="http://schemas.openxmlformats.org/officeDocument/2006/relationships/image" Target="../media/image581.wmf"/><Relationship Id="rId10" Type="http://schemas.openxmlformats.org/officeDocument/2006/relationships/image" Target="../media/image576.wmf"/><Relationship Id="rId4" Type="http://schemas.openxmlformats.org/officeDocument/2006/relationships/image" Target="../media/image570.wmf"/><Relationship Id="rId9" Type="http://schemas.openxmlformats.org/officeDocument/2006/relationships/image" Target="../media/image575.wmf"/><Relationship Id="rId14" Type="http://schemas.openxmlformats.org/officeDocument/2006/relationships/image" Target="../media/image58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9.wmf"/><Relationship Id="rId13" Type="http://schemas.openxmlformats.org/officeDocument/2006/relationships/image" Target="../media/image594.wmf"/><Relationship Id="rId3" Type="http://schemas.openxmlformats.org/officeDocument/2006/relationships/image" Target="../media/image584.wmf"/><Relationship Id="rId7" Type="http://schemas.openxmlformats.org/officeDocument/2006/relationships/image" Target="../media/image588.wmf"/><Relationship Id="rId12" Type="http://schemas.openxmlformats.org/officeDocument/2006/relationships/image" Target="../media/image593.wmf"/><Relationship Id="rId2" Type="http://schemas.openxmlformats.org/officeDocument/2006/relationships/image" Target="../media/image583.wmf"/><Relationship Id="rId16" Type="http://schemas.openxmlformats.org/officeDocument/2006/relationships/image" Target="../media/image597.wmf"/><Relationship Id="rId1" Type="http://schemas.openxmlformats.org/officeDocument/2006/relationships/image" Target="../media/image582.wmf"/><Relationship Id="rId6" Type="http://schemas.openxmlformats.org/officeDocument/2006/relationships/image" Target="../media/image587.wmf"/><Relationship Id="rId11" Type="http://schemas.openxmlformats.org/officeDocument/2006/relationships/image" Target="../media/image592.wmf"/><Relationship Id="rId5" Type="http://schemas.openxmlformats.org/officeDocument/2006/relationships/image" Target="../media/image586.wmf"/><Relationship Id="rId15" Type="http://schemas.openxmlformats.org/officeDocument/2006/relationships/image" Target="../media/image596.wmf"/><Relationship Id="rId10" Type="http://schemas.openxmlformats.org/officeDocument/2006/relationships/image" Target="../media/image591.wmf"/><Relationship Id="rId4" Type="http://schemas.openxmlformats.org/officeDocument/2006/relationships/image" Target="../media/image585.wmf"/><Relationship Id="rId9" Type="http://schemas.openxmlformats.org/officeDocument/2006/relationships/image" Target="../media/image590.wmf"/><Relationship Id="rId14" Type="http://schemas.openxmlformats.org/officeDocument/2006/relationships/image" Target="../media/image59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wmf"/><Relationship Id="rId2" Type="http://schemas.openxmlformats.org/officeDocument/2006/relationships/image" Target="../media/image599.wmf"/><Relationship Id="rId1" Type="http://schemas.openxmlformats.org/officeDocument/2006/relationships/image" Target="../media/image598.wmf"/><Relationship Id="rId5" Type="http://schemas.openxmlformats.org/officeDocument/2006/relationships/image" Target="../media/image602.wmf"/><Relationship Id="rId4" Type="http://schemas.openxmlformats.org/officeDocument/2006/relationships/image" Target="../media/image60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wmf"/><Relationship Id="rId3" Type="http://schemas.openxmlformats.org/officeDocument/2006/relationships/image" Target="../media/image605.wmf"/><Relationship Id="rId7" Type="http://schemas.openxmlformats.org/officeDocument/2006/relationships/image" Target="../media/image609.wmf"/><Relationship Id="rId2" Type="http://schemas.openxmlformats.org/officeDocument/2006/relationships/image" Target="../media/image604.wmf"/><Relationship Id="rId1" Type="http://schemas.openxmlformats.org/officeDocument/2006/relationships/image" Target="../media/image603.wmf"/><Relationship Id="rId6" Type="http://schemas.openxmlformats.org/officeDocument/2006/relationships/image" Target="../media/image608.wmf"/><Relationship Id="rId11" Type="http://schemas.openxmlformats.org/officeDocument/2006/relationships/image" Target="../media/image602.wmf"/><Relationship Id="rId5" Type="http://schemas.openxmlformats.org/officeDocument/2006/relationships/image" Target="../media/image607.wmf"/><Relationship Id="rId10" Type="http://schemas.openxmlformats.org/officeDocument/2006/relationships/image" Target="../media/image612.wmf"/><Relationship Id="rId4" Type="http://schemas.openxmlformats.org/officeDocument/2006/relationships/image" Target="../media/image606.wmf"/><Relationship Id="rId9" Type="http://schemas.openxmlformats.org/officeDocument/2006/relationships/image" Target="../media/image6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91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17" Type="http://schemas.openxmlformats.org/officeDocument/2006/relationships/image" Target="../media/image95.wmf"/><Relationship Id="rId2" Type="http://schemas.openxmlformats.org/officeDocument/2006/relationships/image" Target="../media/image80.wmf"/><Relationship Id="rId16" Type="http://schemas.openxmlformats.org/officeDocument/2006/relationships/image" Target="../media/image94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5" Type="http://schemas.openxmlformats.org/officeDocument/2006/relationships/image" Target="../media/image9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Relationship Id="rId14" Type="http://schemas.openxmlformats.org/officeDocument/2006/relationships/image" Target="../media/image92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wmf"/><Relationship Id="rId13" Type="http://schemas.openxmlformats.org/officeDocument/2006/relationships/image" Target="../media/image625.wmf"/><Relationship Id="rId18" Type="http://schemas.openxmlformats.org/officeDocument/2006/relationships/image" Target="../media/image630.wmf"/><Relationship Id="rId3" Type="http://schemas.openxmlformats.org/officeDocument/2006/relationships/image" Target="../media/image615.wmf"/><Relationship Id="rId21" Type="http://schemas.openxmlformats.org/officeDocument/2006/relationships/image" Target="../media/image633.wmf"/><Relationship Id="rId7" Type="http://schemas.openxmlformats.org/officeDocument/2006/relationships/image" Target="../media/image619.wmf"/><Relationship Id="rId12" Type="http://schemas.openxmlformats.org/officeDocument/2006/relationships/image" Target="../media/image624.wmf"/><Relationship Id="rId17" Type="http://schemas.openxmlformats.org/officeDocument/2006/relationships/image" Target="../media/image629.wmf"/><Relationship Id="rId2" Type="http://schemas.openxmlformats.org/officeDocument/2006/relationships/image" Target="../media/image614.wmf"/><Relationship Id="rId16" Type="http://schemas.openxmlformats.org/officeDocument/2006/relationships/image" Target="../media/image628.wmf"/><Relationship Id="rId20" Type="http://schemas.openxmlformats.org/officeDocument/2006/relationships/image" Target="../media/image632.wmf"/><Relationship Id="rId1" Type="http://schemas.openxmlformats.org/officeDocument/2006/relationships/image" Target="../media/image613.wmf"/><Relationship Id="rId6" Type="http://schemas.openxmlformats.org/officeDocument/2006/relationships/image" Target="../media/image618.wmf"/><Relationship Id="rId11" Type="http://schemas.openxmlformats.org/officeDocument/2006/relationships/image" Target="../media/image623.wmf"/><Relationship Id="rId5" Type="http://schemas.openxmlformats.org/officeDocument/2006/relationships/image" Target="../media/image617.wmf"/><Relationship Id="rId15" Type="http://schemas.openxmlformats.org/officeDocument/2006/relationships/image" Target="../media/image627.wmf"/><Relationship Id="rId10" Type="http://schemas.openxmlformats.org/officeDocument/2006/relationships/image" Target="../media/image622.wmf"/><Relationship Id="rId19" Type="http://schemas.openxmlformats.org/officeDocument/2006/relationships/image" Target="../media/image631.wmf"/><Relationship Id="rId4" Type="http://schemas.openxmlformats.org/officeDocument/2006/relationships/image" Target="../media/image616.wmf"/><Relationship Id="rId9" Type="http://schemas.openxmlformats.org/officeDocument/2006/relationships/image" Target="../media/image621.wmf"/><Relationship Id="rId14" Type="http://schemas.openxmlformats.org/officeDocument/2006/relationships/image" Target="../media/image626.wmf"/><Relationship Id="rId22" Type="http://schemas.openxmlformats.org/officeDocument/2006/relationships/image" Target="../media/image6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17" Type="http://schemas.openxmlformats.org/officeDocument/2006/relationships/image" Target="../media/image112.wmf"/><Relationship Id="rId2" Type="http://schemas.openxmlformats.org/officeDocument/2006/relationships/image" Target="../media/image97.wmf"/><Relationship Id="rId16" Type="http://schemas.openxmlformats.org/officeDocument/2006/relationships/image" Target="../media/image111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5" Type="http://schemas.openxmlformats.org/officeDocument/2006/relationships/image" Target="../media/image11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Relationship Id="rId14" Type="http://schemas.openxmlformats.org/officeDocument/2006/relationships/image" Target="../media/image10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6" Type="http://schemas.openxmlformats.org/officeDocument/2006/relationships/image" Target="../media/image128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5" Type="http://schemas.openxmlformats.org/officeDocument/2006/relationships/image" Target="../media/image12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Relationship Id="rId14" Type="http://schemas.openxmlformats.org/officeDocument/2006/relationships/image" Target="../media/image1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18" Type="http://schemas.openxmlformats.org/officeDocument/2006/relationships/image" Target="../media/image146.wmf"/><Relationship Id="rId3" Type="http://schemas.openxmlformats.org/officeDocument/2006/relationships/image" Target="../media/image131.wmf"/><Relationship Id="rId21" Type="http://schemas.openxmlformats.org/officeDocument/2006/relationships/image" Target="../media/image149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17" Type="http://schemas.openxmlformats.org/officeDocument/2006/relationships/image" Target="../media/image145.wmf"/><Relationship Id="rId25" Type="http://schemas.openxmlformats.org/officeDocument/2006/relationships/image" Target="../media/image153.wmf"/><Relationship Id="rId2" Type="http://schemas.openxmlformats.org/officeDocument/2006/relationships/image" Target="../media/image130.wmf"/><Relationship Id="rId16" Type="http://schemas.openxmlformats.org/officeDocument/2006/relationships/image" Target="../media/image144.wmf"/><Relationship Id="rId20" Type="http://schemas.openxmlformats.org/officeDocument/2006/relationships/image" Target="../media/image148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24" Type="http://schemas.openxmlformats.org/officeDocument/2006/relationships/image" Target="../media/image152.wmf"/><Relationship Id="rId5" Type="http://schemas.openxmlformats.org/officeDocument/2006/relationships/image" Target="../media/image133.wmf"/><Relationship Id="rId15" Type="http://schemas.openxmlformats.org/officeDocument/2006/relationships/image" Target="../media/image143.wmf"/><Relationship Id="rId23" Type="http://schemas.openxmlformats.org/officeDocument/2006/relationships/image" Target="../media/image151.wmf"/><Relationship Id="rId10" Type="http://schemas.openxmlformats.org/officeDocument/2006/relationships/image" Target="../media/image138.wmf"/><Relationship Id="rId19" Type="http://schemas.openxmlformats.org/officeDocument/2006/relationships/image" Target="../media/image147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Relationship Id="rId22" Type="http://schemas.openxmlformats.org/officeDocument/2006/relationships/image" Target="../media/image1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4.wmf"/><Relationship Id="rId3" Type="http://schemas.openxmlformats.org/officeDocument/2006/relationships/image" Target="../media/image141.wmf"/><Relationship Id="rId7" Type="http://schemas.openxmlformats.org/officeDocument/2006/relationships/image" Target="../media/image159.wmf"/><Relationship Id="rId12" Type="http://schemas.openxmlformats.org/officeDocument/2006/relationships/image" Target="../media/image163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8.wmf"/><Relationship Id="rId11" Type="http://schemas.openxmlformats.org/officeDocument/2006/relationships/image" Target="../media/image162.wmf"/><Relationship Id="rId5" Type="http://schemas.openxmlformats.org/officeDocument/2006/relationships/image" Target="../media/image157.wmf"/><Relationship Id="rId10" Type="http://schemas.openxmlformats.org/officeDocument/2006/relationships/image" Target="../media/image161.wmf"/><Relationship Id="rId4" Type="http://schemas.openxmlformats.org/officeDocument/2006/relationships/image" Target="../media/image156.wmf"/><Relationship Id="rId9" Type="http://schemas.openxmlformats.org/officeDocument/2006/relationships/image" Target="../media/image152.wmf"/><Relationship Id="rId14" Type="http://schemas.openxmlformats.org/officeDocument/2006/relationships/image" Target="../media/image16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EA71B-F15F-4502-BAE4-3C1156D35B6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F855A-8026-4087-88EF-05E31ECC8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3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7582D-A6A2-4C15-9B07-136D73C72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89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2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1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0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49D2-E2DD-4F23-A945-6CA8402F7B7E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84.wmf"/><Relationship Id="rId26" Type="http://schemas.openxmlformats.org/officeDocument/2006/relationships/image" Target="../media/image188.wmf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87.w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28" Type="http://schemas.openxmlformats.org/officeDocument/2006/relationships/image" Target="../media/image189.wmf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82.wmf"/><Relationship Id="rId22" Type="http://schemas.openxmlformats.org/officeDocument/2006/relationships/image" Target="../media/image186.wmf"/><Relationship Id="rId27" Type="http://schemas.openxmlformats.org/officeDocument/2006/relationships/oleObject" Target="../embeddings/oleObject19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96.wmf"/><Relationship Id="rId26" Type="http://schemas.openxmlformats.org/officeDocument/2006/relationships/image" Target="../media/image200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99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08.wmf"/><Relationship Id="rId26" Type="http://schemas.openxmlformats.org/officeDocument/2006/relationships/image" Target="../media/image212.w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7.wmf"/><Relationship Id="rId20" Type="http://schemas.openxmlformats.org/officeDocument/2006/relationships/image" Target="../media/image209.wmf"/><Relationship Id="rId29" Type="http://schemas.openxmlformats.org/officeDocument/2006/relationships/oleObject" Target="../embeddings/oleObject21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11.w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213.wmf"/><Relationship Id="rId10" Type="http://schemas.openxmlformats.org/officeDocument/2006/relationships/image" Target="../media/image204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6.wmf"/><Relationship Id="rId22" Type="http://schemas.openxmlformats.org/officeDocument/2006/relationships/image" Target="../media/image210.w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2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22.wmf"/><Relationship Id="rId26" Type="http://schemas.openxmlformats.org/officeDocument/2006/relationships/image" Target="../media/image226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225.w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28" Type="http://schemas.openxmlformats.org/officeDocument/2006/relationships/image" Target="../media/image227.wmf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Relationship Id="rId27" Type="http://schemas.openxmlformats.org/officeDocument/2006/relationships/oleObject" Target="../embeddings/oleObject2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4.wmf"/><Relationship Id="rId26" Type="http://schemas.openxmlformats.org/officeDocument/2006/relationships/image" Target="../media/image238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3.wmf"/><Relationship Id="rId20" Type="http://schemas.openxmlformats.org/officeDocument/2006/relationships/image" Target="../media/image235.wmf"/><Relationship Id="rId29" Type="http://schemas.openxmlformats.org/officeDocument/2006/relationships/oleObject" Target="../embeddings/oleObject24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37.wmf"/><Relationship Id="rId32" Type="http://schemas.openxmlformats.org/officeDocument/2006/relationships/image" Target="../media/image241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28" Type="http://schemas.openxmlformats.org/officeDocument/2006/relationships/image" Target="../media/image239.wmf"/><Relationship Id="rId10" Type="http://schemas.openxmlformats.org/officeDocument/2006/relationships/image" Target="../media/image230.wmf"/><Relationship Id="rId19" Type="http://schemas.openxmlformats.org/officeDocument/2006/relationships/oleObject" Target="../embeddings/oleObject240.bin"/><Relationship Id="rId31" Type="http://schemas.openxmlformats.org/officeDocument/2006/relationships/oleObject" Target="../embeddings/oleObject246.bin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2.wmf"/><Relationship Id="rId22" Type="http://schemas.openxmlformats.org/officeDocument/2006/relationships/image" Target="../media/image236.wmf"/><Relationship Id="rId27" Type="http://schemas.openxmlformats.org/officeDocument/2006/relationships/oleObject" Target="../embeddings/oleObject244.bin"/><Relationship Id="rId30" Type="http://schemas.openxmlformats.org/officeDocument/2006/relationships/image" Target="../media/image240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48.wmf"/><Relationship Id="rId26" Type="http://schemas.openxmlformats.org/officeDocument/2006/relationships/image" Target="../media/image252.wmf"/><Relationship Id="rId39" Type="http://schemas.openxmlformats.org/officeDocument/2006/relationships/oleObject" Target="../embeddings/oleObject265.bin"/><Relationship Id="rId21" Type="http://schemas.openxmlformats.org/officeDocument/2006/relationships/oleObject" Target="../embeddings/oleObject256.bin"/><Relationship Id="rId34" Type="http://schemas.openxmlformats.org/officeDocument/2006/relationships/image" Target="../media/image256.wmf"/><Relationship Id="rId42" Type="http://schemas.openxmlformats.org/officeDocument/2006/relationships/image" Target="../media/image260.wmf"/><Relationship Id="rId47" Type="http://schemas.openxmlformats.org/officeDocument/2006/relationships/oleObject" Target="../embeddings/oleObject269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47.wmf"/><Relationship Id="rId29" Type="http://schemas.openxmlformats.org/officeDocument/2006/relationships/oleObject" Target="../embeddings/oleObject26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51.wmf"/><Relationship Id="rId32" Type="http://schemas.openxmlformats.org/officeDocument/2006/relationships/image" Target="../media/image255.wmf"/><Relationship Id="rId37" Type="http://schemas.openxmlformats.org/officeDocument/2006/relationships/oleObject" Target="../embeddings/oleObject264.bin"/><Relationship Id="rId40" Type="http://schemas.openxmlformats.org/officeDocument/2006/relationships/image" Target="../media/image259.wmf"/><Relationship Id="rId45" Type="http://schemas.openxmlformats.org/officeDocument/2006/relationships/oleObject" Target="../embeddings/oleObject268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253.wmf"/><Relationship Id="rId36" Type="http://schemas.openxmlformats.org/officeDocument/2006/relationships/image" Target="../media/image257.wmf"/><Relationship Id="rId10" Type="http://schemas.openxmlformats.org/officeDocument/2006/relationships/image" Target="../media/image245.wmf"/><Relationship Id="rId19" Type="http://schemas.openxmlformats.org/officeDocument/2006/relationships/oleObject" Target="../embeddings/oleObject255.bin"/><Relationship Id="rId31" Type="http://schemas.openxmlformats.org/officeDocument/2006/relationships/oleObject" Target="../embeddings/oleObject261.bin"/><Relationship Id="rId44" Type="http://schemas.openxmlformats.org/officeDocument/2006/relationships/image" Target="../media/image261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26.wmf"/><Relationship Id="rId22" Type="http://schemas.openxmlformats.org/officeDocument/2006/relationships/image" Target="../media/image250.wmf"/><Relationship Id="rId27" Type="http://schemas.openxmlformats.org/officeDocument/2006/relationships/oleObject" Target="../embeddings/oleObject259.bin"/><Relationship Id="rId30" Type="http://schemas.openxmlformats.org/officeDocument/2006/relationships/image" Target="../media/image254.wmf"/><Relationship Id="rId35" Type="http://schemas.openxmlformats.org/officeDocument/2006/relationships/oleObject" Target="../embeddings/oleObject263.bin"/><Relationship Id="rId43" Type="http://schemas.openxmlformats.org/officeDocument/2006/relationships/oleObject" Target="../embeddings/oleObject267.bin"/><Relationship Id="rId48" Type="http://schemas.openxmlformats.org/officeDocument/2006/relationships/image" Target="../media/image263.wmf"/><Relationship Id="rId8" Type="http://schemas.openxmlformats.org/officeDocument/2006/relationships/image" Target="../media/image244.wmf"/><Relationship Id="rId3" Type="http://schemas.openxmlformats.org/officeDocument/2006/relationships/oleObject" Target="../embeddings/oleObject247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33" Type="http://schemas.openxmlformats.org/officeDocument/2006/relationships/oleObject" Target="../embeddings/oleObject262.bin"/><Relationship Id="rId38" Type="http://schemas.openxmlformats.org/officeDocument/2006/relationships/image" Target="../media/image258.wmf"/><Relationship Id="rId46" Type="http://schemas.openxmlformats.org/officeDocument/2006/relationships/image" Target="../media/image262.wmf"/><Relationship Id="rId20" Type="http://schemas.openxmlformats.org/officeDocument/2006/relationships/image" Target="../media/image249.wmf"/><Relationship Id="rId41" Type="http://schemas.openxmlformats.org/officeDocument/2006/relationships/oleObject" Target="../embeddings/oleObject266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71.wmf"/><Relationship Id="rId26" Type="http://schemas.openxmlformats.org/officeDocument/2006/relationships/image" Target="../media/image275.wmf"/><Relationship Id="rId39" Type="http://schemas.openxmlformats.org/officeDocument/2006/relationships/oleObject" Target="../embeddings/oleObject288.bin"/><Relationship Id="rId21" Type="http://schemas.openxmlformats.org/officeDocument/2006/relationships/oleObject" Target="../embeddings/oleObject279.bin"/><Relationship Id="rId34" Type="http://schemas.openxmlformats.org/officeDocument/2006/relationships/image" Target="../media/image279.wmf"/><Relationship Id="rId42" Type="http://schemas.openxmlformats.org/officeDocument/2006/relationships/image" Target="../media/image283.wmf"/><Relationship Id="rId7" Type="http://schemas.openxmlformats.org/officeDocument/2006/relationships/oleObject" Target="../embeddings/oleObject27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0.wmf"/><Relationship Id="rId20" Type="http://schemas.openxmlformats.org/officeDocument/2006/relationships/image" Target="../media/image272.wmf"/><Relationship Id="rId29" Type="http://schemas.openxmlformats.org/officeDocument/2006/relationships/oleObject" Target="../embeddings/oleObject283.bin"/><Relationship Id="rId41" Type="http://schemas.openxmlformats.org/officeDocument/2006/relationships/oleObject" Target="../embeddings/oleObject28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74.bin"/><Relationship Id="rId24" Type="http://schemas.openxmlformats.org/officeDocument/2006/relationships/image" Target="../media/image274.wmf"/><Relationship Id="rId32" Type="http://schemas.openxmlformats.org/officeDocument/2006/relationships/image" Target="../media/image278.wmf"/><Relationship Id="rId37" Type="http://schemas.openxmlformats.org/officeDocument/2006/relationships/oleObject" Target="../embeddings/oleObject287.bin"/><Relationship Id="rId40" Type="http://schemas.openxmlformats.org/officeDocument/2006/relationships/image" Target="../media/image282.wmf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23" Type="http://schemas.openxmlformats.org/officeDocument/2006/relationships/oleObject" Target="../embeddings/oleObject280.bin"/><Relationship Id="rId28" Type="http://schemas.openxmlformats.org/officeDocument/2006/relationships/image" Target="../media/image276.wmf"/><Relationship Id="rId36" Type="http://schemas.openxmlformats.org/officeDocument/2006/relationships/image" Target="../media/image280.wmf"/><Relationship Id="rId10" Type="http://schemas.openxmlformats.org/officeDocument/2006/relationships/image" Target="../media/image267.wmf"/><Relationship Id="rId19" Type="http://schemas.openxmlformats.org/officeDocument/2006/relationships/oleObject" Target="../embeddings/oleObject278.bin"/><Relationship Id="rId31" Type="http://schemas.openxmlformats.org/officeDocument/2006/relationships/oleObject" Target="../embeddings/oleObject284.bin"/><Relationship Id="rId44" Type="http://schemas.openxmlformats.org/officeDocument/2006/relationships/image" Target="../media/image284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69.wmf"/><Relationship Id="rId22" Type="http://schemas.openxmlformats.org/officeDocument/2006/relationships/image" Target="../media/image273.wmf"/><Relationship Id="rId27" Type="http://schemas.openxmlformats.org/officeDocument/2006/relationships/oleObject" Target="../embeddings/oleObject282.bin"/><Relationship Id="rId30" Type="http://schemas.openxmlformats.org/officeDocument/2006/relationships/image" Target="../media/image277.wmf"/><Relationship Id="rId35" Type="http://schemas.openxmlformats.org/officeDocument/2006/relationships/oleObject" Target="../embeddings/oleObject286.bin"/><Relationship Id="rId43" Type="http://schemas.openxmlformats.org/officeDocument/2006/relationships/oleObject" Target="../embeddings/oleObject290.bin"/><Relationship Id="rId8" Type="http://schemas.openxmlformats.org/officeDocument/2006/relationships/image" Target="../media/image266.wmf"/><Relationship Id="rId3" Type="http://schemas.openxmlformats.org/officeDocument/2006/relationships/oleObject" Target="../embeddings/oleObject270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277.bin"/><Relationship Id="rId25" Type="http://schemas.openxmlformats.org/officeDocument/2006/relationships/oleObject" Target="../embeddings/oleObject281.bin"/><Relationship Id="rId33" Type="http://schemas.openxmlformats.org/officeDocument/2006/relationships/oleObject" Target="../embeddings/oleObject285.bin"/><Relationship Id="rId38" Type="http://schemas.openxmlformats.org/officeDocument/2006/relationships/image" Target="../media/image281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92.wmf"/><Relationship Id="rId26" Type="http://schemas.openxmlformats.org/officeDocument/2006/relationships/image" Target="../media/image295.wmf"/><Relationship Id="rId39" Type="http://schemas.openxmlformats.org/officeDocument/2006/relationships/oleObject" Target="../embeddings/oleObject309.bin"/><Relationship Id="rId21" Type="http://schemas.openxmlformats.org/officeDocument/2006/relationships/oleObject" Target="../embeddings/oleObject300.bin"/><Relationship Id="rId34" Type="http://schemas.openxmlformats.org/officeDocument/2006/relationships/image" Target="../media/image299.wmf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89.wmf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2.bin"/><Relationship Id="rId33" Type="http://schemas.openxmlformats.org/officeDocument/2006/relationships/oleObject" Target="../embeddings/oleObject306.bin"/><Relationship Id="rId38" Type="http://schemas.openxmlformats.org/officeDocument/2006/relationships/image" Target="../media/image30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1.wmf"/><Relationship Id="rId20" Type="http://schemas.openxmlformats.org/officeDocument/2006/relationships/image" Target="../media/image282.wmf"/><Relationship Id="rId29" Type="http://schemas.openxmlformats.org/officeDocument/2006/relationships/oleObject" Target="../embeddings/oleObject30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295.bin"/><Relationship Id="rId24" Type="http://schemas.openxmlformats.org/officeDocument/2006/relationships/image" Target="../media/image294.wmf"/><Relationship Id="rId32" Type="http://schemas.openxmlformats.org/officeDocument/2006/relationships/image" Target="../media/image298.wmf"/><Relationship Id="rId37" Type="http://schemas.openxmlformats.org/officeDocument/2006/relationships/oleObject" Target="../embeddings/oleObject308.bin"/><Relationship Id="rId40" Type="http://schemas.openxmlformats.org/officeDocument/2006/relationships/image" Target="../media/image301.wmf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1.bin"/><Relationship Id="rId28" Type="http://schemas.openxmlformats.org/officeDocument/2006/relationships/image" Target="../media/image296.wmf"/><Relationship Id="rId36" Type="http://schemas.openxmlformats.org/officeDocument/2006/relationships/image" Target="../media/image267.wmf"/><Relationship Id="rId10" Type="http://schemas.openxmlformats.org/officeDocument/2006/relationships/image" Target="../media/image288.wmf"/><Relationship Id="rId19" Type="http://schemas.openxmlformats.org/officeDocument/2006/relationships/oleObject" Target="../embeddings/oleObject299.bin"/><Relationship Id="rId31" Type="http://schemas.openxmlformats.org/officeDocument/2006/relationships/oleObject" Target="../embeddings/oleObject305.bin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90.wmf"/><Relationship Id="rId22" Type="http://schemas.openxmlformats.org/officeDocument/2006/relationships/image" Target="../media/image293.wmf"/><Relationship Id="rId27" Type="http://schemas.openxmlformats.org/officeDocument/2006/relationships/oleObject" Target="../embeddings/oleObject303.bin"/><Relationship Id="rId30" Type="http://schemas.openxmlformats.org/officeDocument/2006/relationships/image" Target="../media/image297.wmf"/><Relationship Id="rId35" Type="http://schemas.openxmlformats.org/officeDocument/2006/relationships/oleObject" Target="../embeddings/oleObject307.bin"/><Relationship Id="rId8" Type="http://schemas.openxmlformats.org/officeDocument/2006/relationships/image" Target="../media/image287.wmf"/><Relationship Id="rId3" Type="http://schemas.openxmlformats.org/officeDocument/2006/relationships/oleObject" Target="../embeddings/oleObject291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5.bin"/><Relationship Id="rId18" Type="http://schemas.openxmlformats.org/officeDocument/2006/relationships/image" Target="../media/image309.wmf"/><Relationship Id="rId26" Type="http://schemas.openxmlformats.org/officeDocument/2006/relationships/image" Target="../media/image313.wmf"/><Relationship Id="rId39" Type="http://schemas.openxmlformats.org/officeDocument/2006/relationships/oleObject" Target="../embeddings/oleObject328.bin"/><Relationship Id="rId21" Type="http://schemas.openxmlformats.org/officeDocument/2006/relationships/oleObject" Target="../embeddings/oleObject319.bin"/><Relationship Id="rId34" Type="http://schemas.openxmlformats.org/officeDocument/2006/relationships/image" Target="../media/image317.wmf"/><Relationship Id="rId42" Type="http://schemas.openxmlformats.org/officeDocument/2006/relationships/image" Target="../media/image321.wmf"/><Relationship Id="rId7" Type="http://schemas.openxmlformats.org/officeDocument/2006/relationships/oleObject" Target="../embeddings/oleObject3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08.wmf"/><Relationship Id="rId20" Type="http://schemas.openxmlformats.org/officeDocument/2006/relationships/image" Target="../media/image310.wmf"/><Relationship Id="rId29" Type="http://schemas.openxmlformats.org/officeDocument/2006/relationships/oleObject" Target="../embeddings/oleObject323.bin"/><Relationship Id="rId41" Type="http://schemas.openxmlformats.org/officeDocument/2006/relationships/oleObject" Target="../embeddings/oleObject32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3.wmf"/><Relationship Id="rId11" Type="http://schemas.openxmlformats.org/officeDocument/2006/relationships/oleObject" Target="../embeddings/oleObject314.bin"/><Relationship Id="rId24" Type="http://schemas.openxmlformats.org/officeDocument/2006/relationships/image" Target="../media/image312.wmf"/><Relationship Id="rId32" Type="http://schemas.openxmlformats.org/officeDocument/2006/relationships/image" Target="../media/image316.wmf"/><Relationship Id="rId37" Type="http://schemas.openxmlformats.org/officeDocument/2006/relationships/oleObject" Target="../embeddings/oleObject327.bin"/><Relationship Id="rId40" Type="http://schemas.openxmlformats.org/officeDocument/2006/relationships/image" Target="../media/image320.wmf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23" Type="http://schemas.openxmlformats.org/officeDocument/2006/relationships/oleObject" Target="../embeddings/oleObject320.bin"/><Relationship Id="rId28" Type="http://schemas.openxmlformats.org/officeDocument/2006/relationships/image" Target="../media/image314.wmf"/><Relationship Id="rId36" Type="http://schemas.openxmlformats.org/officeDocument/2006/relationships/image" Target="../media/image318.wmf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18.bin"/><Relationship Id="rId31" Type="http://schemas.openxmlformats.org/officeDocument/2006/relationships/oleObject" Target="../embeddings/oleObject324.bin"/><Relationship Id="rId44" Type="http://schemas.openxmlformats.org/officeDocument/2006/relationships/image" Target="../media/image322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307.wmf"/><Relationship Id="rId22" Type="http://schemas.openxmlformats.org/officeDocument/2006/relationships/image" Target="../media/image311.wmf"/><Relationship Id="rId27" Type="http://schemas.openxmlformats.org/officeDocument/2006/relationships/oleObject" Target="../embeddings/oleObject322.bin"/><Relationship Id="rId30" Type="http://schemas.openxmlformats.org/officeDocument/2006/relationships/image" Target="../media/image315.wmf"/><Relationship Id="rId35" Type="http://schemas.openxmlformats.org/officeDocument/2006/relationships/oleObject" Target="../embeddings/oleObject326.bin"/><Relationship Id="rId43" Type="http://schemas.openxmlformats.org/officeDocument/2006/relationships/oleObject" Target="../embeddings/oleObject330.bin"/><Relationship Id="rId8" Type="http://schemas.openxmlformats.org/officeDocument/2006/relationships/image" Target="../media/image304.wmf"/><Relationship Id="rId3" Type="http://schemas.openxmlformats.org/officeDocument/2006/relationships/oleObject" Target="../embeddings/oleObject310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17.bin"/><Relationship Id="rId25" Type="http://schemas.openxmlformats.org/officeDocument/2006/relationships/oleObject" Target="../embeddings/oleObject321.bin"/><Relationship Id="rId33" Type="http://schemas.openxmlformats.org/officeDocument/2006/relationships/oleObject" Target="../embeddings/oleObject325.bin"/><Relationship Id="rId38" Type="http://schemas.openxmlformats.org/officeDocument/2006/relationships/image" Target="../media/image319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7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8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3.wmf"/><Relationship Id="rId56" Type="http://schemas.openxmlformats.org/officeDocument/2006/relationships/image" Target="../media/image27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5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59" Type="http://schemas.openxmlformats.org/officeDocument/2006/relationships/oleObject" Target="../embeddings/oleObject29.bin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4.bin"/><Relationship Id="rId57" Type="http://schemas.openxmlformats.org/officeDocument/2006/relationships/oleObject" Target="../embeddings/oleObject28.bin"/><Relationship Id="rId10" Type="http://schemas.openxmlformats.org/officeDocument/2006/relationships/image" Target="../media/image4.w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60" Type="http://schemas.openxmlformats.org/officeDocument/2006/relationships/image" Target="../media/image29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6.bin"/><Relationship Id="rId18" Type="http://schemas.openxmlformats.org/officeDocument/2006/relationships/image" Target="../media/image330.wmf"/><Relationship Id="rId26" Type="http://schemas.openxmlformats.org/officeDocument/2006/relationships/image" Target="../media/image334.wmf"/><Relationship Id="rId39" Type="http://schemas.openxmlformats.org/officeDocument/2006/relationships/oleObject" Target="../embeddings/oleObject349.bin"/><Relationship Id="rId21" Type="http://schemas.openxmlformats.org/officeDocument/2006/relationships/oleObject" Target="../embeddings/oleObject340.bin"/><Relationship Id="rId34" Type="http://schemas.openxmlformats.org/officeDocument/2006/relationships/image" Target="../media/image338.wmf"/><Relationship Id="rId42" Type="http://schemas.openxmlformats.org/officeDocument/2006/relationships/image" Target="../media/image342.wmf"/><Relationship Id="rId47" Type="http://schemas.openxmlformats.org/officeDocument/2006/relationships/oleObject" Target="../embeddings/oleObject353.bin"/><Relationship Id="rId50" Type="http://schemas.openxmlformats.org/officeDocument/2006/relationships/image" Target="../media/image346.wmf"/><Relationship Id="rId7" Type="http://schemas.openxmlformats.org/officeDocument/2006/relationships/oleObject" Target="../embeddings/oleObject33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29.wmf"/><Relationship Id="rId29" Type="http://schemas.openxmlformats.org/officeDocument/2006/relationships/oleObject" Target="../embeddings/oleObject344.bin"/><Relationship Id="rId11" Type="http://schemas.openxmlformats.org/officeDocument/2006/relationships/oleObject" Target="../embeddings/oleObject335.bin"/><Relationship Id="rId24" Type="http://schemas.openxmlformats.org/officeDocument/2006/relationships/image" Target="../media/image333.wmf"/><Relationship Id="rId32" Type="http://schemas.openxmlformats.org/officeDocument/2006/relationships/image" Target="../media/image337.wmf"/><Relationship Id="rId37" Type="http://schemas.openxmlformats.org/officeDocument/2006/relationships/oleObject" Target="../embeddings/oleObject348.bin"/><Relationship Id="rId40" Type="http://schemas.openxmlformats.org/officeDocument/2006/relationships/image" Target="../media/image341.wmf"/><Relationship Id="rId45" Type="http://schemas.openxmlformats.org/officeDocument/2006/relationships/oleObject" Target="../embeddings/oleObject352.bin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23" Type="http://schemas.openxmlformats.org/officeDocument/2006/relationships/oleObject" Target="../embeddings/oleObject341.bin"/><Relationship Id="rId28" Type="http://schemas.openxmlformats.org/officeDocument/2006/relationships/image" Target="../media/image335.wmf"/><Relationship Id="rId36" Type="http://schemas.openxmlformats.org/officeDocument/2006/relationships/image" Target="../media/image339.wmf"/><Relationship Id="rId49" Type="http://schemas.openxmlformats.org/officeDocument/2006/relationships/oleObject" Target="../embeddings/oleObject354.bin"/><Relationship Id="rId10" Type="http://schemas.openxmlformats.org/officeDocument/2006/relationships/image" Target="../media/image326.wmf"/><Relationship Id="rId19" Type="http://schemas.openxmlformats.org/officeDocument/2006/relationships/oleObject" Target="../embeddings/oleObject339.bin"/><Relationship Id="rId31" Type="http://schemas.openxmlformats.org/officeDocument/2006/relationships/oleObject" Target="../embeddings/oleObject345.bin"/><Relationship Id="rId44" Type="http://schemas.openxmlformats.org/officeDocument/2006/relationships/image" Target="../media/image343.wmf"/><Relationship Id="rId52" Type="http://schemas.openxmlformats.org/officeDocument/2006/relationships/image" Target="../media/image347.wmf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328.wmf"/><Relationship Id="rId22" Type="http://schemas.openxmlformats.org/officeDocument/2006/relationships/image" Target="../media/image332.wmf"/><Relationship Id="rId27" Type="http://schemas.openxmlformats.org/officeDocument/2006/relationships/oleObject" Target="../embeddings/oleObject343.bin"/><Relationship Id="rId30" Type="http://schemas.openxmlformats.org/officeDocument/2006/relationships/image" Target="../media/image336.wmf"/><Relationship Id="rId35" Type="http://schemas.openxmlformats.org/officeDocument/2006/relationships/oleObject" Target="../embeddings/oleObject347.bin"/><Relationship Id="rId43" Type="http://schemas.openxmlformats.org/officeDocument/2006/relationships/oleObject" Target="../embeddings/oleObject351.bin"/><Relationship Id="rId48" Type="http://schemas.openxmlformats.org/officeDocument/2006/relationships/image" Target="../media/image345.wmf"/><Relationship Id="rId8" Type="http://schemas.openxmlformats.org/officeDocument/2006/relationships/image" Target="../media/image325.wmf"/><Relationship Id="rId51" Type="http://schemas.openxmlformats.org/officeDocument/2006/relationships/oleObject" Target="../embeddings/oleObject355.bin"/><Relationship Id="rId3" Type="http://schemas.openxmlformats.org/officeDocument/2006/relationships/oleObject" Target="../embeddings/oleObject331.bin"/><Relationship Id="rId12" Type="http://schemas.openxmlformats.org/officeDocument/2006/relationships/image" Target="../media/image327.wmf"/><Relationship Id="rId17" Type="http://schemas.openxmlformats.org/officeDocument/2006/relationships/oleObject" Target="../embeddings/oleObject338.bin"/><Relationship Id="rId25" Type="http://schemas.openxmlformats.org/officeDocument/2006/relationships/oleObject" Target="../embeddings/oleObject342.bin"/><Relationship Id="rId33" Type="http://schemas.openxmlformats.org/officeDocument/2006/relationships/oleObject" Target="../embeddings/oleObject346.bin"/><Relationship Id="rId38" Type="http://schemas.openxmlformats.org/officeDocument/2006/relationships/image" Target="../media/image340.wmf"/><Relationship Id="rId46" Type="http://schemas.openxmlformats.org/officeDocument/2006/relationships/image" Target="../media/image344.wmf"/><Relationship Id="rId20" Type="http://schemas.openxmlformats.org/officeDocument/2006/relationships/image" Target="../media/image331.wmf"/><Relationship Id="rId41" Type="http://schemas.openxmlformats.org/officeDocument/2006/relationships/oleObject" Target="../embeddings/oleObject35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24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353.wmf"/><Relationship Id="rId26" Type="http://schemas.openxmlformats.org/officeDocument/2006/relationships/image" Target="../media/image357.wmf"/><Relationship Id="rId39" Type="http://schemas.openxmlformats.org/officeDocument/2006/relationships/oleObject" Target="../embeddings/oleObject374.bin"/><Relationship Id="rId21" Type="http://schemas.openxmlformats.org/officeDocument/2006/relationships/oleObject" Target="../embeddings/oleObject365.bin"/><Relationship Id="rId34" Type="http://schemas.openxmlformats.org/officeDocument/2006/relationships/image" Target="../media/image361.wmf"/><Relationship Id="rId42" Type="http://schemas.openxmlformats.org/officeDocument/2006/relationships/image" Target="../media/image365.wmf"/><Relationship Id="rId47" Type="http://schemas.openxmlformats.org/officeDocument/2006/relationships/oleObject" Target="../embeddings/oleObject378.bin"/><Relationship Id="rId50" Type="http://schemas.openxmlformats.org/officeDocument/2006/relationships/image" Target="../media/image369.wmf"/><Relationship Id="rId55" Type="http://schemas.openxmlformats.org/officeDocument/2006/relationships/oleObject" Target="../embeddings/oleObject382.bin"/><Relationship Id="rId7" Type="http://schemas.openxmlformats.org/officeDocument/2006/relationships/oleObject" Target="../embeddings/oleObject35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2.wmf"/><Relationship Id="rId29" Type="http://schemas.openxmlformats.org/officeDocument/2006/relationships/oleObject" Target="../embeddings/oleObject369.bin"/><Relationship Id="rId11" Type="http://schemas.openxmlformats.org/officeDocument/2006/relationships/oleObject" Target="../embeddings/oleObject360.bin"/><Relationship Id="rId24" Type="http://schemas.openxmlformats.org/officeDocument/2006/relationships/image" Target="../media/image356.wmf"/><Relationship Id="rId32" Type="http://schemas.openxmlformats.org/officeDocument/2006/relationships/image" Target="../media/image360.wmf"/><Relationship Id="rId37" Type="http://schemas.openxmlformats.org/officeDocument/2006/relationships/oleObject" Target="../embeddings/oleObject373.bin"/><Relationship Id="rId40" Type="http://schemas.openxmlformats.org/officeDocument/2006/relationships/image" Target="../media/image364.wmf"/><Relationship Id="rId45" Type="http://schemas.openxmlformats.org/officeDocument/2006/relationships/oleObject" Target="../embeddings/oleObject377.bin"/><Relationship Id="rId53" Type="http://schemas.openxmlformats.org/officeDocument/2006/relationships/oleObject" Target="../embeddings/oleObject381.bin"/><Relationship Id="rId58" Type="http://schemas.openxmlformats.org/officeDocument/2006/relationships/image" Target="../media/image246.wmf"/><Relationship Id="rId5" Type="http://schemas.openxmlformats.org/officeDocument/2006/relationships/oleObject" Target="../embeddings/oleObject357.bin"/><Relationship Id="rId19" Type="http://schemas.openxmlformats.org/officeDocument/2006/relationships/oleObject" Target="../embeddings/oleObject364.bin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43.wmf"/><Relationship Id="rId22" Type="http://schemas.openxmlformats.org/officeDocument/2006/relationships/image" Target="../media/image355.wmf"/><Relationship Id="rId27" Type="http://schemas.openxmlformats.org/officeDocument/2006/relationships/oleObject" Target="../embeddings/oleObject368.bin"/><Relationship Id="rId30" Type="http://schemas.openxmlformats.org/officeDocument/2006/relationships/image" Target="../media/image359.wmf"/><Relationship Id="rId35" Type="http://schemas.openxmlformats.org/officeDocument/2006/relationships/oleObject" Target="../embeddings/oleObject372.bin"/><Relationship Id="rId43" Type="http://schemas.openxmlformats.org/officeDocument/2006/relationships/oleObject" Target="../embeddings/oleObject376.bin"/><Relationship Id="rId48" Type="http://schemas.openxmlformats.org/officeDocument/2006/relationships/image" Target="../media/image368.wmf"/><Relationship Id="rId56" Type="http://schemas.openxmlformats.org/officeDocument/2006/relationships/image" Target="../media/image372.wmf"/><Relationship Id="rId8" Type="http://schemas.openxmlformats.org/officeDocument/2006/relationships/image" Target="../media/image340.wmf"/><Relationship Id="rId51" Type="http://schemas.openxmlformats.org/officeDocument/2006/relationships/oleObject" Target="../embeddings/oleObject380.bin"/><Relationship Id="rId3" Type="http://schemas.openxmlformats.org/officeDocument/2006/relationships/oleObject" Target="../embeddings/oleObject356.bin"/><Relationship Id="rId12" Type="http://schemas.openxmlformats.org/officeDocument/2006/relationships/image" Target="../media/image351.wmf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7.bin"/><Relationship Id="rId33" Type="http://schemas.openxmlformats.org/officeDocument/2006/relationships/oleObject" Target="../embeddings/oleObject371.bin"/><Relationship Id="rId38" Type="http://schemas.openxmlformats.org/officeDocument/2006/relationships/image" Target="../media/image363.wmf"/><Relationship Id="rId46" Type="http://schemas.openxmlformats.org/officeDocument/2006/relationships/image" Target="../media/image367.wmf"/><Relationship Id="rId59" Type="http://schemas.openxmlformats.org/officeDocument/2006/relationships/oleObject" Target="../embeddings/oleObject384.bin"/><Relationship Id="rId20" Type="http://schemas.openxmlformats.org/officeDocument/2006/relationships/image" Target="../media/image354.wmf"/><Relationship Id="rId41" Type="http://schemas.openxmlformats.org/officeDocument/2006/relationships/oleObject" Target="../embeddings/oleObject375.bin"/><Relationship Id="rId54" Type="http://schemas.openxmlformats.org/officeDocument/2006/relationships/image" Target="../media/image37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9.wmf"/><Relationship Id="rId15" Type="http://schemas.openxmlformats.org/officeDocument/2006/relationships/oleObject" Target="../embeddings/oleObject362.bin"/><Relationship Id="rId23" Type="http://schemas.openxmlformats.org/officeDocument/2006/relationships/oleObject" Target="../embeddings/oleObject366.bin"/><Relationship Id="rId28" Type="http://schemas.openxmlformats.org/officeDocument/2006/relationships/image" Target="../media/image358.wmf"/><Relationship Id="rId36" Type="http://schemas.openxmlformats.org/officeDocument/2006/relationships/image" Target="../media/image362.wmf"/><Relationship Id="rId49" Type="http://schemas.openxmlformats.org/officeDocument/2006/relationships/oleObject" Target="../embeddings/oleObject379.bin"/><Relationship Id="rId57" Type="http://schemas.openxmlformats.org/officeDocument/2006/relationships/oleObject" Target="../embeddings/oleObject383.bin"/><Relationship Id="rId10" Type="http://schemas.openxmlformats.org/officeDocument/2006/relationships/image" Target="../media/image350.wmf"/><Relationship Id="rId31" Type="http://schemas.openxmlformats.org/officeDocument/2006/relationships/oleObject" Target="../embeddings/oleObject370.bin"/><Relationship Id="rId44" Type="http://schemas.openxmlformats.org/officeDocument/2006/relationships/image" Target="../media/image366.wmf"/><Relationship Id="rId52" Type="http://schemas.openxmlformats.org/officeDocument/2006/relationships/image" Target="../media/image370.wmf"/><Relationship Id="rId60" Type="http://schemas.openxmlformats.org/officeDocument/2006/relationships/image" Target="../media/image37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oleObject" Target="../embeddings/oleObject390.bin"/><Relationship Id="rId18" Type="http://schemas.openxmlformats.org/officeDocument/2006/relationships/image" Target="../media/image379.wmf"/><Relationship Id="rId26" Type="http://schemas.openxmlformats.org/officeDocument/2006/relationships/image" Target="../media/image382.wmf"/><Relationship Id="rId3" Type="http://schemas.openxmlformats.org/officeDocument/2006/relationships/oleObject" Target="../embeddings/oleObject385.bin"/><Relationship Id="rId21" Type="http://schemas.openxmlformats.org/officeDocument/2006/relationships/oleObject" Target="../embeddings/oleObject394.bin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378.wmf"/><Relationship Id="rId17" Type="http://schemas.openxmlformats.org/officeDocument/2006/relationships/oleObject" Target="../embeddings/oleObject392.bin"/><Relationship Id="rId25" Type="http://schemas.openxmlformats.org/officeDocument/2006/relationships/oleObject" Target="../embeddings/oleObject39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7.wmf"/><Relationship Id="rId20" Type="http://schemas.openxmlformats.org/officeDocument/2006/relationships/image" Target="../media/image38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389.bin"/><Relationship Id="rId24" Type="http://schemas.openxmlformats.org/officeDocument/2006/relationships/image" Target="../media/image381.wmf"/><Relationship Id="rId5" Type="http://schemas.openxmlformats.org/officeDocument/2006/relationships/oleObject" Target="../embeddings/oleObject386.bin"/><Relationship Id="rId15" Type="http://schemas.openxmlformats.org/officeDocument/2006/relationships/oleObject" Target="../embeddings/oleObject391.bin"/><Relationship Id="rId23" Type="http://schemas.openxmlformats.org/officeDocument/2006/relationships/oleObject" Target="../embeddings/oleObject395.bin"/><Relationship Id="rId28" Type="http://schemas.openxmlformats.org/officeDocument/2006/relationships/image" Target="../media/image291.wmf"/><Relationship Id="rId10" Type="http://schemas.openxmlformats.org/officeDocument/2006/relationships/image" Target="../media/image377.wmf"/><Relationship Id="rId19" Type="http://schemas.openxmlformats.org/officeDocument/2006/relationships/oleObject" Target="../embeddings/oleObject393.bin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388.bin"/><Relationship Id="rId14" Type="http://schemas.openxmlformats.org/officeDocument/2006/relationships/image" Target="../media/image299.wmf"/><Relationship Id="rId22" Type="http://schemas.openxmlformats.org/officeDocument/2006/relationships/image" Target="../media/image297.wmf"/><Relationship Id="rId27" Type="http://schemas.openxmlformats.org/officeDocument/2006/relationships/oleObject" Target="../embeddings/oleObject397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390.wmf"/><Relationship Id="rId26" Type="http://schemas.openxmlformats.org/officeDocument/2006/relationships/image" Target="../media/image394.wmf"/><Relationship Id="rId39" Type="http://schemas.openxmlformats.org/officeDocument/2006/relationships/oleObject" Target="../embeddings/oleObject416.bin"/><Relationship Id="rId21" Type="http://schemas.openxmlformats.org/officeDocument/2006/relationships/oleObject" Target="../embeddings/oleObject407.bin"/><Relationship Id="rId34" Type="http://schemas.openxmlformats.org/officeDocument/2006/relationships/image" Target="../media/image398.wmf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387.wmf"/><Relationship Id="rId17" Type="http://schemas.openxmlformats.org/officeDocument/2006/relationships/oleObject" Target="../embeddings/oleObject405.bin"/><Relationship Id="rId25" Type="http://schemas.openxmlformats.org/officeDocument/2006/relationships/oleObject" Target="../embeddings/oleObject409.bin"/><Relationship Id="rId33" Type="http://schemas.openxmlformats.org/officeDocument/2006/relationships/oleObject" Target="../embeddings/oleObject413.bin"/><Relationship Id="rId38" Type="http://schemas.openxmlformats.org/officeDocument/2006/relationships/image" Target="../media/image40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9.wmf"/><Relationship Id="rId20" Type="http://schemas.openxmlformats.org/officeDocument/2006/relationships/image" Target="../media/image391.wmf"/><Relationship Id="rId29" Type="http://schemas.openxmlformats.org/officeDocument/2006/relationships/oleObject" Target="../embeddings/oleObject41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4.wmf"/><Relationship Id="rId11" Type="http://schemas.openxmlformats.org/officeDocument/2006/relationships/oleObject" Target="../embeddings/oleObject402.bin"/><Relationship Id="rId24" Type="http://schemas.openxmlformats.org/officeDocument/2006/relationships/image" Target="../media/image393.wmf"/><Relationship Id="rId32" Type="http://schemas.openxmlformats.org/officeDocument/2006/relationships/image" Target="../media/image397.wmf"/><Relationship Id="rId37" Type="http://schemas.openxmlformats.org/officeDocument/2006/relationships/oleObject" Target="../embeddings/oleObject415.bin"/><Relationship Id="rId40" Type="http://schemas.openxmlformats.org/officeDocument/2006/relationships/image" Target="../media/image401.wmf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4.bin"/><Relationship Id="rId23" Type="http://schemas.openxmlformats.org/officeDocument/2006/relationships/oleObject" Target="../embeddings/oleObject408.bin"/><Relationship Id="rId28" Type="http://schemas.openxmlformats.org/officeDocument/2006/relationships/image" Target="../media/image395.wmf"/><Relationship Id="rId36" Type="http://schemas.openxmlformats.org/officeDocument/2006/relationships/image" Target="../media/image399.wmf"/><Relationship Id="rId10" Type="http://schemas.openxmlformats.org/officeDocument/2006/relationships/image" Target="../media/image386.wmf"/><Relationship Id="rId19" Type="http://schemas.openxmlformats.org/officeDocument/2006/relationships/oleObject" Target="../embeddings/oleObject406.bin"/><Relationship Id="rId31" Type="http://schemas.openxmlformats.org/officeDocument/2006/relationships/oleObject" Target="../embeddings/oleObject412.bin"/><Relationship Id="rId4" Type="http://schemas.openxmlformats.org/officeDocument/2006/relationships/image" Target="../media/image383.w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88.wmf"/><Relationship Id="rId22" Type="http://schemas.openxmlformats.org/officeDocument/2006/relationships/image" Target="../media/image392.wmf"/><Relationship Id="rId27" Type="http://schemas.openxmlformats.org/officeDocument/2006/relationships/oleObject" Target="../embeddings/oleObject410.bin"/><Relationship Id="rId30" Type="http://schemas.openxmlformats.org/officeDocument/2006/relationships/image" Target="../media/image396.wmf"/><Relationship Id="rId35" Type="http://schemas.openxmlformats.org/officeDocument/2006/relationships/oleObject" Target="../embeddings/oleObject414.bin"/><Relationship Id="rId8" Type="http://schemas.openxmlformats.org/officeDocument/2006/relationships/image" Target="../media/image385.wmf"/><Relationship Id="rId3" Type="http://schemas.openxmlformats.org/officeDocument/2006/relationships/oleObject" Target="../embeddings/oleObject398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2.bin"/><Relationship Id="rId18" Type="http://schemas.openxmlformats.org/officeDocument/2006/relationships/image" Target="../media/image408.wmf"/><Relationship Id="rId26" Type="http://schemas.openxmlformats.org/officeDocument/2006/relationships/image" Target="../media/image412.wmf"/><Relationship Id="rId39" Type="http://schemas.openxmlformats.org/officeDocument/2006/relationships/oleObject" Target="../embeddings/oleObject435.bin"/><Relationship Id="rId21" Type="http://schemas.openxmlformats.org/officeDocument/2006/relationships/oleObject" Target="../embeddings/oleObject426.bin"/><Relationship Id="rId34" Type="http://schemas.openxmlformats.org/officeDocument/2006/relationships/image" Target="../media/image297.wmf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405.wmf"/><Relationship Id="rId17" Type="http://schemas.openxmlformats.org/officeDocument/2006/relationships/oleObject" Target="../embeddings/oleObject424.bin"/><Relationship Id="rId25" Type="http://schemas.openxmlformats.org/officeDocument/2006/relationships/oleObject" Target="../embeddings/oleObject428.bin"/><Relationship Id="rId33" Type="http://schemas.openxmlformats.org/officeDocument/2006/relationships/oleObject" Target="../embeddings/oleObject432.bin"/><Relationship Id="rId38" Type="http://schemas.openxmlformats.org/officeDocument/2006/relationships/image" Target="../media/image382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07.wmf"/><Relationship Id="rId20" Type="http://schemas.openxmlformats.org/officeDocument/2006/relationships/image" Target="../media/image409.wmf"/><Relationship Id="rId29" Type="http://schemas.openxmlformats.org/officeDocument/2006/relationships/oleObject" Target="../embeddings/oleObject43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421.bin"/><Relationship Id="rId24" Type="http://schemas.openxmlformats.org/officeDocument/2006/relationships/image" Target="../media/image411.wmf"/><Relationship Id="rId32" Type="http://schemas.openxmlformats.org/officeDocument/2006/relationships/image" Target="../media/image380.wmf"/><Relationship Id="rId37" Type="http://schemas.openxmlformats.org/officeDocument/2006/relationships/oleObject" Target="../embeddings/oleObject434.bin"/><Relationship Id="rId40" Type="http://schemas.openxmlformats.org/officeDocument/2006/relationships/image" Target="../media/image291.wmf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3.bin"/><Relationship Id="rId23" Type="http://schemas.openxmlformats.org/officeDocument/2006/relationships/oleObject" Target="../embeddings/oleObject427.bin"/><Relationship Id="rId28" Type="http://schemas.openxmlformats.org/officeDocument/2006/relationships/image" Target="../media/image267.wmf"/><Relationship Id="rId36" Type="http://schemas.openxmlformats.org/officeDocument/2006/relationships/image" Target="../media/image381.wmf"/><Relationship Id="rId10" Type="http://schemas.openxmlformats.org/officeDocument/2006/relationships/image" Target="../media/image404.wmf"/><Relationship Id="rId19" Type="http://schemas.openxmlformats.org/officeDocument/2006/relationships/oleObject" Target="../embeddings/oleObject425.bin"/><Relationship Id="rId31" Type="http://schemas.openxmlformats.org/officeDocument/2006/relationships/oleObject" Target="../embeddings/oleObject431.bin"/><Relationship Id="rId4" Type="http://schemas.openxmlformats.org/officeDocument/2006/relationships/image" Target="../media/image402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406.wmf"/><Relationship Id="rId22" Type="http://schemas.openxmlformats.org/officeDocument/2006/relationships/image" Target="../media/image410.wmf"/><Relationship Id="rId27" Type="http://schemas.openxmlformats.org/officeDocument/2006/relationships/oleObject" Target="../embeddings/oleObject429.bin"/><Relationship Id="rId30" Type="http://schemas.openxmlformats.org/officeDocument/2006/relationships/image" Target="../media/image379.wmf"/><Relationship Id="rId35" Type="http://schemas.openxmlformats.org/officeDocument/2006/relationships/oleObject" Target="../embeddings/oleObject433.bin"/><Relationship Id="rId8" Type="http://schemas.openxmlformats.org/officeDocument/2006/relationships/image" Target="../media/image403.wmf"/><Relationship Id="rId3" Type="http://schemas.openxmlformats.org/officeDocument/2006/relationships/oleObject" Target="../embeddings/oleObject4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13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421.wmf"/><Relationship Id="rId26" Type="http://schemas.openxmlformats.org/officeDocument/2006/relationships/image" Target="../media/image425.wmf"/><Relationship Id="rId39" Type="http://schemas.openxmlformats.org/officeDocument/2006/relationships/oleObject" Target="../embeddings/oleObject455.bin"/><Relationship Id="rId21" Type="http://schemas.openxmlformats.org/officeDocument/2006/relationships/oleObject" Target="../embeddings/oleObject446.bin"/><Relationship Id="rId34" Type="http://schemas.openxmlformats.org/officeDocument/2006/relationships/image" Target="../media/image429.wmf"/><Relationship Id="rId42" Type="http://schemas.openxmlformats.org/officeDocument/2006/relationships/image" Target="../media/image432.wmf"/><Relationship Id="rId7" Type="http://schemas.openxmlformats.org/officeDocument/2006/relationships/oleObject" Target="../embeddings/oleObject43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20.wmf"/><Relationship Id="rId20" Type="http://schemas.openxmlformats.org/officeDocument/2006/relationships/image" Target="../media/image422.wmf"/><Relationship Id="rId29" Type="http://schemas.openxmlformats.org/officeDocument/2006/relationships/oleObject" Target="../embeddings/oleObject450.bin"/><Relationship Id="rId41" Type="http://schemas.openxmlformats.org/officeDocument/2006/relationships/oleObject" Target="../embeddings/oleObject45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5.wmf"/><Relationship Id="rId11" Type="http://schemas.openxmlformats.org/officeDocument/2006/relationships/oleObject" Target="../embeddings/oleObject441.bin"/><Relationship Id="rId24" Type="http://schemas.openxmlformats.org/officeDocument/2006/relationships/image" Target="../media/image424.wmf"/><Relationship Id="rId32" Type="http://schemas.openxmlformats.org/officeDocument/2006/relationships/image" Target="../media/image428.wmf"/><Relationship Id="rId37" Type="http://schemas.openxmlformats.org/officeDocument/2006/relationships/oleObject" Target="../embeddings/oleObject454.bin"/><Relationship Id="rId40" Type="http://schemas.openxmlformats.org/officeDocument/2006/relationships/image" Target="../media/image431.wmf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23" Type="http://schemas.openxmlformats.org/officeDocument/2006/relationships/oleObject" Target="../embeddings/oleObject447.bin"/><Relationship Id="rId28" Type="http://schemas.openxmlformats.org/officeDocument/2006/relationships/image" Target="../media/image426.wmf"/><Relationship Id="rId36" Type="http://schemas.openxmlformats.org/officeDocument/2006/relationships/image" Target="../media/image430.wmf"/><Relationship Id="rId10" Type="http://schemas.openxmlformats.org/officeDocument/2006/relationships/image" Target="../media/image417.wmf"/><Relationship Id="rId19" Type="http://schemas.openxmlformats.org/officeDocument/2006/relationships/oleObject" Target="../embeddings/oleObject445.bin"/><Relationship Id="rId31" Type="http://schemas.openxmlformats.org/officeDocument/2006/relationships/oleObject" Target="../embeddings/oleObject451.bin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419.wmf"/><Relationship Id="rId22" Type="http://schemas.openxmlformats.org/officeDocument/2006/relationships/image" Target="../media/image423.wmf"/><Relationship Id="rId27" Type="http://schemas.openxmlformats.org/officeDocument/2006/relationships/oleObject" Target="../embeddings/oleObject449.bin"/><Relationship Id="rId30" Type="http://schemas.openxmlformats.org/officeDocument/2006/relationships/image" Target="../media/image427.wmf"/><Relationship Id="rId35" Type="http://schemas.openxmlformats.org/officeDocument/2006/relationships/oleObject" Target="../embeddings/oleObject453.bin"/><Relationship Id="rId8" Type="http://schemas.openxmlformats.org/officeDocument/2006/relationships/image" Target="../media/image416.wmf"/><Relationship Id="rId3" Type="http://schemas.openxmlformats.org/officeDocument/2006/relationships/oleObject" Target="../embeddings/oleObject437.bin"/><Relationship Id="rId12" Type="http://schemas.openxmlformats.org/officeDocument/2006/relationships/image" Target="../media/image418.wmf"/><Relationship Id="rId17" Type="http://schemas.openxmlformats.org/officeDocument/2006/relationships/oleObject" Target="../embeddings/oleObject444.bin"/><Relationship Id="rId25" Type="http://schemas.openxmlformats.org/officeDocument/2006/relationships/oleObject" Target="../embeddings/oleObject448.bin"/><Relationship Id="rId33" Type="http://schemas.openxmlformats.org/officeDocument/2006/relationships/oleObject" Target="../embeddings/oleObject452.bin"/><Relationship Id="rId38" Type="http://schemas.openxmlformats.org/officeDocument/2006/relationships/image" Target="../media/image336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2.bin"/><Relationship Id="rId18" Type="http://schemas.openxmlformats.org/officeDocument/2006/relationships/image" Target="../media/image440.wmf"/><Relationship Id="rId26" Type="http://schemas.openxmlformats.org/officeDocument/2006/relationships/image" Target="../media/image444.wmf"/><Relationship Id="rId3" Type="http://schemas.openxmlformats.org/officeDocument/2006/relationships/oleObject" Target="../embeddings/oleObject457.bin"/><Relationship Id="rId21" Type="http://schemas.openxmlformats.org/officeDocument/2006/relationships/oleObject" Target="../embeddings/oleObject466.bin"/><Relationship Id="rId34" Type="http://schemas.openxmlformats.org/officeDocument/2006/relationships/image" Target="../media/image447.wmf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437.wmf"/><Relationship Id="rId17" Type="http://schemas.openxmlformats.org/officeDocument/2006/relationships/oleObject" Target="../embeddings/oleObject464.bin"/><Relationship Id="rId25" Type="http://schemas.openxmlformats.org/officeDocument/2006/relationships/oleObject" Target="../embeddings/oleObject468.bin"/><Relationship Id="rId33" Type="http://schemas.openxmlformats.org/officeDocument/2006/relationships/oleObject" Target="../embeddings/oleObject47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39.wmf"/><Relationship Id="rId20" Type="http://schemas.openxmlformats.org/officeDocument/2006/relationships/image" Target="../media/image441.wmf"/><Relationship Id="rId29" Type="http://schemas.openxmlformats.org/officeDocument/2006/relationships/oleObject" Target="../embeddings/oleObject47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34.wmf"/><Relationship Id="rId11" Type="http://schemas.openxmlformats.org/officeDocument/2006/relationships/oleObject" Target="../embeddings/oleObject461.bin"/><Relationship Id="rId24" Type="http://schemas.openxmlformats.org/officeDocument/2006/relationships/image" Target="../media/image443.wmf"/><Relationship Id="rId32" Type="http://schemas.openxmlformats.org/officeDocument/2006/relationships/image" Target="../media/image446.wmf"/><Relationship Id="rId5" Type="http://schemas.openxmlformats.org/officeDocument/2006/relationships/oleObject" Target="../embeddings/oleObject458.bin"/><Relationship Id="rId15" Type="http://schemas.openxmlformats.org/officeDocument/2006/relationships/oleObject" Target="../embeddings/oleObject463.bin"/><Relationship Id="rId23" Type="http://schemas.openxmlformats.org/officeDocument/2006/relationships/oleObject" Target="../embeddings/oleObject467.bin"/><Relationship Id="rId28" Type="http://schemas.openxmlformats.org/officeDocument/2006/relationships/image" Target="../media/image432.wmf"/><Relationship Id="rId36" Type="http://schemas.openxmlformats.org/officeDocument/2006/relationships/image" Target="../media/image448.wmf"/><Relationship Id="rId10" Type="http://schemas.openxmlformats.org/officeDocument/2006/relationships/image" Target="../media/image436.wmf"/><Relationship Id="rId19" Type="http://schemas.openxmlformats.org/officeDocument/2006/relationships/oleObject" Target="../embeddings/oleObject465.bin"/><Relationship Id="rId31" Type="http://schemas.openxmlformats.org/officeDocument/2006/relationships/oleObject" Target="../embeddings/oleObject471.bin"/><Relationship Id="rId4" Type="http://schemas.openxmlformats.org/officeDocument/2006/relationships/image" Target="../media/image433.wmf"/><Relationship Id="rId9" Type="http://schemas.openxmlformats.org/officeDocument/2006/relationships/oleObject" Target="../embeddings/oleObject460.bin"/><Relationship Id="rId14" Type="http://schemas.openxmlformats.org/officeDocument/2006/relationships/image" Target="../media/image438.wmf"/><Relationship Id="rId22" Type="http://schemas.openxmlformats.org/officeDocument/2006/relationships/image" Target="../media/image442.wmf"/><Relationship Id="rId27" Type="http://schemas.openxmlformats.org/officeDocument/2006/relationships/oleObject" Target="../embeddings/oleObject469.bin"/><Relationship Id="rId30" Type="http://schemas.openxmlformats.org/officeDocument/2006/relationships/image" Target="../media/image445.wmf"/><Relationship Id="rId35" Type="http://schemas.openxmlformats.org/officeDocument/2006/relationships/oleObject" Target="../embeddings/oleObject473.bin"/><Relationship Id="rId8" Type="http://schemas.openxmlformats.org/officeDocument/2006/relationships/image" Target="../media/image435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9.bin"/><Relationship Id="rId18" Type="http://schemas.openxmlformats.org/officeDocument/2006/relationships/image" Target="../media/image456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474.bin"/><Relationship Id="rId21" Type="http://schemas.openxmlformats.org/officeDocument/2006/relationships/oleObject" Target="../embeddings/oleObject483.bin"/><Relationship Id="rId34" Type="http://schemas.openxmlformats.org/officeDocument/2006/relationships/image" Target="../media/image55.wmf"/><Relationship Id="rId7" Type="http://schemas.openxmlformats.org/officeDocument/2006/relationships/oleObject" Target="../embeddings/oleObject476.bin"/><Relationship Id="rId12" Type="http://schemas.openxmlformats.org/officeDocument/2006/relationships/image" Target="../media/image453.wmf"/><Relationship Id="rId17" Type="http://schemas.openxmlformats.org/officeDocument/2006/relationships/oleObject" Target="../embeddings/oleObject481.bin"/><Relationship Id="rId25" Type="http://schemas.openxmlformats.org/officeDocument/2006/relationships/oleObject" Target="../embeddings/oleObject485.bin"/><Relationship Id="rId33" Type="http://schemas.openxmlformats.org/officeDocument/2006/relationships/oleObject" Target="../embeddings/oleObject48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5.wmf"/><Relationship Id="rId20" Type="http://schemas.openxmlformats.org/officeDocument/2006/relationships/image" Target="../media/image457.wmf"/><Relationship Id="rId29" Type="http://schemas.openxmlformats.org/officeDocument/2006/relationships/oleObject" Target="../embeddings/oleObject487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0.wmf"/><Relationship Id="rId11" Type="http://schemas.openxmlformats.org/officeDocument/2006/relationships/oleObject" Target="../embeddings/oleObject478.bin"/><Relationship Id="rId24" Type="http://schemas.openxmlformats.org/officeDocument/2006/relationships/image" Target="../media/image51.wmf"/><Relationship Id="rId32" Type="http://schemas.openxmlformats.org/officeDocument/2006/relationships/image" Target="../media/image54.wmf"/><Relationship Id="rId5" Type="http://schemas.openxmlformats.org/officeDocument/2006/relationships/oleObject" Target="../embeddings/oleObject475.bin"/><Relationship Id="rId15" Type="http://schemas.openxmlformats.org/officeDocument/2006/relationships/oleObject" Target="../embeddings/oleObject480.bin"/><Relationship Id="rId23" Type="http://schemas.openxmlformats.org/officeDocument/2006/relationships/oleObject" Target="../embeddings/oleObject484.bin"/><Relationship Id="rId28" Type="http://schemas.openxmlformats.org/officeDocument/2006/relationships/image" Target="../media/image458.wmf"/><Relationship Id="rId10" Type="http://schemas.openxmlformats.org/officeDocument/2006/relationships/image" Target="../media/image452.wmf"/><Relationship Id="rId19" Type="http://schemas.openxmlformats.org/officeDocument/2006/relationships/oleObject" Target="../embeddings/oleObject482.bin"/><Relationship Id="rId31" Type="http://schemas.openxmlformats.org/officeDocument/2006/relationships/oleObject" Target="../embeddings/oleObject488.bin"/><Relationship Id="rId4" Type="http://schemas.openxmlformats.org/officeDocument/2006/relationships/image" Target="../media/image449.wmf"/><Relationship Id="rId9" Type="http://schemas.openxmlformats.org/officeDocument/2006/relationships/oleObject" Target="../embeddings/oleObject477.bin"/><Relationship Id="rId14" Type="http://schemas.openxmlformats.org/officeDocument/2006/relationships/image" Target="../media/image454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86.bin"/><Relationship Id="rId30" Type="http://schemas.openxmlformats.org/officeDocument/2006/relationships/image" Target="../media/image9.wmf"/><Relationship Id="rId8" Type="http://schemas.openxmlformats.org/officeDocument/2006/relationships/image" Target="../media/image45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3" Type="http://schemas.openxmlformats.org/officeDocument/2006/relationships/oleObject" Target="../embeddings/oleObject490.bin"/><Relationship Id="rId7" Type="http://schemas.openxmlformats.org/officeDocument/2006/relationships/oleObject" Target="../embeddings/oleObject49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60.wmf"/><Relationship Id="rId5" Type="http://schemas.openxmlformats.org/officeDocument/2006/relationships/oleObject" Target="../embeddings/oleObject491.bin"/><Relationship Id="rId10" Type="http://schemas.openxmlformats.org/officeDocument/2006/relationships/image" Target="../media/image462.wmf"/><Relationship Id="rId4" Type="http://schemas.openxmlformats.org/officeDocument/2006/relationships/image" Target="../media/image459.wmf"/><Relationship Id="rId9" Type="http://schemas.openxmlformats.org/officeDocument/2006/relationships/oleObject" Target="../embeddings/oleObject493.bin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wmf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5.wmf"/><Relationship Id="rId42" Type="http://schemas.openxmlformats.org/officeDocument/2006/relationships/image" Target="../media/image49.wmf"/><Relationship Id="rId47" Type="http://schemas.openxmlformats.org/officeDocument/2006/relationships/oleObject" Target="../embeddings/oleObject52.bin"/><Relationship Id="rId50" Type="http://schemas.openxmlformats.org/officeDocument/2006/relationships/image" Target="../media/image53.wmf"/><Relationship Id="rId55" Type="http://schemas.openxmlformats.org/officeDocument/2006/relationships/oleObject" Target="../embeddings/oleObject56.bin"/><Relationship Id="rId63" Type="http://schemas.openxmlformats.org/officeDocument/2006/relationships/oleObject" Target="../embeddings/oleObject6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wmf"/><Relationship Id="rId29" Type="http://schemas.openxmlformats.org/officeDocument/2006/relationships/oleObject" Target="../embeddings/oleObject43.bin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47.bin"/><Relationship Id="rId40" Type="http://schemas.openxmlformats.org/officeDocument/2006/relationships/image" Target="../media/image48.wmf"/><Relationship Id="rId45" Type="http://schemas.openxmlformats.org/officeDocument/2006/relationships/oleObject" Target="../embeddings/oleObject51.bin"/><Relationship Id="rId53" Type="http://schemas.openxmlformats.org/officeDocument/2006/relationships/oleObject" Target="../embeddings/oleObject55.bin"/><Relationship Id="rId58" Type="http://schemas.openxmlformats.org/officeDocument/2006/relationships/image" Target="../media/image56.wmf"/><Relationship Id="rId66" Type="http://schemas.openxmlformats.org/officeDocument/2006/relationships/image" Target="../media/image60.wmf"/><Relationship Id="rId5" Type="http://schemas.openxmlformats.org/officeDocument/2006/relationships/oleObject" Target="../embeddings/oleObject31.bin"/><Relationship Id="rId61" Type="http://schemas.openxmlformats.org/officeDocument/2006/relationships/oleObject" Target="../embeddings/oleObject59.bin"/><Relationship Id="rId19" Type="http://schemas.openxmlformats.org/officeDocument/2006/relationships/oleObject" Target="../embeddings/oleObject38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46.bin"/><Relationship Id="rId43" Type="http://schemas.openxmlformats.org/officeDocument/2006/relationships/oleObject" Target="../embeddings/oleObject50.bin"/><Relationship Id="rId48" Type="http://schemas.openxmlformats.org/officeDocument/2006/relationships/image" Target="../media/image52.wmf"/><Relationship Id="rId56" Type="http://schemas.openxmlformats.org/officeDocument/2006/relationships/image" Target="../media/image55.wmf"/><Relationship Id="rId64" Type="http://schemas.openxmlformats.org/officeDocument/2006/relationships/image" Target="../media/image59.wmf"/><Relationship Id="rId8" Type="http://schemas.openxmlformats.org/officeDocument/2006/relationships/image" Target="../media/image32.wmf"/><Relationship Id="rId51" Type="http://schemas.openxmlformats.org/officeDocument/2006/relationships/oleObject" Target="../embeddings/oleObject54.bin"/><Relationship Id="rId3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38" Type="http://schemas.openxmlformats.org/officeDocument/2006/relationships/image" Target="../media/image47.wmf"/><Relationship Id="rId46" Type="http://schemas.openxmlformats.org/officeDocument/2006/relationships/image" Target="../media/image51.wmf"/><Relationship Id="rId59" Type="http://schemas.openxmlformats.org/officeDocument/2006/relationships/oleObject" Target="../embeddings/oleObject58.bin"/><Relationship Id="rId20" Type="http://schemas.openxmlformats.org/officeDocument/2006/relationships/image" Target="../media/image38.wmf"/><Relationship Id="rId41" Type="http://schemas.openxmlformats.org/officeDocument/2006/relationships/oleObject" Target="../embeddings/oleObject49.bin"/><Relationship Id="rId54" Type="http://schemas.openxmlformats.org/officeDocument/2006/relationships/image" Target="../media/image54.wmf"/><Relationship Id="rId62" Type="http://schemas.openxmlformats.org/officeDocument/2006/relationships/image" Target="../media/image5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2.wmf"/><Relationship Id="rId36" Type="http://schemas.openxmlformats.org/officeDocument/2006/relationships/image" Target="../media/image46.wmf"/><Relationship Id="rId49" Type="http://schemas.openxmlformats.org/officeDocument/2006/relationships/oleObject" Target="../embeddings/oleObject53.bin"/><Relationship Id="rId57" Type="http://schemas.openxmlformats.org/officeDocument/2006/relationships/oleObject" Target="../embeddings/oleObject57.bin"/><Relationship Id="rId10" Type="http://schemas.openxmlformats.org/officeDocument/2006/relationships/image" Target="../media/image33.wmf"/><Relationship Id="rId31" Type="http://schemas.openxmlformats.org/officeDocument/2006/relationships/oleObject" Target="../embeddings/oleObject44.bin"/><Relationship Id="rId44" Type="http://schemas.openxmlformats.org/officeDocument/2006/relationships/image" Target="../media/image50.wmf"/><Relationship Id="rId52" Type="http://schemas.openxmlformats.org/officeDocument/2006/relationships/image" Target="../media/image9.wmf"/><Relationship Id="rId60" Type="http://schemas.openxmlformats.org/officeDocument/2006/relationships/image" Target="../media/image57.wmf"/><Relationship Id="rId65" Type="http://schemas.openxmlformats.org/officeDocument/2006/relationships/oleObject" Target="../embeddings/oleObject61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wmf"/><Relationship Id="rId39" Type="http://schemas.openxmlformats.org/officeDocument/2006/relationships/oleObject" Target="../embeddings/oleObject4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wmf"/><Relationship Id="rId13" Type="http://schemas.openxmlformats.org/officeDocument/2006/relationships/oleObject" Target="../embeddings/oleObject499.bin"/><Relationship Id="rId18" Type="http://schemas.openxmlformats.org/officeDocument/2006/relationships/image" Target="../media/image468.wmf"/><Relationship Id="rId26" Type="http://schemas.openxmlformats.org/officeDocument/2006/relationships/image" Target="../media/image472.wmf"/><Relationship Id="rId3" Type="http://schemas.openxmlformats.org/officeDocument/2006/relationships/oleObject" Target="../embeddings/oleObject494.bin"/><Relationship Id="rId21" Type="http://schemas.openxmlformats.org/officeDocument/2006/relationships/oleObject" Target="../embeddings/oleObject503.bin"/><Relationship Id="rId7" Type="http://schemas.openxmlformats.org/officeDocument/2006/relationships/oleObject" Target="../embeddings/oleObject496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501.bin"/><Relationship Id="rId25" Type="http://schemas.openxmlformats.org/officeDocument/2006/relationships/oleObject" Target="../embeddings/oleObject50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67.wmf"/><Relationship Id="rId20" Type="http://schemas.openxmlformats.org/officeDocument/2006/relationships/image" Target="../media/image469.wmf"/><Relationship Id="rId29" Type="http://schemas.openxmlformats.org/officeDocument/2006/relationships/oleObject" Target="../embeddings/oleObject507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64.wmf"/><Relationship Id="rId11" Type="http://schemas.openxmlformats.org/officeDocument/2006/relationships/oleObject" Target="../embeddings/oleObject498.bin"/><Relationship Id="rId24" Type="http://schemas.openxmlformats.org/officeDocument/2006/relationships/image" Target="../media/image471.wmf"/><Relationship Id="rId32" Type="http://schemas.openxmlformats.org/officeDocument/2006/relationships/image" Target="../media/image475.wmf"/><Relationship Id="rId5" Type="http://schemas.openxmlformats.org/officeDocument/2006/relationships/oleObject" Target="../embeddings/oleObject495.bin"/><Relationship Id="rId15" Type="http://schemas.openxmlformats.org/officeDocument/2006/relationships/oleObject" Target="../embeddings/oleObject500.bin"/><Relationship Id="rId23" Type="http://schemas.openxmlformats.org/officeDocument/2006/relationships/oleObject" Target="../embeddings/oleObject504.bin"/><Relationship Id="rId28" Type="http://schemas.openxmlformats.org/officeDocument/2006/relationships/image" Target="../media/image473.wmf"/><Relationship Id="rId10" Type="http://schemas.openxmlformats.org/officeDocument/2006/relationships/image" Target="../media/image466.wmf"/><Relationship Id="rId19" Type="http://schemas.openxmlformats.org/officeDocument/2006/relationships/oleObject" Target="../embeddings/oleObject502.bin"/><Relationship Id="rId31" Type="http://schemas.openxmlformats.org/officeDocument/2006/relationships/oleObject" Target="../embeddings/oleObject508.bin"/><Relationship Id="rId4" Type="http://schemas.openxmlformats.org/officeDocument/2006/relationships/image" Target="../media/image463.wmf"/><Relationship Id="rId9" Type="http://schemas.openxmlformats.org/officeDocument/2006/relationships/oleObject" Target="../embeddings/oleObject497.bin"/><Relationship Id="rId14" Type="http://schemas.openxmlformats.org/officeDocument/2006/relationships/image" Target="../media/image232.wmf"/><Relationship Id="rId22" Type="http://schemas.openxmlformats.org/officeDocument/2006/relationships/image" Target="../media/image470.wmf"/><Relationship Id="rId27" Type="http://schemas.openxmlformats.org/officeDocument/2006/relationships/oleObject" Target="../embeddings/oleObject506.bin"/><Relationship Id="rId30" Type="http://schemas.openxmlformats.org/officeDocument/2006/relationships/image" Target="../media/image47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8.wmf"/><Relationship Id="rId13" Type="http://schemas.openxmlformats.org/officeDocument/2006/relationships/oleObject" Target="../embeddings/oleObject514.bin"/><Relationship Id="rId18" Type="http://schemas.openxmlformats.org/officeDocument/2006/relationships/image" Target="../media/image483.wmf"/><Relationship Id="rId26" Type="http://schemas.openxmlformats.org/officeDocument/2006/relationships/image" Target="../media/image487.wmf"/><Relationship Id="rId3" Type="http://schemas.openxmlformats.org/officeDocument/2006/relationships/oleObject" Target="../embeddings/oleObject509.bin"/><Relationship Id="rId21" Type="http://schemas.openxmlformats.org/officeDocument/2006/relationships/oleObject" Target="../embeddings/oleObject518.bin"/><Relationship Id="rId7" Type="http://schemas.openxmlformats.org/officeDocument/2006/relationships/oleObject" Target="../embeddings/oleObject511.bin"/><Relationship Id="rId12" Type="http://schemas.openxmlformats.org/officeDocument/2006/relationships/image" Target="../media/image480.wmf"/><Relationship Id="rId17" Type="http://schemas.openxmlformats.org/officeDocument/2006/relationships/oleObject" Target="../embeddings/oleObject516.bin"/><Relationship Id="rId25" Type="http://schemas.openxmlformats.org/officeDocument/2006/relationships/oleObject" Target="../embeddings/oleObject52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82.wmf"/><Relationship Id="rId20" Type="http://schemas.openxmlformats.org/officeDocument/2006/relationships/image" Target="../media/image48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77.wmf"/><Relationship Id="rId11" Type="http://schemas.openxmlformats.org/officeDocument/2006/relationships/oleObject" Target="../embeddings/oleObject513.bin"/><Relationship Id="rId24" Type="http://schemas.openxmlformats.org/officeDocument/2006/relationships/image" Target="../media/image486.wmf"/><Relationship Id="rId5" Type="http://schemas.openxmlformats.org/officeDocument/2006/relationships/oleObject" Target="../embeddings/oleObject510.bin"/><Relationship Id="rId15" Type="http://schemas.openxmlformats.org/officeDocument/2006/relationships/oleObject" Target="../embeddings/oleObject515.bin"/><Relationship Id="rId23" Type="http://schemas.openxmlformats.org/officeDocument/2006/relationships/oleObject" Target="../embeddings/oleObject519.bin"/><Relationship Id="rId10" Type="http://schemas.openxmlformats.org/officeDocument/2006/relationships/image" Target="../media/image479.wmf"/><Relationship Id="rId19" Type="http://schemas.openxmlformats.org/officeDocument/2006/relationships/oleObject" Target="../embeddings/oleObject517.bin"/><Relationship Id="rId4" Type="http://schemas.openxmlformats.org/officeDocument/2006/relationships/image" Target="../media/image476.wmf"/><Relationship Id="rId9" Type="http://schemas.openxmlformats.org/officeDocument/2006/relationships/oleObject" Target="../embeddings/oleObject512.bin"/><Relationship Id="rId14" Type="http://schemas.openxmlformats.org/officeDocument/2006/relationships/image" Target="../media/image481.wmf"/><Relationship Id="rId22" Type="http://schemas.openxmlformats.org/officeDocument/2006/relationships/image" Target="../media/image48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13" Type="http://schemas.openxmlformats.org/officeDocument/2006/relationships/oleObject" Target="../embeddings/oleObject526.bin"/><Relationship Id="rId18" Type="http://schemas.openxmlformats.org/officeDocument/2006/relationships/image" Target="../media/image493.wmf"/><Relationship Id="rId26" Type="http://schemas.openxmlformats.org/officeDocument/2006/relationships/image" Target="../media/image497.wmf"/><Relationship Id="rId3" Type="http://schemas.openxmlformats.org/officeDocument/2006/relationships/oleObject" Target="../embeddings/oleObject521.bin"/><Relationship Id="rId21" Type="http://schemas.openxmlformats.org/officeDocument/2006/relationships/oleObject" Target="../embeddings/oleObject530.bin"/><Relationship Id="rId7" Type="http://schemas.openxmlformats.org/officeDocument/2006/relationships/oleObject" Target="../embeddings/oleObject523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528.bin"/><Relationship Id="rId25" Type="http://schemas.openxmlformats.org/officeDocument/2006/relationships/oleObject" Target="../embeddings/oleObject53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92.wmf"/><Relationship Id="rId20" Type="http://schemas.openxmlformats.org/officeDocument/2006/relationships/image" Target="../media/image494.wmf"/><Relationship Id="rId29" Type="http://schemas.openxmlformats.org/officeDocument/2006/relationships/oleObject" Target="../embeddings/oleObject534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88.wmf"/><Relationship Id="rId11" Type="http://schemas.openxmlformats.org/officeDocument/2006/relationships/oleObject" Target="../embeddings/oleObject525.bin"/><Relationship Id="rId24" Type="http://schemas.openxmlformats.org/officeDocument/2006/relationships/image" Target="../media/image496.wmf"/><Relationship Id="rId32" Type="http://schemas.openxmlformats.org/officeDocument/2006/relationships/image" Target="../media/image500.wmf"/><Relationship Id="rId5" Type="http://schemas.openxmlformats.org/officeDocument/2006/relationships/oleObject" Target="../embeddings/oleObject522.bin"/><Relationship Id="rId15" Type="http://schemas.openxmlformats.org/officeDocument/2006/relationships/oleObject" Target="../embeddings/oleObject527.bin"/><Relationship Id="rId23" Type="http://schemas.openxmlformats.org/officeDocument/2006/relationships/oleObject" Target="../embeddings/oleObject531.bin"/><Relationship Id="rId28" Type="http://schemas.openxmlformats.org/officeDocument/2006/relationships/image" Target="../media/image498.wmf"/><Relationship Id="rId10" Type="http://schemas.openxmlformats.org/officeDocument/2006/relationships/image" Target="../media/image490.wmf"/><Relationship Id="rId19" Type="http://schemas.openxmlformats.org/officeDocument/2006/relationships/oleObject" Target="../embeddings/oleObject529.bin"/><Relationship Id="rId31" Type="http://schemas.openxmlformats.org/officeDocument/2006/relationships/oleObject" Target="../embeddings/oleObject535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524.bin"/><Relationship Id="rId14" Type="http://schemas.openxmlformats.org/officeDocument/2006/relationships/image" Target="../media/image491.wmf"/><Relationship Id="rId22" Type="http://schemas.openxmlformats.org/officeDocument/2006/relationships/image" Target="../media/image495.wmf"/><Relationship Id="rId27" Type="http://schemas.openxmlformats.org/officeDocument/2006/relationships/oleObject" Target="../embeddings/oleObject533.bin"/><Relationship Id="rId30" Type="http://schemas.openxmlformats.org/officeDocument/2006/relationships/image" Target="../media/image49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wmf"/><Relationship Id="rId13" Type="http://schemas.openxmlformats.org/officeDocument/2006/relationships/oleObject" Target="../embeddings/oleObject541.bin"/><Relationship Id="rId18" Type="http://schemas.openxmlformats.org/officeDocument/2006/relationships/image" Target="../media/image507.wmf"/><Relationship Id="rId3" Type="http://schemas.openxmlformats.org/officeDocument/2006/relationships/oleObject" Target="../embeddings/oleObject536.bin"/><Relationship Id="rId21" Type="http://schemas.openxmlformats.org/officeDocument/2006/relationships/oleObject" Target="../embeddings/oleObject545.bin"/><Relationship Id="rId7" Type="http://schemas.openxmlformats.org/officeDocument/2006/relationships/oleObject" Target="../embeddings/oleObject538.bin"/><Relationship Id="rId12" Type="http://schemas.openxmlformats.org/officeDocument/2006/relationships/image" Target="../media/image504.wmf"/><Relationship Id="rId17" Type="http://schemas.openxmlformats.org/officeDocument/2006/relationships/oleObject" Target="../embeddings/oleObject54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06.wmf"/><Relationship Id="rId20" Type="http://schemas.openxmlformats.org/officeDocument/2006/relationships/image" Target="../media/image50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02.wmf"/><Relationship Id="rId11" Type="http://schemas.openxmlformats.org/officeDocument/2006/relationships/oleObject" Target="../embeddings/oleObject540.bin"/><Relationship Id="rId24" Type="http://schemas.openxmlformats.org/officeDocument/2006/relationships/image" Target="../media/image510.wmf"/><Relationship Id="rId5" Type="http://schemas.openxmlformats.org/officeDocument/2006/relationships/oleObject" Target="../embeddings/oleObject537.bin"/><Relationship Id="rId15" Type="http://schemas.openxmlformats.org/officeDocument/2006/relationships/oleObject" Target="../embeddings/oleObject542.bin"/><Relationship Id="rId23" Type="http://schemas.openxmlformats.org/officeDocument/2006/relationships/oleObject" Target="../embeddings/oleObject546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544.bin"/><Relationship Id="rId4" Type="http://schemas.openxmlformats.org/officeDocument/2006/relationships/image" Target="../media/image501.wmf"/><Relationship Id="rId9" Type="http://schemas.openxmlformats.org/officeDocument/2006/relationships/oleObject" Target="../embeddings/oleObject539.bin"/><Relationship Id="rId14" Type="http://schemas.openxmlformats.org/officeDocument/2006/relationships/image" Target="../media/image505.wmf"/><Relationship Id="rId22" Type="http://schemas.openxmlformats.org/officeDocument/2006/relationships/image" Target="../media/image509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2.bin"/><Relationship Id="rId18" Type="http://schemas.openxmlformats.org/officeDocument/2006/relationships/image" Target="../media/image517.wmf"/><Relationship Id="rId26" Type="http://schemas.openxmlformats.org/officeDocument/2006/relationships/image" Target="../media/image521.wmf"/><Relationship Id="rId39" Type="http://schemas.openxmlformats.org/officeDocument/2006/relationships/oleObject" Target="../embeddings/oleObject565.bin"/><Relationship Id="rId21" Type="http://schemas.openxmlformats.org/officeDocument/2006/relationships/oleObject" Target="../embeddings/oleObject556.bin"/><Relationship Id="rId34" Type="http://schemas.openxmlformats.org/officeDocument/2006/relationships/image" Target="../media/image525.wmf"/><Relationship Id="rId7" Type="http://schemas.openxmlformats.org/officeDocument/2006/relationships/oleObject" Target="../embeddings/oleObject549.bin"/><Relationship Id="rId12" Type="http://schemas.openxmlformats.org/officeDocument/2006/relationships/image" Target="../media/image514.wmf"/><Relationship Id="rId17" Type="http://schemas.openxmlformats.org/officeDocument/2006/relationships/oleObject" Target="../embeddings/oleObject554.bin"/><Relationship Id="rId25" Type="http://schemas.openxmlformats.org/officeDocument/2006/relationships/oleObject" Target="../embeddings/oleObject558.bin"/><Relationship Id="rId33" Type="http://schemas.openxmlformats.org/officeDocument/2006/relationships/oleObject" Target="../embeddings/oleObject562.bin"/><Relationship Id="rId38" Type="http://schemas.openxmlformats.org/officeDocument/2006/relationships/image" Target="../media/image52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6.wmf"/><Relationship Id="rId20" Type="http://schemas.openxmlformats.org/officeDocument/2006/relationships/image" Target="../media/image518.wmf"/><Relationship Id="rId29" Type="http://schemas.openxmlformats.org/officeDocument/2006/relationships/oleObject" Target="../embeddings/oleObject56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12.wmf"/><Relationship Id="rId11" Type="http://schemas.openxmlformats.org/officeDocument/2006/relationships/oleObject" Target="../embeddings/oleObject551.bin"/><Relationship Id="rId24" Type="http://schemas.openxmlformats.org/officeDocument/2006/relationships/image" Target="../media/image520.wmf"/><Relationship Id="rId32" Type="http://schemas.openxmlformats.org/officeDocument/2006/relationships/image" Target="../media/image524.wmf"/><Relationship Id="rId37" Type="http://schemas.openxmlformats.org/officeDocument/2006/relationships/oleObject" Target="../embeddings/oleObject564.bin"/><Relationship Id="rId40" Type="http://schemas.openxmlformats.org/officeDocument/2006/relationships/image" Target="../media/image528.wmf"/><Relationship Id="rId5" Type="http://schemas.openxmlformats.org/officeDocument/2006/relationships/oleObject" Target="../embeddings/oleObject548.bin"/><Relationship Id="rId15" Type="http://schemas.openxmlformats.org/officeDocument/2006/relationships/oleObject" Target="../embeddings/oleObject553.bin"/><Relationship Id="rId23" Type="http://schemas.openxmlformats.org/officeDocument/2006/relationships/oleObject" Target="../embeddings/oleObject557.bin"/><Relationship Id="rId28" Type="http://schemas.openxmlformats.org/officeDocument/2006/relationships/image" Target="../media/image522.wmf"/><Relationship Id="rId36" Type="http://schemas.openxmlformats.org/officeDocument/2006/relationships/image" Target="../media/image526.wmf"/><Relationship Id="rId10" Type="http://schemas.openxmlformats.org/officeDocument/2006/relationships/image" Target="../media/image266.wmf"/><Relationship Id="rId19" Type="http://schemas.openxmlformats.org/officeDocument/2006/relationships/oleObject" Target="../embeddings/oleObject555.bin"/><Relationship Id="rId31" Type="http://schemas.openxmlformats.org/officeDocument/2006/relationships/oleObject" Target="../embeddings/oleObject561.bin"/><Relationship Id="rId4" Type="http://schemas.openxmlformats.org/officeDocument/2006/relationships/image" Target="../media/image511.wmf"/><Relationship Id="rId9" Type="http://schemas.openxmlformats.org/officeDocument/2006/relationships/oleObject" Target="../embeddings/oleObject550.bin"/><Relationship Id="rId14" Type="http://schemas.openxmlformats.org/officeDocument/2006/relationships/image" Target="../media/image515.wmf"/><Relationship Id="rId22" Type="http://schemas.openxmlformats.org/officeDocument/2006/relationships/image" Target="../media/image519.wmf"/><Relationship Id="rId27" Type="http://schemas.openxmlformats.org/officeDocument/2006/relationships/oleObject" Target="../embeddings/oleObject559.bin"/><Relationship Id="rId30" Type="http://schemas.openxmlformats.org/officeDocument/2006/relationships/image" Target="../media/image523.wmf"/><Relationship Id="rId35" Type="http://schemas.openxmlformats.org/officeDocument/2006/relationships/oleObject" Target="../embeddings/oleObject563.bin"/><Relationship Id="rId8" Type="http://schemas.openxmlformats.org/officeDocument/2006/relationships/image" Target="../media/image513.wmf"/><Relationship Id="rId3" Type="http://schemas.openxmlformats.org/officeDocument/2006/relationships/oleObject" Target="../embeddings/oleObject547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1.bin"/><Relationship Id="rId18" Type="http://schemas.openxmlformats.org/officeDocument/2006/relationships/image" Target="../media/image536.wmf"/><Relationship Id="rId26" Type="http://schemas.openxmlformats.org/officeDocument/2006/relationships/image" Target="../media/image540.wmf"/><Relationship Id="rId39" Type="http://schemas.openxmlformats.org/officeDocument/2006/relationships/oleObject" Target="../embeddings/oleObject584.bin"/><Relationship Id="rId21" Type="http://schemas.openxmlformats.org/officeDocument/2006/relationships/oleObject" Target="../embeddings/oleObject575.bin"/><Relationship Id="rId34" Type="http://schemas.openxmlformats.org/officeDocument/2006/relationships/image" Target="../media/image544.wmf"/><Relationship Id="rId7" Type="http://schemas.openxmlformats.org/officeDocument/2006/relationships/oleObject" Target="../embeddings/oleObject568.bin"/><Relationship Id="rId12" Type="http://schemas.openxmlformats.org/officeDocument/2006/relationships/image" Target="../media/image533.wmf"/><Relationship Id="rId17" Type="http://schemas.openxmlformats.org/officeDocument/2006/relationships/oleObject" Target="../embeddings/oleObject573.bin"/><Relationship Id="rId25" Type="http://schemas.openxmlformats.org/officeDocument/2006/relationships/oleObject" Target="../embeddings/oleObject577.bin"/><Relationship Id="rId33" Type="http://schemas.openxmlformats.org/officeDocument/2006/relationships/oleObject" Target="../embeddings/oleObject581.bin"/><Relationship Id="rId38" Type="http://schemas.openxmlformats.org/officeDocument/2006/relationships/image" Target="../media/image54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35.wmf"/><Relationship Id="rId20" Type="http://schemas.openxmlformats.org/officeDocument/2006/relationships/image" Target="../media/image537.wmf"/><Relationship Id="rId29" Type="http://schemas.openxmlformats.org/officeDocument/2006/relationships/oleObject" Target="../embeddings/oleObject579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30.wmf"/><Relationship Id="rId11" Type="http://schemas.openxmlformats.org/officeDocument/2006/relationships/oleObject" Target="../embeddings/oleObject570.bin"/><Relationship Id="rId24" Type="http://schemas.openxmlformats.org/officeDocument/2006/relationships/image" Target="../media/image539.wmf"/><Relationship Id="rId32" Type="http://schemas.openxmlformats.org/officeDocument/2006/relationships/image" Target="../media/image543.wmf"/><Relationship Id="rId37" Type="http://schemas.openxmlformats.org/officeDocument/2006/relationships/oleObject" Target="../embeddings/oleObject583.bin"/><Relationship Id="rId40" Type="http://schemas.openxmlformats.org/officeDocument/2006/relationships/image" Target="../media/image547.wmf"/><Relationship Id="rId5" Type="http://schemas.openxmlformats.org/officeDocument/2006/relationships/oleObject" Target="../embeddings/oleObject567.bin"/><Relationship Id="rId15" Type="http://schemas.openxmlformats.org/officeDocument/2006/relationships/oleObject" Target="../embeddings/oleObject572.bin"/><Relationship Id="rId23" Type="http://schemas.openxmlformats.org/officeDocument/2006/relationships/oleObject" Target="../embeddings/oleObject576.bin"/><Relationship Id="rId28" Type="http://schemas.openxmlformats.org/officeDocument/2006/relationships/image" Target="../media/image541.wmf"/><Relationship Id="rId36" Type="http://schemas.openxmlformats.org/officeDocument/2006/relationships/image" Target="../media/image545.wmf"/><Relationship Id="rId10" Type="http://schemas.openxmlformats.org/officeDocument/2006/relationships/image" Target="../media/image532.wmf"/><Relationship Id="rId19" Type="http://schemas.openxmlformats.org/officeDocument/2006/relationships/oleObject" Target="../embeddings/oleObject574.bin"/><Relationship Id="rId31" Type="http://schemas.openxmlformats.org/officeDocument/2006/relationships/oleObject" Target="../embeddings/oleObject580.bin"/><Relationship Id="rId4" Type="http://schemas.openxmlformats.org/officeDocument/2006/relationships/image" Target="../media/image529.wmf"/><Relationship Id="rId9" Type="http://schemas.openxmlformats.org/officeDocument/2006/relationships/oleObject" Target="../embeddings/oleObject569.bin"/><Relationship Id="rId14" Type="http://schemas.openxmlformats.org/officeDocument/2006/relationships/image" Target="../media/image534.wmf"/><Relationship Id="rId22" Type="http://schemas.openxmlformats.org/officeDocument/2006/relationships/image" Target="../media/image538.wmf"/><Relationship Id="rId27" Type="http://schemas.openxmlformats.org/officeDocument/2006/relationships/oleObject" Target="../embeddings/oleObject578.bin"/><Relationship Id="rId30" Type="http://schemas.openxmlformats.org/officeDocument/2006/relationships/image" Target="../media/image542.wmf"/><Relationship Id="rId35" Type="http://schemas.openxmlformats.org/officeDocument/2006/relationships/oleObject" Target="../embeddings/oleObject582.bin"/><Relationship Id="rId8" Type="http://schemas.openxmlformats.org/officeDocument/2006/relationships/image" Target="../media/image531.wmf"/><Relationship Id="rId3" Type="http://schemas.openxmlformats.org/officeDocument/2006/relationships/oleObject" Target="../embeddings/oleObject566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0.bin"/><Relationship Id="rId18" Type="http://schemas.openxmlformats.org/officeDocument/2006/relationships/image" Target="../media/image555.wmf"/><Relationship Id="rId26" Type="http://schemas.openxmlformats.org/officeDocument/2006/relationships/image" Target="../media/image559.wmf"/><Relationship Id="rId39" Type="http://schemas.openxmlformats.org/officeDocument/2006/relationships/oleObject" Target="../embeddings/oleObject603.bin"/><Relationship Id="rId21" Type="http://schemas.openxmlformats.org/officeDocument/2006/relationships/oleObject" Target="../embeddings/oleObject594.bin"/><Relationship Id="rId34" Type="http://schemas.openxmlformats.org/officeDocument/2006/relationships/image" Target="../media/image563.wmf"/><Relationship Id="rId7" Type="http://schemas.openxmlformats.org/officeDocument/2006/relationships/oleObject" Target="../embeddings/oleObject587.bin"/><Relationship Id="rId12" Type="http://schemas.openxmlformats.org/officeDocument/2006/relationships/image" Target="../media/image552.wmf"/><Relationship Id="rId17" Type="http://schemas.openxmlformats.org/officeDocument/2006/relationships/oleObject" Target="../embeddings/oleObject592.bin"/><Relationship Id="rId25" Type="http://schemas.openxmlformats.org/officeDocument/2006/relationships/oleObject" Target="../embeddings/oleObject596.bin"/><Relationship Id="rId33" Type="http://schemas.openxmlformats.org/officeDocument/2006/relationships/oleObject" Target="../embeddings/oleObject600.bin"/><Relationship Id="rId38" Type="http://schemas.openxmlformats.org/officeDocument/2006/relationships/image" Target="../media/image56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54.wmf"/><Relationship Id="rId20" Type="http://schemas.openxmlformats.org/officeDocument/2006/relationships/image" Target="../media/image556.wmf"/><Relationship Id="rId29" Type="http://schemas.openxmlformats.org/officeDocument/2006/relationships/oleObject" Target="../embeddings/oleObject598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49.wmf"/><Relationship Id="rId11" Type="http://schemas.openxmlformats.org/officeDocument/2006/relationships/oleObject" Target="../embeddings/oleObject589.bin"/><Relationship Id="rId24" Type="http://schemas.openxmlformats.org/officeDocument/2006/relationships/image" Target="../media/image558.wmf"/><Relationship Id="rId32" Type="http://schemas.openxmlformats.org/officeDocument/2006/relationships/image" Target="../media/image562.wmf"/><Relationship Id="rId37" Type="http://schemas.openxmlformats.org/officeDocument/2006/relationships/oleObject" Target="../embeddings/oleObject602.bin"/><Relationship Id="rId40" Type="http://schemas.openxmlformats.org/officeDocument/2006/relationships/image" Target="../media/image566.wmf"/><Relationship Id="rId5" Type="http://schemas.openxmlformats.org/officeDocument/2006/relationships/oleObject" Target="../embeddings/oleObject586.bin"/><Relationship Id="rId15" Type="http://schemas.openxmlformats.org/officeDocument/2006/relationships/oleObject" Target="../embeddings/oleObject591.bin"/><Relationship Id="rId23" Type="http://schemas.openxmlformats.org/officeDocument/2006/relationships/oleObject" Target="../embeddings/oleObject595.bin"/><Relationship Id="rId28" Type="http://schemas.openxmlformats.org/officeDocument/2006/relationships/image" Target="../media/image560.wmf"/><Relationship Id="rId36" Type="http://schemas.openxmlformats.org/officeDocument/2006/relationships/image" Target="../media/image564.wmf"/><Relationship Id="rId10" Type="http://schemas.openxmlformats.org/officeDocument/2006/relationships/image" Target="../media/image551.wmf"/><Relationship Id="rId19" Type="http://schemas.openxmlformats.org/officeDocument/2006/relationships/oleObject" Target="../embeddings/oleObject593.bin"/><Relationship Id="rId31" Type="http://schemas.openxmlformats.org/officeDocument/2006/relationships/oleObject" Target="../embeddings/oleObject599.bin"/><Relationship Id="rId4" Type="http://schemas.openxmlformats.org/officeDocument/2006/relationships/image" Target="../media/image548.wmf"/><Relationship Id="rId9" Type="http://schemas.openxmlformats.org/officeDocument/2006/relationships/oleObject" Target="../embeddings/oleObject588.bin"/><Relationship Id="rId14" Type="http://schemas.openxmlformats.org/officeDocument/2006/relationships/image" Target="../media/image553.wmf"/><Relationship Id="rId22" Type="http://schemas.openxmlformats.org/officeDocument/2006/relationships/image" Target="../media/image557.wmf"/><Relationship Id="rId27" Type="http://schemas.openxmlformats.org/officeDocument/2006/relationships/oleObject" Target="../embeddings/oleObject597.bin"/><Relationship Id="rId30" Type="http://schemas.openxmlformats.org/officeDocument/2006/relationships/image" Target="../media/image561.wmf"/><Relationship Id="rId35" Type="http://schemas.openxmlformats.org/officeDocument/2006/relationships/oleObject" Target="../embeddings/oleObject601.bin"/><Relationship Id="rId8" Type="http://schemas.openxmlformats.org/officeDocument/2006/relationships/image" Target="../media/image550.wmf"/><Relationship Id="rId3" Type="http://schemas.openxmlformats.org/officeDocument/2006/relationships/oleObject" Target="../embeddings/oleObject58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9.wmf"/><Relationship Id="rId13" Type="http://schemas.openxmlformats.org/officeDocument/2006/relationships/oleObject" Target="../embeddings/oleObject609.bin"/><Relationship Id="rId18" Type="http://schemas.openxmlformats.org/officeDocument/2006/relationships/image" Target="../media/image574.wmf"/><Relationship Id="rId26" Type="http://schemas.openxmlformats.org/officeDocument/2006/relationships/image" Target="../media/image578.wmf"/><Relationship Id="rId3" Type="http://schemas.openxmlformats.org/officeDocument/2006/relationships/oleObject" Target="../embeddings/oleObject604.bin"/><Relationship Id="rId21" Type="http://schemas.openxmlformats.org/officeDocument/2006/relationships/oleObject" Target="../embeddings/oleObject613.bin"/><Relationship Id="rId7" Type="http://schemas.openxmlformats.org/officeDocument/2006/relationships/oleObject" Target="../embeddings/oleObject606.bin"/><Relationship Id="rId12" Type="http://schemas.openxmlformats.org/officeDocument/2006/relationships/image" Target="../media/image571.wmf"/><Relationship Id="rId17" Type="http://schemas.openxmlformats.org/officeDocument/2006/relationships/oleObject" Target="../embeddings/oleObject611.bin"/><Relationship Id="rId25" Type="http://schemas.openxmlformats.org/officeDocument/2006/relationships/oleObject" Target="../embeddings/oleObject61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73.wmf"/><Relationship Id="rId20" Type="http://schemas.openxmlformats.org/officeDocument/2006/relationships/image" Target="../media/image575.wmf"/><Relationship Id="rId29" Type="http://schemas.openxmlformats.org/officeDocument/2006/relationships/oleObject" Target="../embeddings/oleObject617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68.wmf"/><Relationship Id="rId11" Type="http://schemas.openxmlformats.org/officeDocument/2006/relationships/oleObject" Target="../embeddings/oleObject608.bin"/><Relationship Id="rId24" Type="http://schemas.openxmlformats.org/officeDocument/2006/relationships/image" Target="../media/image577.wmf"/><Relationship Id="rId32" Type="http://schemas.openxmlformats.org/officeDocument/2006/relationships/image" Target="../media/image581.wmf"/><Relationship Id="rId5" Type="http://schemas.openxmlformats.org/officeDocument/2006/relationships/oleObject" Target="../embeddings/oleObject605.bin"/><Relationship Id="rId15" Type="http://schemas.openxmlformats.org/officeDocument/2006/relationships/oleObject" Target="../embeddings/oleObject610.bin"/><Relationship Id="rId23" Type="http://schemas.openxmlformats.org/officeDocument/2006/relationships/oleObject" Target="../embeddings/oleObject614.bin"/><Relationship Id="rId28" Type="http://schemas.openxmlformats.org/officeDocument/2006/relationships/image" Target="../media/image579.wmf"/><Relationship Id="rId10" Type="http://schemas.openxmlformats.org/officeDocument/2006/relationships/image" Target="../media/image570.wmf"/><Relationship Id="rId19" Type="http://schemas.openxmlformats.org/officeDocument/2006/relationships/oleObject" Target="../embeddings/oleObject612.bin"/><Relationship Id="rId31" Type="http://schemas.openxmlformats.org/officeDocument/2006/relationships/oleObject" Target="../embeddings/oleObject618.bin"/><Relationship Id="rId4" Type="http://schemas.openxmlformats.org/officeDocument/2006/relationships/image" Target="../media/image567.wmf"/><Relationship Id="rId9" Type="http://schemas.openxmlformats.org/officeDocument/2006/relationships/oleObject" Target="../embeddings/oleObject607.bin"/><Relationship Id="rId14" Type="http://schemas.openxmlformats.org/officeDocument/2006/relationships/image" Target="../media/image572.wmf"/><Relationship Id="rId22" Type="http://schemas.openxmlformats.org/officeDocument/2006/relationships/image" Target="../media/image576.wmf"/><Relationship Id="rId27" Type="http://schemas.openxmlformats.org/officeDocument/2006/relationships/oleObject" Target="../embeddings/oleObject616.bin"/><Relationship Id="rId30" Type="http://schemas.openxmlformats.org/officeDocument/2006/relationships/image" Target="../media/image580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4.bin"/><Relationship Id="rId18" Type="http://schemas.openxmlformats.org/officeDocument/2006/relationships/image" Target="../media/image589.wmf"/><Relationship Id="rId26" Type="http://schemas.openxmlformats.org/officeDocument/2006/relationships/image" Target="../media/image593.wmf"/><Relationship Id="rId3" Type="http://schemas.openxmlformats.org/officeDocument/2006/relationships/oleObject" Target="../embeddings/oleObject619.bin"/><Relationship Id="rId21" Type="http://schemas.openxmlformats.org/officeDocument/2006/relationships/oleObject" Target="../embeddings/oleObject628.bin"/><Relationship Id="rId34" Type="http://schemas.openxmlformats.org/officeDocument/2006/relationships/image" Target="../media/image597.wmf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586.wmf"/><Relationship Id="rId17" Type="http://schemas.openxmlformats.org/officeDocument/2006/relationships/oleObject" Target="../embeddings/oleObject626.bin"/><Relationship Id="rId25" Type="http://schemas.openxmlformats.org/officeDocument/2006/relationships/oleObject" Target="../embeddings/oleObject630.bin"/><Relationship Id="rId33" Type="http://schemas.openxmlformats.org/officeDocument/2006/relationships/oleObject" Target="../embeddings/oleObject63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88.wmf"/><Relationship Id="rId20" Type="http://schemas.openxmlformats.org/officeDocument/2006/relationships/image" Target="../media/image590.wmf"/><Relationship Id="rId29" Type="http://schemas.openxmlformats.org/officeDocument/2006/relationships/oleObject" Target="../embeddings/oleObject632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83.wmf"/><Relationship Id="rId11" Type="http://schemas.openxmlformats.org/officeDocument/2006/relationships/oleObject" Target="../embeddings/oleObject623.bin"/><Relationship Id="rId24" Type="http://schemas.openxmlformats.org/officeDocument/2006/relationships/image" Target="../media/image592.wmf"/><Relationship Id="rId32" Type="http://schemas.openxmlformats.org/officeDocument/2006/relationships/image" Target="../media/image596.wmf"/><Relationship Id="rId5" Type="http://schemas.openxmlformats.org/officeDocument/2006/relationships/oleObject" Target="../embeddings/oleObject620.bin"/><Relationship Id="rId15" Type="http://schemas.openxmlformats.org/officeDocument/2006/relationships/oleObject" Target="../embeddings/oleObject625.bin"/><Relationship Id="rId23" Type="http://schemas.openxmlformats.org/officeDocument/2006/relationships/oleObject" Target="../embeddings/oleObject629.bin"/><Relationship Id="rId28" Type="http://schemas.openxmlformats.org/officeDocument/2006/relationships/image" Target="../media/image594.wmf"/><Relationship Id="rId10" Type="http://schemas.openxmlformats.org/officeDocument/2006/relationships/image" Target="../media/image585.wmf"/><Relationship Id="rId19" Type="http://schemas.openxmlformats.org/officeDocument/2006/relationships/oleObject" Target="../embeddings/oleObject627.bin"/><Relationship Id="rId31" Type="http://schemas.openxmlformats.org/officeDocument/2006/relationships/oleObject" Target="../embeddings/oleObject633.bin"/><Relationship Id="rId4" Type="http://schemas.openxmlformats.org/officeDocument/2006/relationships/image" Target="../media/image582.wmf"/><Relationship Id="rId9" Type="http://schemas.openxmlformats.org/officeDocument/2006/relationships/oleObject" Target="../embeddings/oleObject622.bin"/><Relationship Id="rId14" Type="http://schemas.openxmlformats.org/officeDocument/2006/relationships/image" Target="../media/image587.wmf"/><Relationship Id="rId22" Type="http://schemas.openxmlformats.org/officeDocument/2006/relationships/image" Target="../media/image591.wmf"/><Relationship Id="rId27" Type="http://schemas.openxmlformats.org/officeDocument/2006/relationships/oleObject" Target="../embeddings/oleObject631.bin"/><Relationship Id="rId30" Type="http://schemas.openxmlformats.org/officeDocument/2006/relationships/image" Target="../media/image595.wmf"/><Relationship Id="rId8" Type="http://schemas.openxmlformats.org/officeDocument/2006/relationships/image" Target="../media/image58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wmf"/><Relationship Id="rId3" Type="http://schemas.openxmlformats.org/officeDocument/2006/relationships/oleObject" Target="../embeddings/oleObject635.bin"/><Relationship Id="rId7" Type="http://schemas.openxmlformats.org/officeDocument/2006/relationships/oleObject" Target="../embeddings/oleObject637.bin"/><Relationship Id="rId12" Type="http://schemas.openxmlformats.org/officeDocument/2006/relationships/image" Target="../media/image60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99.wmf"/><Relationship Id="rId11" Type="http://schemas.openxmlformats.org/officeDocument/2006/relationships/oleObject" Target="../embeddings/oleObject639.bin"/><Relationship Id="rId5" Type="http://schemas.openxmlformats.org/officeDocument/2006/relationships/oleObject" Target="../embeddings/oleObject636.bin"/><Relationship Id="rId10" Type="http://schemas.openxmlformats.org/officeDocument/2006/relationships/image" Target="../media/image601.wmf"/><Relationship Id="rId4" Type="http://schemas.openxmlformats.org/officeDocument/2006/relationships/image" Target="../media/image598.wmf"/><Relationship Id="rId9" Type="http://schemas.openxmlformats.org/officeDocument/2006/relationships/oleObject" Target="../embeddings/oleObject638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6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7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1.wmf"/><Relationship Id="rId32" Type="http://schemas.openxmlformats.org/officeDocument/2006/relationships/image" Target="../media/image75.wmf"/><Relationship Id="rId37" Type="http://schemas.openxmlformats.org/officeDocument/2006/relationships/oleObject" Target="../embeddings/oleObject7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3.wmf"/><Relationship Id="rId36" Type="http://schemas.openxmlformats.org/officeDocument/2006/relationships/image" Target="../media/image77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4.w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63.wmf"/><Relationship Id="rId3" Type="http://schemas.openxmlformats.org/officeDocument/2006/relationships/oleObject" Target="../embeddings/oleObject6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5.wmf"/><Relationship Id="rId13" Type="http://schemas.openxmlformats.org/officeDocument/2006/relationships/oleObject" Target="../embeddings/oleObject645.bin"/><Relationship Id="rId18" Type="http://schemas.openxmlformats.org/officeDocument/2006/relationships/image" Target="../media/image610.wmf"/><Relationship Id="rId3" Type="http://schemas.openxmlformats.org/officeDocument/2006/relationships/oleObject" Target="../embeddings/oleObject640.bin"/><Relationship Id="rId21" Type="http://schemas.openxmlformats.org/officeDocument/2006/relationships/oleObject" Target="../embeddings/oleObject649.bin"/><Relationship Id="rId7" Type="http://schemas.openxmlformats.org/officeDocument/2006/relationships/oleObject" Target="../embeddings/oleObject642.bin"/><Relationship Id="rId12" Type="http://schemas.openxmlformats.org/officeDocument/2006/relationships/image" Target="../media/image607.wmf"/><Relationship Id="rId17" Type="http://schemas.openxmlformats.org/officeDocument/2006/relationships/oleObject" Target="../embeddings/oleObject64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09.wmf"/><Relationship Id="rId20" Type="http://schemas.openxmlformats.org/officeDocument/2006/relationships/image" Target="../media/image611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04.wmf"/><Relationship Id="rId11" Type="http://schemas.openxmlformats.org/officeDocument/2006/relationships/oleObject" Target="../embeddings/oleObject644.bin"/><Relationship Id="rId24" Type="http://schemas.openxmlformats.org/officeDocument/2006/relationships/image" Target="../media/image602.wmf"/><Relationship Id="rId5" Type="http://schemas.openxmlformats.org/officeDocument/2006/relationships/oleObject" Target="../embeddings/oleObject641.bin"/><Relationship Id="rId15" Type="http://schemas.openxmlformats.org/officeDocument/2006/relationships/oleObject" Target="../embeddings/oleObject646.bin"/><Relationship Id="rId23" Type="http://schemas.openxmlformats.org/officeDocument/2006/relationships/oleObject" Target="../embeddings/oleObject650.bin"/><Relationship Id="rId10" Type="http://schemas.openxmlformats.org/officeDocument/2006/relationships/image" Target="../media/image606.wmf"/><Relationship Id="rId19" Type="http://schemas.openxmlformats.org/officeDocument/2006/relationships/oleObject" Target="../embeddings/oleObject648.bin"/><Relationship Id="rId4" Type="http://schemas.openxmlformats.org/officeDocument/2006/relationships/image" Target="../media/image603.wmf"/><Relationship Id="rId9" Type="http://schemas.openxmlformats.org/officeDocument/2006/relationships/oleObject" Target="../embeddings/oleObject643.bin"/><Relationship Id="rId14" Type="http://schemas.openxmlformats.org/officeDocument/2006/relationships/image" Target="../media/image608.wmf"/><Relationship Id="rId22" Type="http://schemas.openxmlformats.org/officeDocument/2006/relationships/image" Target="../media/image612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6.bin"/><Relationship Id="rId18" Type="http://schemas.openxmlformats.org/officeDocument/2006/relationships/image" Target="../media/image620.wmf"/><Relationship Id="rId26" Type="http://schemas.openxmlformats.org/officeDocument/2006/relationships/image" Target="../media/image624.wmf"/><Relationship Id="rId39" Type="http://schemas.openxmlformats.org/officeDocument/2006/relationships/oleObject" Target="../embeddings/oleObject669.bin"/><Relationship Id="rId21" Type="http://schemas.openxmlformats.org/officeDocument/2006/relationships/oleObject" Target="../embeddings/oleObject660.bin"/><Relationship Id="rId34" Type="http://schemas.openxmlformats.org/officeDocument/2006/relationships/image" Target="../media/image628.wmf"/><Relationship Id="rId42" Type="http://schemas.openxmlformats.org/officeDocument/2006/relationships/image" Target="../media/image632.wmf"/><Relationship Id="rId7" Type="http://schemas.openxmlformats.org/officeDocument/2006/relationships/oleObject" Target="../embeddings/oleObject65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19.wmf"/><Relationship Id="rId29" Type="http://schemas.openxmlformats.org/officeDocument/2006/relationships/oleObject" Target="../embeddings/oleObject664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14.wmf"/><Relationship Id="rId11" Type="http://schemas.openxmlformats.org/officeDocument/2006/relationships/oleObject" Target="../embeddings/oleObject655.bin"/><Relationship Id="rId24" Type="http://schemas.openxmlformats.org/officeDocument/2006/relationships/image" Target="../media/image623.wmf"/><Relationship Id="rId32" Type="http://schemas.openxmlformats.org/officeDocument/2006/relationships/image" Target="../media/image627.wmf"/><Relationship Id="rId37" Type="http://schemas.openxmlformats.org/officeDocument/2006/relationships/oleObject" Target="../embeddings/oleObject668.bin"/><Relationship Id="rId40" Type="http://schemas.openxmlformats.org/officeDocument/2006/relationships/image" Target="../media/image631.wmf"/><Relationship Id="rId45" Type="http://schemas.openxmlformats.org/officeDocument/2006/relationships/oleObject" Target="../embeddings/oleObject672.bin"/><Relationship Id="rId5" Type="http://schemas.openxmlformats.org/officeDocument/2006/relationships/oleObject" Target="../embeddings/oleObject652.bin"/><Relationship Id="rId15" Type="http://schemas.openxmlformats.org/officeDocument/2006/relationships/oleObject" Target="../embeddings/oleObject657.bin"/><Relationship Id="rId23" Type="http://schemas.openxmlformats.org/officeDocument/2006/relationships/oleObject" Target="../embeddings/oleObject661.bin"/><Relationship Id="rId28" Type="http://schemas.openxmlformats.org/officeDocument/2006/relationships/image" Target="../media/image625.wmf"/><Relationship Id="rId36" Type="http://schemas.openxmlformats.org/officeDocument/2006/relationships/image" Target="../media/image629.wmf"/><Relationship Id="rId10" Type="http://schemas.openxmlformats.org/officeDocument/2006/relationships/image" Target="../media/image616.wmf"/><Relationship Id="rId19" Type="http://schemas.openxmlformats.org/officeDocument/2006/relationships/oleObject" Target="../embeddings/oleObject659.bin"/><Relationship Id="rId31" Type="http://schemas.openxmlformats.org/officeDocument/2006/relationships/oleObject" Target="../embeddings/oleObject665.bin"/><Relationship Id="rId44" Type="http://schemas.openxmlformats.org/officeDocument/2006/relationships/image" Target="../media/image633.wmf"/><Relationship Id="rId4" Type="http://schemas.openxmlformats.org/officeDocument/2006/relationships/image" Target="../media/image613.wmf"/><Relationship Id="rId9" Type="http://schemas.openxmlformats.org/officeDocument/2006/relationships/oleObject" Target="../embeddings/oleObject654.bin"/><Relationship Id="rId14" Type="http://schemas.openxmlformats.org/officeDocument/2006/relationships/image" Target="../media/image618.wmf"/><Relationship Id="rId22" Type="http://schemas.openxmlformats.org/officeDocument/2006/relationships/image" Target="../media/image622.wmf"/><Relationship Id="rId27" Type="http://schemas.openxmlformats.org/officeDocument/2006/relationships/oleObject" Target="../embeddings/oleObject663.bin"/><Relationship Id="rId30" Type="http://schemas.openxmlformats.org/officeDocument/2006/relationships/image" Target="../media/image626.wmf"/><Relationship Id="rId35" Type="http://schemas.openxmlformats.org/officeDocument/2006/relationships/oleObject" Target="../embeddings/oleObject667.bin"/><Relationship Id="rId43" Type="http://schemas.openxmlformats.org/officeDocument/2006/relationships/oleObject" Target="../embeddings/oleObject671.bin"/><Relationship Id="rId8" Type="http://schemas.openxmlformats.org/officeDocument/2006/relationships/image" Target="../media/image615.wmf"/><Relationship Id="rId3" Type="http://schemas.openxmlformats.org/officeDocument/2006/relationships/oleObject" Target="../embeddings/oleObject651.bin"/><Relationship Id="rId12" Type="http://schemas.openxmlformats.org/officeDocument/2006/relationships/image" Target="../media/image617.wmf"/><Relationship Id="rId17" Type="http://schemas.openxmlformats.org/officeDocument/2006/relationships/oleObject" Target="../embeddings/oleObject658.bin"/><Relationship Id="rId25" Type="http://schemas.openxmlformats.org/officeDocument/2006/relationships/oleObject" Target="../embeddings/oleObject662.bin"/><Relationship Id="rId33" Type="http://schemas.openxmlformats.org/officeDocument/2006/relationships/oleObject" Target="../embeddings/oleObject666.bin"/><Relationship Id="rId38" Type="http://schemas.openxmlformats.org/officeDocument/2006/relationships/image" Target="../media/image630.wmf"/><Relationship Id="rId46" Type="http://schemas.openxmlformats.org/officeDocument/2006/relationships/image" Target="../media/image634.wmf"/><Relationship Id="rId20" Type="http://schemas.openxmlformats.org/officeDocument/2006/relationships/image" Target="../media/image621.wmf"/><Relationship Id="rId41" Type="http://schemas.openxmlformats.org/officeDocument/2006/relationships/oleObject" Target="../embeddings/oleObject670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94.w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89.wmf"/><Relationship Id="rId32" Type="http://schemas.openxmlformats.org/officeDocument/2006/relationships/image" Target="../media/image93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1.wmf"/><Relationship Id="rId36" Type="http://schemas.openxmlformats.org/officeDocument/2006/relationships/image" Target="../media/image95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2.wmf"/><Relationship Id="rId35" Type="http://schemas.openxmlformats.org/officeDocument/2006/relationships/oleObject" Target="../embeddings/oleObject96.bin"/><Relationship Id="rId8" Type="http://schemas.openxmlformats.org/officeDocument/2006/relationships/image" Target="../media/image81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3.wmf"/><Relationship Id="rId26" Type="http://schemas.openxmlformats.org/officeDocument/2006/relationships/image" Target="../media/image107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111.w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6.wmf"/><Relationship Id="rId32" Type="http://schemas.openxmlformats.org/officeDocument/2006/relationships/image" Target="../media/image110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08.wmf"/><Relationship Id="rId36" Type="http://schemas.openxmlformats.org/officeDocument/2006/relationships/image" Target="../media/image112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09.wmf"/><Relationship Id="rId35" Type="http://schemas.openxmlformats.org/officeDocument/2006/relationships/oleObject" Target="../embeddings/oleObject113.bin"/><Relationship Id="rId8" Type="http://schemas.openxmlformats.org/officeDocument/2006/relationships/image" Target="../media/image98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34" Type="http://schemas.openxmlformats.org/officeDocument/2006/relationships/image" Target="../media/image128.wmf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3.wmf"/><Relationship Id="rId32" Type="http://schemas.openxmlformats.org/officeDocument/2006/relationships/image" Target="../media/image127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25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26.wmf"/><Relationship Id="rId8" Type="http://schemas.openxmlformats.org/officeDocument/2006/relationships/image" Target="../media/image115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9" Type="http://schemas.openxmlformats.org/officeDocument/2006/relationships/oleObject" Target="../embeddings/oleObject148.bin"/><Relationship Id="rId21" Type="http://schemas.openxmlformats.org/officeDocument/2006/relationships/oleObject" Target="../embeddings/oleObject139.bin"/><Relationship Id="rId34" Type="http://schemas.openxmlformats.org/officeDocument/2006/relationships/image" Target="../media/image144.wmf"/><Relationship Id="rId42" Type="http://schemas.openxmlformats.org/officeDocument/2006/relationships/image" Target="../media/image148.wmf"/><Relationship Id="rId47" Type="http://schemas.openxmlformats.org/officeDocument/2006/relationships/oleObject" Target="../embeddings/oleObject152.bin"/><Relationship Id="rId50" Type="http://schemas.openxmlformats.org/officeDocument/2006/relationships/image" Target="../media/image152.wmf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5.wmf"/><Relationship Id="rId29" Type="http://schemas.openxmlformats.org/officeDocument/2006/relationships/oleObject" Target="../embeddings/oleObject143.bin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39.wmf"/><Relationship Id="rId32" Type="http://schemas.openxmlformats.org/officeDocument/2006/relationships/image" Target="../media/image143.wmf"/><Relationship Id="rId37" Type="http://schemas.openxmlformats.org/officeDocument/2006/relationships/oleObject" Target="../embeddings/oleObject147.bin"/><Relationship Id="rId40" Type="http://schemas.openxmlformats.org/officeDocument/2006/relationships/image" Target="../media/image147.wmf"/><Relationship Id="rId45" Type="http://schemas.openxmlformats.org/officeDocument/2006/relationships/oleObject" Target="../embeddings/oleObject151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41.wmf"/><Relationship Id="rId36" Type="http://schemas.openxmlformats.org/officeDocument/2006/relationships/image" Target="../media/image145.wmf"/><Relationship Id="rId49" Type="http://schemas.openxmlformats.org/officeDocument/2006/relationships/oleObject" Target="../embeddings/oleObject153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38.bin"/><Relationship Id="rId31" Type="http://schemas.openxmlformats.org/officeDocument/2006/relationships/oleObject" Target="../embeddings/oleObject144.bin"/><Relationship Id="rId44" Type="http://schemas.openxmlformats.org/officeDocument/2006/relationships/image" Target="../media/image149.wmf"/><Relationship Id="rId52" Type="http://schemas.openxmlformats.org/officeDocument/2006/relationships/image" Target="../media/image153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42.wmf"/><Relationship Id="rId35" Type="http://schemas.openxmlformats.org/officeDocument/2006/relationships/oleObject" Target="../embeddings/oleObject146.bin"/><Relationship Id="rId43" Type="http://schemas.openxmlformats.org/officeDocument/2006/relationships/oleObject" Target="../embeddings/oleObject150.bin"/><Relationship Id="rId48" Type="http://schemas.openxmlformats.org/officeDocument/2006/relationships/image" Target="../media/image151.wmf"/><Relationship Id="rId8" Type="http://schemas.openxmlformats.org/officeDocument/2006/relationships/image" Target="../media/image131.wmf"/><Relationship Id="rId51" Type="http://schemas.openxmlformats.org/officeDocument/2006/relationships/oleObject" Target="../embeddings/oleObject154.bin"/><Relationship Id="rId3" Type="http://schemas.openxmlformats.org/officeDocument/2006/relationships/oleObject" Target="../embeddings/oleObject130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33" Type="http://schemas.openxmlformats.org/officeDocument/2006/relationships/oleObject" Target="../embeddings/oleObject145.bin"/><Relationship Id="rId38" Type="http://schemas.openxmlformats.org/officeDocument/2006/relationships/image" Target="../media/image146.wmf"/><Relationship Id="rId46" Type="http://schemas.openxmlformats.org/officeDocument/2006/relationships/image" Target="../media/image150.wmf"/><Relationship Id="rId20" Type="http://schemas.openxmlformats.org/officeDocument/2006/relationships/image" Target="../media/image137.wmf"/><Relationship Id="rId41" Type="http://schemas.openxmlformats.org/officeDocument/2006/relationships/oleObject" Target="../embeddings/oleObject14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0.wmf"/><Relationship Id="rId26" Type="http://schemas.openxmlformats.org/officeDocument/2006/relationships/image" Target="../media/image163.w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9.wmf"/><Relationship Id="rId20" Type="http://schemas.openxmlformats.org/officeDocument/2006/relationships/image" Target="../media/image152.wmf"/><Relationship Id="rId29" Type="http://schemas.openxmlformats.org/officeDocument/2006/relationships/oleObject" Target="../embeddings/oleObject16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164.wmf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8.wmf"/><Relationship Id="rId22" Type="http://schemas.openxmlformats.org/officeDocument/2006/relationships/image" Target="../media/image161.wmf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16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913" y="2819400"/>
          <a:ext cx="4406900" cy="885825"/>
        </p:xfrm>
        <a:graphic>
          <a:graphicData uri="http://schemas.openxmlformats.org/drawingml/2006/table">
            <a:tbl>
              <a:tblPr/>
              <a:tblGrid>
                <a:gridCol w="3989439"/>
                <a:gridCol w="209225"/>
                <a:gridCol w="208236"/>
              </a:tblGrid>
              <a:tr h="4778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3A112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marL="21162" marR="21162" marT="21131" marB="21131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21162" marR="21162" marT="21131" marB="21131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21162" marR="21162" marT="21131" marB="21131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80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3A111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marL="21162" marR="21162" marT="21131" marB="21131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1418" marR="91418" marT="45642" marB="45642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1418" marR="91418" marT="45642" marB="45642"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139" name="副标题 2"/>
          <p:cNvSpPr>
            <a:spLocks noGrp="1"/>
          </p:cNvSpPr>
          <p:nvPr>
            <p:ph type="subTitle" idx="1"/>
          </p:nvPr>
        </p:nvSpPr>
        <p:spPr>
          <a:xfrm>
            <a:off x="395288" y="1196975"/>
            <a:ext cx="7489825" cy="2447925"/>
          </a:xfrm>
        </p:spPr>
        <p:txBody>
          <a:bodyPr/>
          <a:lstStyle/>
          <a:p>
            <a:r>
              <a:rPr lang="zh-CN" altLang="en-US" sz="3200" b="1" dirty="0" smtClean="0"/>
              <a:t>期末考试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pPr algn="l"/>
            <a:r>
              <a:rPr lang="zh-CN" altLang="en-US" sz="2400" b="1" dirty="0" smtClean="0"/>
              <a:t>                  时间：</a:t>
            </a:r>
            <a:r>
              <a:rPr lang="en-US" altLang="zh-CN" sz="2400" b="1" dirty="0" smtClean="0"/>
              <a:t>2019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月</a:t>
            </a:r>
            <a:r>
              <a:rPr lang="en-US" altLang="zh-CN" sz="2400" b="1" dirty="0" smtClean="0"/>
              <a:t>24</a:t>
            </a:r>
            <a:r>
              <a:rPr lang="zh-CN" altLang="en-US" sz="2400" b="1" dirty="0" smtClean="0"/>
              <a:t>日晚上</a:t>
            </a:r>
            <a:r>
              <a:rPr lang="en-US" altLang="zh-CN" sz="2400" b="1" dirty="0" smtClean="0"/>
              <a:t>19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00-21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00</a:t>
            </a:r>
          </a:p>
          <a:p>
            <a:pPr algn="l"/>
            <a:r>
              <a:rPr lang="zh-CN" altLang="en-US" sz="2400" b="1" dirty="0" smtClean="0"/>
              <a:t>    </a:t>
            </a:r>
            <a:endParaRPr lang="en-US" altLang="zh-CN" sz="2400" b="1" dirty="0" smtClean="0"/>
          </a:p>
          <a:p>
            <a:pPr algn="l"/>
            <a:r>
              <a:rPr lang="zh-CN" altLang="en-US" sz="2400" b="1" dirty="0" smtClean="0"/>
              <a:t>                  教室：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700213" y="2636838"/>
            <a:ext cx="575151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92725" y="3068638"/>
            <a:ext cx="503238" cy="75882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2245"/>
              </p:ext>
            </p:extLst>
          </p:nvPr>
        </p:nvGraphicFramePr>
        <p:xfrm>
          <a:off x="1980406" y="70561"/>
          <a:ext cx="23352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2" name="Equation" r:id="rId3" imgW="1015920" imgH="203040" progId="Equation.DSMT4">
                  <p:embed/>
                </p:oleObj>
              </mc:Choice>
              <mc:Fallback>
                <p:oleObj name="Equation" r:id="rId3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406" y="70561"/>
                        <a:ext cx="23352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10634"/>
              </p:ext>
            </p:extLst>
          </p:nvPr>
        </p:nvGraphicFramePr>
        <p:xfrm>
          <a:off x="150813" y="492125"/>
          <a:ext cx="6486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3" name="Equation" r:id="rId5" imgW="3009600" imgH="317160" progId="Equation.DSMT4">
                  <p:embed/>
                </p:oleObj>
              </mc:Choice>
              <mc:Fallback>
                <p:oleObj name="Equation" r:id="rId5" imgW="3009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492125"/>
                        <a:ext cx="64865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/>
          </p:nvPr>
        </p:nvGraphicFramePr>
        <p:xfrm>
          <a:off x="182162" y="1207927"/>
          <a:ext cx="40719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4" name="Equation" r:id="rId7" imgW="1904760" imgH="317160" progId="Equation.DSMT4">
                  <p:embed/>
                </p:oleObj>
              </mc:Choice>
              <mc:Fallback>
                <p:oleObj name="Equation" r:id="rId7" imgW="1904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62" y="1207927"/>
                        <a:ext cx="407193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/>
          </p:nvPr>
        </p:nvGraphicFramePr>
        <p:xfrm>
          <a:off x="4254100" y="1167743"/>
          <a:ext cx="2952043" cy="72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5" name="Equation" r:id="rId9" imgW="1333440" imgH="330120" progId="Equation.DSMT4">
                  <p:embed/>
                </p:oleObj>
              </mc:Choice>
              <mc:Fallback>
                <p:oleObj name="Equation" r:id="rId9" imgW="1333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100" y="1167743"/>
                        <a:ext cx="2952043" cy="723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"/>
          <p:cNvGraphicFramePr>
            <a:graphicFrameLocks noChangeAspect="1"/>
          </p:cNvGraphicFramePr>
          <p:nvPr>
            <p:extLst/>
          </p:nvPr>
        </p:nvGraphicFramePr>
        <p:xfrm>
          <a:off x="533400" y="1919288"/>
          <a:ext cx="3375870" cy="75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6" name="Equation" r:id="rId11" imgW="1460160" imgH="330120" progId="Equation.DSMT4">
                  <p:embed/>
                </p:oleObj>
              </mc:Choice>
              <mc:Fallback>
                <p:oleObj name="Equation" r:id="rId11" imgW="1460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19288"/>
                        <a:ext cx="3375870" cy="75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"/>
          <p:cNvGraphicFramePr>
            <a:graphicFrameLocks noChangeAspect="1"/>
          </p:cNvGraphicFramePr>
          <p:nvPr>
            <p:extLst/>
          </p:nvPr>
        </p:nvGraphicFramePr>
        <p:xfrm>
          <a:off x="3909270" y="2091756"/>
          <a:ext cx="18176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7" name="Equation" r:id="rId13" imgW="774360" imgH="203040" progId="Equation.DSMT4">
                  <p:embed/>
                </p:oleObj>
              </mc:Choice>
              <mc:Fallback>
                <p:oleObj name="Equation" r:id="rId13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270" y="2091756"/>
                        <a:ext cx="18176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28445" y="2588735"/>
            <a:ext cx="9115555" cy="10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78498"/>
              </p:ext>
            </p:extLst>
          </p:nvPr>
        </p:nvGraphicFramePr>
        <p:xfrm>
          <a:off x="3680231" y="2818857"/>
          <a:ext cx="46069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8" name="Equation" r:id="rId15" imgW="1993680" imgH="431640" progId="Equation.DSMT4">
                  <p:embed/>
                </p:oleObj>
              </mc:Choice>
              <mc:Fallback>
                <p:oleObj name="Equation" r:id="rId15" imgW="1993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231" y="2818857"/>
                        <a:ext cx="46069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80535"/>
              </p:ext>
            </p:extLst>
          </p:nvPr>
        </p:nvGraphicFramePr>
        <p:xfrm>
          <a:off x="182162" y="2954101"/>
          <a:ext cx="28765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9" name="Equation" r:id="rId17" imgW="1244520" imgH="342720" progId="Equation.DSMT4">
                  <p:embed/>
                </p:oleObj>
              </mc:Choice>
              <mc:Fallback>
                <p:oleObj name="Equation" r:id="rId17" imgW="1244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62" y="2954101"/>
                        <a:ext cx="287655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3197859" y="3123404"/>
            <a:ext cx="508603" cy="35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41274"/>
              </p:ext>
            </p:extLst>
          </p:nvPr>
        </p:nvGraphicFramePr>
        <p:xfrm>
          <a:off x="3832104" y="3960619"/>
          <a:ext cx="41973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0" name="Equation" r:id="rId19" imgW="1815840" imgH="330120" progId="Equation.DSMT4">
                  <p:embed/>
                </p:oleObj>
              </mc:Choice>
              <mc:Fallback>
                <p:oleObj name="Equation" r:id="rId19" imgW="1815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104" y="3960619"/>
                        <a:ext cx="41973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067851"/>
              </p:ext>
            </p:extLst>
          </p:nvPr>
        </p:nvGraphicFramePr>
        <p:xfrm>
          <a:off x="301625" y="3987607"/>
          <a:ext cx="28463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1" name="Equation" r:id="rId21" imgW="1231560" imgH="317160" progId="Equation.DSMT4">
                  <p:embed/>
                </p:oleObj>
              </mc:Choice>
              <mc:Fallback>
                <p:oleObj name="Equation" r:id="rId21" imgW="1231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987607"/>
                        <a:ext cx="284638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右箭头 87"/>
          <p:cNvSpPr/>
          <p:nvPr/>
        </p:nvSpPr>
        <p:spPr>
          <a:xfrm>
            <a:off x="3281779" y="4066825"/>
            <a:ext cx="550325" cy="36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974231"/>
              </p:ext>
            </p:extLst>
          </p:nvPr>
        </p:nvGraphicFramePr>
        <p:xfrm>
          <a:off x="236538" y="4978400"/>
          <a:ext cx="6986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2" name="Equation" r:id="rId23" imgW="3022560" imgH="215640" progId="Equation.DSMT4">
                  <p:embed/>
                </p:oleObj>
              </mc:Choice>
              <mc:Fallback>
                <p:oleObj name="Equation" r:id="rId23" imgW="3022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4978400"/>
                        <a:ext cx="69865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角星 18"/>
          <p:cNvSpPr/>
          <p:nvPr/>
        </p:nvSpPr>
        <p:spPr>
          <a:xfrm>
            <a:off x="6707880" y="613455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7222400" y="658563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7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Object 7"/>
          <p:cNvGraphicFramePr>
            <a:graphicFrameLocks noChangeAspect="1"/>
          </p:cNvGraphicFramePr>
          <p:nvPr>
            <p:extLst/>
          </p:nvPr>
        </p:nvGraphicFramePr>
        <p:xfrm>
          <a:off x="105884" y="138188"/>
          <a:ext cx="7602419" cy="610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36" name="Equation" r:id="rId3" imgW="3759120" imgH="304560" progId="Equation.DSMT4">
                  <p:embed/>
                </p:oleObj>
              </mc:Choice>
              <mc:Fallback>
                <p:oleObj name="Equation" r:id="rId3" imgW="3759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4" y="138188"/>
                        <a:ext cx="7602419" cy="61002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26448"/>
              </p:ext>
            </p:extLst>
          </p:nvPr>
        </p:nvGraphicFramePr>
        <p:xfrm>
          <a:off x="144295" y="747947"/>
          <a:ext cx="36274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37" name="Equation" r:id="rId5" imgW="1625400" imgH="291960" progId="Equation.DSMT4">
                  <p:embed/>
                </p:oleObj>
              </mc:Choice>
              <mc:Fallback>
                <p:oleObj name="Equation" r:id="rId5" imgW="1625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95" y="747947"/>
                        <a:ext cx="36274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33293"/>
              </p:ext>
            </p:extLst>
          </p:nvPr>
        </p:nvGraphicFramePr>
        <p:xfrm>
          <a:off x="324164" y="1365215"/>
          <a:ext cx="290671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38" name="Equation" r:id="rId7" imgW="1257120" imgH="253800" progId="Equation.DSMT4">
                  <p:embed/>
                </p:oleObj>
              </mc:Choice>
              <mc:Fallback>
                <p:oleObj name="Equation" r:id="rId7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4" y="1365215"/>
                        <a:ext cx="290671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955094"/>
              </p:ext>
            </p:extLst>
          </p:nvPr>
        </p:nvGraphicFramePr>
        <p:xfrm>
          <a:off x="3230876" y="1420069"/>
          <a:ext cx="3801432" cy="52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39" name="Equation" r:id="rId9" imgW="1815840" imgH="253800" progId="Equation.DSMT4">
                  <p:embed/>
                </p:oleObj>
              </mc:Choice>
              <mc:Fallback>
                <p:oleObj name="Equation" r:id="rId9" imgW="1815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876" y="1420069"/>
                        <a:ext cx="3801432" cy="524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283365"/>
              </p:ext>
            </p:extLst>
          </p:nvPr>
        </p:nvGraphicFramePr>
        <p:xfrm>
          <a:off x="160207" y="2009471"/>
          <a:ext cx="4679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0" name="Equation" r:id="rId11" imgW="2120760" imgH="253800" progId="Equation.DSMT4">
                  <p:embed/>
                </p:oleObj>
              </mc:Choice>
              <mc:Fallback>
                <p:oleObj name="Equation" r:id="rId11" imgW="2120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07" y="2009471"/>
                        <a:ext cx="4679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510666"/>
              </p:ext>
            </p:extLst>
          </p:nvPr>
        </p:nvGraphicFramePr>
        <p:xfrm>
          <a:off x="4792217" y="1944652"/>
          <a:ext cx="38973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1" name="Equation" r:id="rId13" imgW="1917360" imgH="355320" progId="Equation.DSMT4">
                  <p:embed/>
                </p:oleObj>
              </mc:Choice>
              <mc:Fallback>
                <p:oleObj name="Equation" r:id="rId13" imgW="1917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217" y="1944652"/>
                        <a:ext cx="38973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31656"/>
              </p:ext>
            </p:extLst>
          </p:nvPr>
        </p:nvGraphicFramePr>
        <p:xfrm>
          <a:off x="260535" y="2748240"/>
          <a:ext cx="34623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2" name="Equation" r:id="rId15" imgW="1498320" imgH="279360" progId="Equation.DSMT4">
                  <p:embed/>
                </p:oleObj>
              </mc:Choice>
              <mc:Fallback>
                <p:oleObj name="Equation" r:id="rId15" imgW="1498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35" y="2748240"/>
                        <a:ext cx="34623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74799"/>
              </p:ext>
            </p:extLst>
          </p:nvPr>
        </p:nvGraphicFramePr>
        <p:xfrm>
          <a:off x="3710339" y="2671202"/>
          <a:ext cx="38449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3" name="Equation" r:id="rId17" imgW="1726920" imgH="380880" progId="Equation.DSMT4">
                  <p:embed/>
                </p:oleObj>
              </mc:Choice>
              <mc:Fallback>
                <p:oleObj name="Equation" r:id="rId17" imgW="1726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339" y="2671202"/>
                        <a:ext cx="38449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90058"/>
              </p:ext>
            </p:extLst>
          </p:nvPr>
        </p:nvGraphicFramePr>
        <p:xfrm>
          <a:off x="219529" y="3636216"/>
          <a:ext cx="87677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4" name="Equation" r:id="rId19" imgW="5194080" imgH="304560" progId="Equation.DSMT4">
                  <p:embed/>
                </p:oleObj>
              </mc:Choice>
              <mc:Fallback>
                <p:oleObj name="Equation" r:id="rId19" imgW="5194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29" y="3636216"/>
                        <a:ext cx="87677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766409"/>
              </p:ext>
            </p:extLst>
          </p:nvPr>
        </p:nvGraphicFramePr>
        <p:xfrm>
          <a:off x="219529" y="4271028"/>
          <a:ext cx="32877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5" name="Equation" r:id="rId21" imgW="1422360" imgH="253800" progId="Equation.DSMT4">
                  <p:embed/>
                </p:oleObj>
              </mc:Choice>
              <mc:Fallback>
                <p:oleObj name="Equation" r:id="rId21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29" y="4271028"/>
                        <a:ext cx="32877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764805"/>
              </p:ext>
            </p:extLst>
          </p:nvPr>
        </p:nvGraphicFramePr>
        <p:xfrm>
          <a:off x="3507241" y="4152071"/>
          <a:ext cx="2665832" cy="767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6" name="Equation" r:id="rId23" imgW="1307880" imgH="380880" progId="Equation.DSMT4">
                  <p:embed/>
                </p:oleObj>
              </mc:Choice>
              <mc:Fallback>
                <p:oleObj name="Equation" r:id="rId23" imgW="1307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241" y="4152071"/>
                        <a:ext cx="2665832" cy="767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23051"/>
              </p:ext>
            </p:extLst>
          </p:nvPr>
        </p:nvGraphicFramePr>
        <p:xfrm>
          <a:off x="991903" y="4919529"/>
          <a:ext cx="5030675" cy="73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7" name="Equation" r:id="rId25" imgW="2323800" imgH="342720" progId="Equation.DSMT4">
                  <p:embed/>
                </p:oleObj>
              </mc:Choice>
              <mc:Fallback>
                <p:oleObj name="Equation" r:id="rId25" imgW="2323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903" y="4919529"/>
                        <a:ext cx="5030675" cy="733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320768"/>
              </p:ext>
            </p:extLst>
          </p:nvPr>
        </p:nvGraphicFramePr>
        <p:xfrm>
          <a:off x="977900" y="5751513"/>
          <a:ext cx="45735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8" name="Equation" r:id="rId27" imgW="1968480" imgH="266400" progId="Equation.DSMT4">
                  <p:embed/>
                </p:oleObj>
              </mc:Choice>
              <mc:Fallback>
                <p:oleObj name="Equation" r:id="rId27" imgW="1968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751513"/>
                        <a:ext cx="457358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0" y="3507815"/>
            <a:ext cx="92068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117767"/>
              </p:ext>
            </p:extLst>
          </p:nvPr>
        </p:nvGraphicFramePr>
        <p:xfrm>
          <a:off x="2636983" y="1255973"/>
          <a:ext cx="36401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1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983" y="1255973"/>
                        <a:ext cx="3640137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37169" y="52703"/>
            <a:ext cx="8727625" cy="5100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40520"/>
              </p:ext>
            </p:extLst>
          </p:nvPr>
        </p:nvGraphicFramePr>
        <p:xfrm>
          <a:off x="3578187" y="605070"/>
          <a:ext cx="22907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2" name="Equation" r:id="rId5" imgW="990360" imgH="266400" progId="Equation.DSMT4">
                  <p:embed/>
                </p:oleObj>
              </mc:Choice>
              <mc:Fallback>
                <p:oleObj name="Equation" r:id="rId5" imgW="990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187" y="605070"/>
                        <a:ext cx="22907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/>
        </p:nvSpPr>
        <p:spPr>
          <a:xfrm>
            <a:off x="367854" y="808375"/>
            <a:ext cx="655782" cy="274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9578"/>
              </p:ext>
            </p:extLst>
          </p:nvPr>
        </p:nvGraphicFramePr>
        <p:xfrm>
          <a:off x="1142962" y="640009"/>
          <a:ext cx="2435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3" name="Equation" r:id="rId7" imgW="1054080" imgH="253800" progId="Equation.DSMT4">
                  <p:embed/>
                </p:oleObj>
              </mc:Choice>
              <mc:Fallback>
                <p:oleObj name="Equation" r:id="rId7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62" y="640009"/>
                        <a:ext cx="2435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554002"/>
              </p:ext>
            </p:extLst>
          </p:nvPr>
        </p:nvGraphicFramePr>
        <p:xfrm>
          <a:off x="284339" y="0"/>
          <a:ext cx="8241083" cy="66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4" name="Equation" r:id="rId9" imgW="3759120" imgH="304560" progId="Equation.DSMT4">
                  <p:embed/>
                </p:oleObj>
              </mc:Choice>
              <mc:Fallback>
                <p:oleObj name="Equation" r:id="rId9" imgW="3759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39" y="0"/>
                        <a:ext cx="8241083" cy="661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766065"/>
              </p:ext>
            </p:extLst>
          </p:nvPr>
        </p:nvGraphicFramePr>
        <p:xfrm>
          <a:off x="137169" y="1375730"/>
          <a:ext cx="2581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5" name="Equation" r:id="rId11" imgW="1193760" imgH="406080" progId="Equation.DSMT4">
                  <p:embed/>
                </p:oleObj>
              </mc:Choice>
              <mc:Fallback>
                <p:oleObj name="Equation" r:id="rId11" imgW="1193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9" y="1375730"/>
                        <a:ext cx="25812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28693"/>
              </p:ext>
            </p:extLst>
          </p:nvPr>
        </p:nvGraphicFramePr>
        <p:xfrm>
          <a:off x="3278188" y="4235450"/>
          <a:ext cx="2006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6" name="Equation" r:id="rId13" imgW="622080" imgH="317160" progId="Equation.DSMT4">
                  <p:embed/>
                </p:oleObj>
              </mc:Choice>
              <mc:Fallback>
                <p:oleObj name="Equation" r:id="rId13" imgW="6220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4235450"/>
                        <a:ext cx="20066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33912"/>
              </p:ext>
            </p:extLst>
          </p:nvPr>
        </p:nvGraphicFramePr>
        <p:xfrm>
          <a:off x="536575" y="4225925"/>
          <a:ext cx="29130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7" name="Equation" r:id="rId15" imgW="1206360" imgH="431640" progId="Equation.DSMT4">
                  <p:embed/>
                </p:oleObj>
              </mc:Choice>
              <mc:Fallback>
                <p:oleObj name="Equation" r:id="rId15" imgW="120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225925"/>
                        <a:ext cx="29130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05139"/>
              </p:ext>
            </p:extLst>
          </p:nvPr>
        </p:nvGraphicFramePr>
        <p:xfrm>
          <a:off x="4955527" y="1359299"/>
          <a:ext cx="525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8" name="Equation" r:id="rId17" imgW="203040" imgH="164880" progId="Equation.DSMT4">
                  <p:embed/>
                </p:oleObj>
              </mc:Choice>
              <mc:Fallback>
                <p:oleObj name="Equation" r:id="rId17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527" y="1359299"/>
                        <a:ext cx="5254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61841"/>
              </p:ext>
            </p:extLst>
          </p:nvPr>
        </p:nvGraphicFramePr>
        <p:xfrm>
          <a:off x="626367" y="2258202"/>
          <a:ext cx="2869869" cy="91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39" name="Equation" r:id="rId19" imgW="1257120" imgH="406080" progId="Equation.DSMT4">
                  <p:embed/>
                </p:oleObj>
              </mc:Choice>
              <mc:Fallback>
                <p:oleObj name="Equation" r:id="rId19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67" y="2258202"/>
                        <a:ext cx="2869869" cy="916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574105"/>
              </p:ext>
            </p:extLst>
          </p:nvPr>
        </p:nvGraphicFramePr>
        <p:xfrm>
          <a:off x="647307" y="3217346"/>
          <a:ext cx="5889467" cy="97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40" name="Equation" r:id="rId21" imgW="2577960" imgH="431640" progId="Equation.DSMT4">
                  <p:embed/>
                </p:oleObj>
              </mc:Choice>
              <mc:Fallback>
                <p:oleObj name="Equation" r:id="rId21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07" y="3217346"/>
                        <a:ext cx="5889467" cy="973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82402"/>
              </p:ext>
            </p:extLst>
          </p:nvPr>
        </p:nvGraphicFramePr>
        <p:xfrm>
          <a:off x="554793" y="5448300"/>
          <a:ext cx="4168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41" name="Equation" r:id="rId23" imgW="1803240" imgH="215640" progId="Equation.DSMT4">
                  <p:embed/>
                </p:oleObj>
              </mc:Choice>
              <mc:Fallback>
                <p:oleObj name="Equation" r:id="rId23" imgW="180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93" y="5448300"/>
                        <a:ext cx="4168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19008"/>
              </p:ext>
            </p:extLst>
          </p:nvPr>
        </p:nvGraphicFramePr>
        <p:xfrm>
          <a:off x="3914920" y="1337169"/>
          <a:ext cx="1084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42" name="Equation" r:id="rId25" imgW="419040" imgH="203040" progId="Equation.DSMT4">
                  <p:embed/>
                </p:oleObj>
              </mc:Choice>
              <mc:Fallback>
                <p:oleObj name="Equation" r:id="rId25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920" y="1337169"/>
                        <a:ext cx="10842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五角星 30"/>
          <p:cNvSpPr/>
          <p:nvPr/>
        </p:nvSpPr>
        <p:spPr>
          <a:xfrm>
            <a:off x="5944083" y="817962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角星 32"/>
          <p:cNvSpPr/>
          <p:nvPr/>
        </p:nvSpPr>
        <p:spPr>
          <a:xfrm>
            <a:off x="6458603" y="782054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6357515" y="1503655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角星 45"/>
          <p:cNvSpPr/>
          <p:nvPr/>
        </p:nvSpPr>
        <p:spPr>
          <a:xfrm>
            <a:off x="6311307" y="1847053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  <p:bldP spid="33" grpId="0" animBg="1"/>
      <p:bldP spid="40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041613"/>
              </p:ext>
            </p:extLst>
          </p:nvPr>
        </p:nvGraphicFramePr>
        <p:xfrm>
          <a:off x="136525" y="43180"/>
          <a:ext cx="34591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87" name="Equation" r:id="rId3" imgW="1574640" imgH="203040" progId="Equation.DSMT4">
                  <p:embed/>
                </p:oleObj>
              </mc:Choice>
              <mc:Fallback>
                <p:oleObj name="Equation" r:id="rId3" imgW="1574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43180"/>
                        <a:ext cx="34591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141258"/>
              </p:ext>
            </p:extLst>
          </p:nvPr>
        </p:nvGraphicFramePr>
        <p:xfrm>
          <a:off x="41908" y="436566"/>
          <a:ext cx="6628410" cy="46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88" name="Equation" r:id="rId5" imgW="3581280" imgH="253800" progId="Equation.DSMT4">
                  <p:embed/>
                </p:oleObj>
              </mc:Choice>
              <mc:Fallback>
                <p:oleObj name="Equation" r:id="rId5" imgW="3581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8" y="436566"/>
                        <a:ext cx="6628410" cy="467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586646"/>
              </p:ext>
            </p:extLst>
          </p:nvPr>
        </p:nvGraphicFramePr>
        <p:xfrm>
          <a:off x="1122602" y="814313"/>
          <a:ext cx="3835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89" name="Equation" r:id="rId7" imgW="1739880" imgH="253800" progId="Equation.DSMT4">
                  <p:embed/>
                </p:oleObj>
              </mc:Choice>
              <mc:Fallback>
                <p:oleObj name="Equation" r:id="rId7" imgW="173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602" y="814313"/>
                        <a:ext cx="3835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36863"/>
              </p:ext>
            </p:extLst>
          </p:nvPr>
        </p:nvGraphicFramePr>
        <p:xfrm>
          <a:off x="41908" y="1368507"/>
          <a:ext cx="925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0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8" y="1368507"/>
                        <a:ext cx="9255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437755"/>
              </p:ext>
            </p:extLst>
          </p:nvPr>
        </p:nvGraphicFramePr>
        <p:xfrm>
          <a:off x="100318" y="2006366"/>
          <a:ext cx="37417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1" name="Equation" r:id="rId11" imgW="1968480" imgH="342720" progId="Equation.DSMT4">
                  <p:embed/>
                </p:oleObj>
              </mc:Choice>
              <mc:Fallback>
                <p:oleObj name="Equation" r:id="rId11" imgW="1968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8" y="2006366"/>
                        <a:ext cx="37417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16506"/>
              </p:ext>
            </p:extLst>
          </p:nvPr>
        </p:nvGraphicFramePr>
        <p:xfrm>
          <a:off x="3842056" y="1969608"/>
          <a:ext cx="31924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2" name="Equation" r:id="rId13" imgW="1511280" imgH="330120" progId="Equation.DSMT4">
                  <p:embed/>
                </p:oleObj>
              </mc:Choice>
              <mc:Fallback>
                <p:oleObj name="Equation" r:id="rId13" imgW="1511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056" y="1969608"/>
                        <a:ext cx="31924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95479"/>
              </p:ext>
            </p:extLst>
          </p:nvPr>
        </p:nvGraphicFramePr>
        <p:xfrm>
          <a:off x="6998312" y="2070826"/>
          <a:ext cx="1841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3" name="Equation" r:id="rId15" imgW="876240" imgH="253800" progId="Equation.DSMT4">
                  <p:embed/>
                </p:oleObj>
              </mc:Choice>
              <mc:Fallback>
                <p:oleObj name="Equation" r:id="rId15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8312" y="2070826"/>
                        <a:ext cx="1841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89533"/>
              </p:ext>
            </p:extLst>
          </p:nvPr>
        </p:nvGraphicFramePr>
        <p:xfrm>
          <a:off x="1547797" y="3229645"/>
          <a:ext cx="47736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4" name="Equation" r:id="rId17" imgW="2298600" imgH="330120" progId="Equation.DSMT4">
                  <p:embed/>
                </p:oleObj>
              </mc:Choice>
              <mc:Fallback>
                <p:oleObj name="Equation" r:id="rId17" imgW="229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797" y="3229645"/>
                        <a:ext cx="4773612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右箭头 28"/>
          <p:cNvSpPr/>
          <p:nvPr/>
        </p:nvSpPr>
        <p:spPr>
          <a:xfrm>
            <a:off x="1122602" y="3404085"/>
            <a:ext cx="382264" cy="25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221" y="2652713"/>
            <a:ext cx="9144000" cy="1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036553"/>
              </p:ext>
            </p:extLst>
          </p:nvPr>
        </p:nvGraphicFramePr>
        <p:xfrm>
          <a:off x="1122602" y="1360529"/>
          <a:ext cx="72183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5" name="Equation" r:id="rId19" imgW="3695400" imgH="330120" progId="Equation.DSMT4">
                  <p:embed/>
                </p:oleObj>
              </mc:Choice>
              <mc:Fallback>
                <p:oleObj name="Equation" r:id="rId19" imgW="3695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602" y="1360529"/>
                        <a:ext cx="721836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28269"/>
              </p:ext>
            </p:extLst>
          </p:nvPr>
        </p:nvGraphicFramePr>
        <p:xfrm>
          <a:off x="41908" y="2693742"/>
          <a:ext cx="4916094" cy="59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6" name="Equation" r:id="rId21" imgW="2349360" imgH="279360" progId="Equation.DSMT4">
                  <p:embed/>
                </p:oleObj>
              </mc:Choice>
              <mc:Fallback>
                <p:oleObj name="Equation" r:id="rId21" imgW="2349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8" y="2693742"/>
                        <a:ext cx="4916094" cy="59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13858"/>
              </p:ext>
            </p:extLst>
          </p:nvPr>
        </p:nvGraphicFramePr>
        <p:xfrm>
          <a:off x="6695100" y="418891"/>
          <a:ext cx="21447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7" name="Equation" r:id="rId23" imgW="1104840" imgH="215640" progId="Equation.DSMT4">
                  <p:embed/>
                </p:oleObj>
              </mc:Choice>
              <mc:Fallback>
                <p:oleObj name="Equation" r:id="rId23" imgW="1104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5100" y="418891"/>
                        <a:ext cx="21447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61352"/>
              </p:ext>
            </p:extLst>
          </p:nvPr>
        </p:nvGraphicFramePr>
        <p:xfrm>
          <a:off x="339896" y="3282077"/>
          <a:ext cx="739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8" name="Equation" r:id="rId25" imgW="330120" imgH="203040" progId="Equation.DSMT4">
                  <p:embed/>
                </p:oleObj>
              </mc:Choice>
              <mc:Fallback>
                <p:oleObj name="Equation" r:id="rId25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96" y="3282077"/>
                        <a:ext cx="7397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870"/>
              </p:ext>
            </p:extLst>
          </p:nvPr>
        </p:nvGraphicFramePr>
        <p:xfrm>
          <a:off x="653783" y="3987093"/>
          <a:ext cx="5307267" cy="81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99" name="Equation" r:id="rId27" imgW="2286000" imgH="355320" progId="Equation.DSMT4">
                  <p:embed/>
                </p:oleObj>
              </mc:Choice>
              <mc:Fallback>
                <p:oleObj name="Equation" r:id="rId27" imgW="2286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83" y="3987093"/>
                        <a:ext cx="5307267" cy="818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50649"/>
              </p:ext>
            </p:extLst>
          </p:nvPr>
        </p:nvGraphicFramePr>
        <p:xfrm>
          <a:off x="639763" y="4967288"/>
          <a:ext cx="50657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600" name="Equation" r:id="rId29" imgW="2197080" imgH="330120" progId="Equation.DSMT4">
                  <p:embed/>
                </p:oleObj>
              </mc:Choice>
              <mc:Fallback>
                <p:oleObj name="Equation" r:id="rId29" imgW="2197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967288"/>
                        <a:ext cx="50657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5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666941"/>
              </p:ext>
            </p:extLst>
          </p:nvPr>
        </p:nvGraphicFramePr>
        <p:xfrm>
          <a:off x="2293931" y="956038"/>
          <a:ext cx="23606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57" name="Equation" r:id="rId3" imgW="1104840" imgH="330120" progId="Equation.DSMT4">
                  <p:embed/>
                </p:oleObj>
              </mc:Choice>
              <mc:Fallback>
                <p:oleObj name="Equation" r:id="rId3" imgW="1104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1" y="956038"/>
                        <a:ext cx="2360613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40969"/>
              </p:ext>
            </p:extLst>
          </p:nvPr>
        </p:nvGraphicFramePr>
        <p:xfrm>
          <a:off x="4572000" y="884906"/>
          <a:ext cx="20081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58" name="Equation" r:id="rId5" imgW="939600" imgH="368280" progId="Equation.DSMT4">
                  <p:embed/>
                </p:oleObj>
              </mc:Choice>
              <mc:Fallback>
                <p:oleObj name="Equation" r:id="rId5" imgW="939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84906"/>
                        <a:ext cx="200818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766152"/>
              </p:ext>
            </p:extLst>
          </p:nvPr>
        </p:nvGraphicFramePr>
        <p:xfrm>
          <a:off x="6516148" y="831794"/>
          <a:ext cx="20351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59" name="Equation" r:id="rId7" imgW="812520" imgH="355320" progId="Equation.DSMT4">
                  <p:embed/>
                </p:oleObj>
              </mc:Choice>
              <mc:Fallback>
                <p:oleObj name="Equation" r:id="rId7" imgW="812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148" y="831794"/>
                        <a:ext cx="20351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58746"/>
              </p:ext>
            </p:extLst>
          </p:nvPr>
        </p:nvGraphicFramePr>
        <p:xfrm>
          <a:off x="150806" y="1015944"/>
          <a:ext cx="2143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0" name="Equation" r:id="rId9" imgW="1002960" imgH="253800" progId="Equation.DSMT4">
                  <p:embed/>
                </p:oleObj>
              </mc:Choice>
              <mc:Fallback>
                <p:oleObj name="Equation" r:id="rId9" imgW="1002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06" y="1015944"/>
                        <a:ext cx="21431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407121"/>
              </p:ext>
            </p:extLst>
          </p:nvPr>
        </p:nvGraphicFramePr>
        <p:xfrm>
          <a:off x="2511752" y="1804131"/>
          <a:ext cx="32115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1" name="Equation" r:id="rId11" imgW="1434960" imgH="355320" progId="Equation.DSMT4">
                  <p:embed/>
                </p:oleObj>
              </mc:Choice>
              <mc:Fallback>
                <p:oleObj name="Equation" r:id="rId11" imgW="1434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752" y="1804131"/>
                        <a:ext cx="32115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147706"/>
              </p:ext>
            </p:extLst>
          </p:nvPr>
        </p:nvGraphicFramePr>
        <p:xfrm>
          <a:off x="5723264" y="1790358"/>
          <a:ext cx="26479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2" name="Equation" r:id="rId13" imgW="1244520" imgH="355320" progId="Equation.DSMT4">
                  <p:embed/>
                </p:oleObj>
              </mc:Choice>
              <mc:Fallback>
                <p:oleObj name="Equation" r:id="rId13" imgW="1244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264" y="1790358"/>
                        <a:ext cx="264795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352726"/>
              </p:ext>
            </p:extLst>
          </p:nvPr>
        </p:nvGraphicFramePr>
        <p:xfrm>
          <a:off x="186620" y="1831638"/>
          <a:ext cx="22701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3" name="Equation" r:id="rId15" imgW="1028520" imgH="304560" progId="Equation.DSMT4">
                  <p:embed/>
                </p:oleObj>
              </mc:Choice>
              <mc:Fallback>
                <p:oleObj name="Equation" r:id="rId15" imgW="1028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0" y="1831638"/>
                        <a:ext cx="22701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27761"/>
              </p:ext>
            </p:extLst>
          </p:nvPr>
        </p:nvGraphicFramePr>
        <p:xfrm>
          <a:off x="206508" y="84133"/>
          <a:ext cx="6137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4" name="Equation" r:id="rId17" imgW="2768400" imgH="330120" progId="Equation.DSMT4">
                  <p:embed/>
                </p:oleObj>
              </mc:Choice>
              <mc:Fallback>
                <p:oleObj name="Equation" r:id="rId17" imgW="2768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08" y="84133"/>
                        <a:ext cx="6137275" cy="7239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481268"/>
              </p:ext>
            </p:extLst>
          </p:nvPr>
        </p:nvGraphicFramePr>
        <p:xfrm>
          <a:off x="169290" y="2596864"/>
          <a:ext cx="31559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5" name="Equation" r:id="rId19" imgW="1485720" imgH="431640" progId="Equation.DSMT4">
                  <p:embed/>
                </p:oleObj>
              </mc:Choice>
              <mc:Fallback>
                <p:oleObj name="Equation" r:id="rId19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90" y="2596864"/>
                        <a:ext cx="31559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854274"/>
              </p:ext>
            </p:extLst>
          </p:nvPr>
        </p:nvGraphicFramePr>
        <p:xfrm>
          <a:off x="6431095" y="2563402"/>
          <a:ext cx="2570345" cy="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6" name="Equation" r:id="rId21" imgW="1066680" imgH="393480" progId="Equation.DSMT4">
                  <p:embed/>
                </p:oleObj>
              </mc:Choice>
              <mc:Fallback>
                <p:oleObj name="Equation" r:id="rId21" imgW="1066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095" y="2563402"/>
                        <a:ext cx="2570345" cy="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296514"/>
              </p:ext>
            </p:extLst>
          </p:nvPr>
        </p:nvGraphicFramePr>
        <p:xfrm>
          <a:off x="3275145" y="2594706"/>
          <a:ext cx="3241564" cy="87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7" name="Equation" r:id="rId23" imgW="1688760" imgH="457200" progId="Equation.DSMT4">
                  <p:embed/>
                </p:oleObj>
              </mc:Choice>
              <mc:Fallback>
                <p:oleObj name="Equation" r:id="rId23" imgW="1688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145" y="2594706"/>
                        <a:ext cx="3241564" cy="870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02815"/>
              </p:ext>
            </p:extLst>
          </p:nvPr>
        </p:nvGraphicFramePr>
        <p:xfrm>
          <a:off x="280333" y="3637464"/>
          <a:ext cx="3660378" cy="53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8" name="Equation" r:id="rId25" imgW="2070000" imgH="304560" progId="Equation.DSMT4">
                  <p:embed/>
                </p:oleObj>
              </mc:Choice>
              <mc:Fallback>
                <p:oleObj name="Equation" r:id="rId25" imgW="2070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33" y="3637464"/>
                        <a:ext cx="3660378" cy="53470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164368"/>
              </p:ext>
            </p:extLst>
          </p:nvPr>
        </p:nvGraphicFramePr>
        <p:xfrm>
          <a:off x="217488" y="4639010"/>
          <a:ext cx="6298660" cy="89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69" name="Equation" r:id="rId27" imgW="2489040" imgH="355320" progId="Equation.DSMT4">
                  <p:embed/>
                </p:oleObj>
              </mc:Choice>
              <mc:Fallback>
                <p:oleObj name="Equation" r:id="rId27" imgW="2489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4639010"/>
                        <a:ext cx="6298660" cy="89291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右箭头 37"/>
          <p:cNvSpPr/>
          <p:nvPr/>
        </p:nvSpPr>
        <p:spPr>
          <a:xfrm rot="5400000">
            <a:off x="1532144" y="4252624"/>
            <a:ext cx="430241" cy="342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92075" y="143867"/>
          <a:ext cx="3660378" cy="53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13" name="Equation" r:id="rId3" imgW="2070000" imgH="304560" progId="Equation.DSMT4">
                  <p:embed/>
                </p:oleObj>
              </mc:Choice>
              <mc:Fallback>
                <p:oleObj name="Equation" r:id="rId3" imgW="2070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143867"/>
                        <a:ext cx="3660378" cy="53470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53927"/>
              </p:ext>
            </p:extLst>
          </p:nvPr>
        </p:nvGraphicFramePr>
        <p:xfrm>
          <a:off x="4046782" y="31879"/>
          <a:ext cx="4845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14" name="Equation" r:id="rId5" imgW="2425680" imgH="355320" progId="Equation.DSMT4">
                  <p:embed/>
                </p:oleObj>
              </mc:Choice>
              <mc:Fallback>
                <p:oleObj name="Equation" r:id="rId5" imgW="2425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782" y="31879"/>
                        <a:ext cx="4845050" cy="7048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3776910" y="291128"/>
            <a:ext cx="206251" cy="225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16657"/>
              </p:ext>
            </p:extLst>
          </p:nvPr>
        </p:nvGraphicFramePr>
        <p:xfrm>
          <a:off x="152259" y="700276"/>
          <a:ext cx="4295411" cy="88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15" name="Equation" r:id="rId7" imgW="1955520" imgH="406080" progId="Equation.DSMT4">
                  <p:embed/>
                </p:oleObj>
              </mc:Choice>
              <mc:Fallback>
                <p:oleObj name="Equation" r:id="rId7" imgW="1955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59" y="700276"/>
                        <a:ext cx="4295411" cy="886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057542"/>
              </p:ext>
            </p:extLst>
          </p:nvPr>
        </p:nvGraphicFramePr>
        <p:xfrm>
          <a:off x="526678" y="2745233"/>
          <a:ext cx="15763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16" name="Equation" r:id="rId9" imgW="698400" imgH="380880" progId="Equation.DSMT4">
                  <p:embed/>
                </p:oleObj>
              </mc:Choice>
              <mc:Fallback>
                <p:oleObj name="Equation" r:id="rId9" imgW="698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78" y="2745233"/>
                        <a:ext cx="15763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85570"/>
              </p:ext>
            </p:extLst>
          </p:nvPr>
        </p:nvGraphicFramePr>
        <p:xfrm>
          <a:off x="2090281" y="2656450"/>
          <a:ext cx="1598390" cy="977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17" name="Equation" r:id="rId11" imgW="660240" imgH="406080" progId="Equation.DSMT4">
                  <p:embed/>
                </p:oleObj>
              </mc:Choice>
              <mc:Fallback>
                <p:oleObj name="Equation" r:id="rId11" imgW="660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281" y="2656450"/>
                        <a:ext cx="1598390" cy="977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81473"/>
              </p:ext>
            </p:extLst>
          </p:nvPr>
        </p:nvGraphicFramePr>
        <p:xfrm>
          <a:off x="3666669" y="2646270"/>
          <a:ext cx="21542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18" name="Equation" r:id="rId13" imgW="850680" imgH="393480" progId="Equation.DSMT4">
                  <p:embed/>
                </p:oleObj>
              </mc:Choice>
              <mc:Fallback>
                <p:oleObj name="Equation" r:id="rId13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6669" y="2646270"/>
                        <a:ext cx="215423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02759"/>
              </p:ext>
            </p:extLst>
          </p:nvPr>
        </p:nvGraphicFramePr>
        <p:xfrm>
          <a:off x="305987" y="3668458"/>
          <a:ext cx="28797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19" name="Equation" r:id="rId15" imgW="1168200" imgH="406080" progId="Equation.DSMT4">
                  <p:embed/>
                </p:oleObj>
              </mc:Choice>
              <mc:Fallback>
                <p:oleObj name="Equation" r:id="rId15" imgW="116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7" y="3668458"/>
                        <a:ext cx="28797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31182"/>
              </p:ext>
            </p:extLst>
          </p:nvPr>
        </p:nvGraphicFramePr>
        <p:xfrm>
          <a:off x="3185712" y="3633696"/>
          <a:ext cx="2463447" cy="95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20" name="Equation" r:id="rId17" imgW="1041120" imgH="406080" progId="Equation.DSMT4">
                  <p:embed/>
                </p:oleObj>
              </mc:Choice>
              <mc:Fallback>
                <p:oleObj name="Equation" r:id="rId17" imgW="1041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712" y="3633696"/>
                        <a:ext cx="2463447" cy="953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05028"/>
              </p:ext>
            </p:extLst>
          </p:nvPr>
        </p:nvGraphicFramePr>
        <p:xfrm>
          <a:off x="5622780" y="3646804"/>
          <a:ext cx="3022564" cy="95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21" name="Equation" r:id="rId19" imgW="1358640" imgH="431640" progId="Equation.DSMT4">
                  <p:embed/>
                </p:oleObj>
              </mc:Choice>
              <mc:Fallback>
                <p:oleObj name="Equation" r:id="rId19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780" y="3646804"/>
                        <a:ext cx="3022564" cy="95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79480"/>
              </p:ext>
            </p:extLst>
          </p:nvPr>
        </p:nvGraphicFramePr>
        <p:xfrm>
          <a:off x="859074" y="4634566"/>
          <a:ext cx="3233501" cy="972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22" name="Equation" r:id="rId21" imgW="1511280" imgH="457200" progId="Equation.DSMT4">
                  <p:embed/>
                </p:oleObj>
              </mc:Choice>
              <mc:Fallback>
                <p:oleObj name="Equation" r:id="rId21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074" y="4634566"/>
                        <a:ext cx="3233501" cy="972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248989"/>
              </p:ext>
            </p:extLst>
          </p:nvPr>
        </p:nvGraphicFramePr>
        <p:xfrm>
          <a:off x="4092575" y="4769128"/>
          <a:ext cx="3175826" cy="846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23" name="Equation" r:id="rId23" imgW="1422360" imgH="380880" progId="Equation.DSMT4">
                  <p:embed/>
                </p:oleObj>
              </mc:Choice>
              <mc:Fallback>
                <p:oleObj name="Equation" r:id="rId23" imgW="1422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4769128"/>
                        <a:ext cx="3175826" cy="846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88718"/>
              </p:ext>
            </p:extLst>
          </p:nvPr>
        </p:nvGraphicFramePr>
        <p:xfrm>
          <a:off x="371475" y="1642560"/>
          <a:ext cx="381158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24" name="Equation" r:id="rId25" imgW="1600200" imgH="419040" progId="Equation.DSMT4">
                  <p:embed/>
                </p:oleObj>
              </mc:Choice>
              <mc:Fallback>
                <p:oleObj name="Equation" r:id="rId25" imgW="1600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642560"/>
                        <a:ext cx="381158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10505"/>
              </p:ext>
            </p:extLst>
          </p:nvPr>
        </p:nvGraphicFramePr>
        <p:xfrm>
          <a:off x="4197350" y="1653673"/>
          <a:ext cx="32972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25" name="Equation" r:id="rId27" imgW="1384200" imgH="431640" progId="Equation.DSMT4">
                  <p:embed/>
                </p:oleObj>
              </mc:Choice>
              <mc:Fallback>
                <p:oleObj name="Equation" r:id="rId27" imgW="1384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1653673"/>
                        <a:ext cx="32972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61038"/>
              </p:ext>
            </p:extLst>
          </p:nvPr>
        </p:nvGraphicFramePr>
        <p:xfrm>
          <a:off x="445208" y="5840663"/>
          <a:ext cx="1028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26" name="Equation" r:id="rId29" imgW="431640" imgH="203040" progId="Equation.DSMT4">
                  <p:embed/>
                </p:oleObj>
              </mc:Choice>
              <mc:Fallback>
                <p:oleObj name="Equation" r:id="rId29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08" y="5840663"/>
                        <a:ext cx="1028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01528"/>
              </p:ext>
            </p:extLst>
          </p:nvPr>
        </p:nvGraphicFramePr>
        <p:xfrm>
          <a:off x="1557338" y="5757360"/>
          <a:ext cx="34893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27" name="Equation" r:id="rId31" imgW="1562040" imgH="380880" progId="Equation.DSMT4">
                  <p:embed/>
                </p:oleObj>
              </mc:Choice>
              <mc:Fallback>
                <p:oleObj name="Equation" r:id="rId31" imgW="1562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757360"/>
                        <a:ext cx="34893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五角星 17"/>
          <p:cNvSpPr/>
          <p:nvPr/>
        </p:nvSpPr>
        <p:spPr>
          <a:xfrm>
            <a:off x="4537071" y="966341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5059267" y="966341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223" y="3246206"/>
            <a:ext cx="2842618" cy="10834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6269"/>
              </p:ext>
            </p:extLst>
          </p:nvPr>
        </p:nvGraphicFramePr>
        <p:xfrm>
          <a:off x="133945" y="4301979"/>
          <a:ext cx="27892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5" name="Equation" r:id="rId3" imgW="1206360" imgH="406080" progId="Equation.DSMT4">
                  <p:embed/>
                </p:oleObj>
              </mc:Choice>
              <mc:Fallback>
                <p:oleObj name="Equation" r:id="rId3" imgW="1206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45" y="4301979"/>
                        <a:ext cx="27892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66822"/>
              </p:ext>
            </p:extLst>
          </p:nvPr>
        </p:nvGraphicFramePr>
        <p:xfrm>
          <a:off x="2897637" y="4188660"/>
          <a:ext cx="21145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6" name="Equation" r:id="rId5" imgW="863280" imgH="444240" progId="Equation.DSMT4">
                  <p:embed/>
                </p:oleObj>
              </mc:Choice>
              <mc:Fallback>
                <p:oleObj name="Equation" r:id="rId5" imgW="863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637" y="4188660"/>
                        <a:ext cx="21145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71539"/>
              </p:ext>
            </p:extLst>
          </p:nvPr>
        </p:nvGraphicFramePr>
        <p:xfrm>
          <a:off x="4996827" y="4343216"/>
          <a:ext cx="15049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7" name="Equation" r:id="rId7" imgW="609480" imgH="317160" progId="Equation.DSMT4">
                  <p:embed/>
                </p:oleObj>
              </mc:Choice>
              <mc:Fallback>
                <p:oleObj name="Equation" r:id="rId7" imgW="6094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827" y="4343216"/>
                        <a:ext cx="15049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98904"/>
              </p:ext>
            </p:extLst>
          </p:nvPr>
        </p:nvGraphicFramePr>
        <p:xfrm>
          <a:off x="6550615" y="4354329"/>
          <a:ext cx="14112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8" name="Equation" r:id="rId9" imgW="558720" imgH="304560" progId="Equation.DSMT4">
                  <p:embed/>
                </p:oleObj>
              </mc:Choice>
              <mc:Fallback>
                <p:oleObj name="Equation" r:id="rId9" imgW="558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615" y="4354329"/>
                        <a:ext cx="14112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55288"/>
              </p:ext>
            </p:extLst>
          </p:nvPr>
        </p:nvGraphicFramePr>
        <p:xfrm>
          <a:off x="317950" y="5250711"/>
          <a:ext cx="4694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99" name="Equation" r:id="rId11" imgW="2031840" imgH="266400" progId="Equation.DSMT4">
                  <p:embed/>
                </p:oleObj>
              </mc:Choice>
              <mc:Fallback>
                <p:oleObj name="Equation" r:id="rId11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50" y="5250711"/>
                        <a:ext cx="4694237" cy="609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114555"/>
              </p:ext>
            </p:extLst>
          </p:nvPr>
        </p:nvGraphicFramePr>
        <p:xfrm>
          <a:off x="223256" y="75664"/>
          <a:ext cx="4352854" cy="63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0" name="Equation" r:id="rId13" imgW="2070000" imgH="304560" progId="Equation.DSMT4">
                  <p:embed/>
                </p:oleObj>
              </mc:Choice>
              <mc:Fallback>
                <p:oleObj name="Equation" r:id="rId13" imgW="2070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6" y="75664"/>
                        <a:ext cx="4352854" cy="63586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38157"/>
              </p:ext>
            </p:extLst>
          </p:nvPr>
        </p:nvGraphicFramePr>
        <p:xfrm>
          <a:off x="144148" y="729039"/>
          <a:ext cx="4851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1" name="Equation" r:id="rId15" imgW="2489040" imgH="342720" progId="Equation.DSMT4">
                  <p:embed/>
                </p:oleObj>
              </mc:Choice>
              <mc:Fallback>
                <p:oleObj name="Equation" r:id="rId15" imgW="2489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8" y="729039"/>
                        <a:ext cx="4851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046357"/>
              </p:ext>
            </p:extLst>
          </p:nvPr>
        </p:nvGraphicFramePr>
        <p:xfrm>
          <a:off x="4994446" y="694355"/>
          <a:ext cx="15097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2" name="Equation" r:id="rId17" imgW="774360" imgH="355320" progId="Equation.DSMT4">
                  <p:embed/>
                </p:oleObj>
              </mc:Choice>
              <mc:Fallback>
                <p:oleObj name="Equation" r:id="rId17" imgW="774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446" y="694355"/>
                        <a:ext cx="15097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02557"/>
              </p:ext>
            </p:extLst>
          </p:nvPr>
        </p:nvGraphicFramePr>
        <p:xfrm>
          <a:off x="6500453" y="680040"/>
          <a:ext cx="863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3" name="Equation" r:id="rId19" imgW="444240" imgH="355320" progId="Equation.DSMT4">
                  <p:embed/>
                </p:oleObj>
              </mc:Choice>
              <mc:Fallback>
                <p:oleObj name="Equation" r:id="rId19" imgW="4442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453" y="680040"/>
                        <a:ext cx="863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448272"/>
              </p:ext>
            </p:extLst>
          </p:nvPr>
        </p:nvGraphicFramePr>
        <p:xfrm>
          <a:off x="291318" y="1443074"/>
          <a:ext cx="31448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4" name="Equation" r:id="rId21" imgW="1612800" imgH="380880" progId="Equation.DSMT4">
                  <p:embed/>
                </p:oleObj>
              </mc:Choice>
              <mc:Fallback>
                <p:oleObj name="Equation" r:id="rId21" imgW="1612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18" y="1443074"/>
                        <a:ext cx="31448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959688"/>
              </p:ext>
            </p:extLst>
          </p:nvPr>
        </p:nvGraphicFramePr>
        <p:xfrm>
          <a:off x="3444606" y="1442279"/>
          <a:ext cx="14351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5" name="Equation" r:id="rId23" imgW="736560" imgH="380880" progId="Equation.DSMT4">
                  <p:embed/>
                </p:oleObj>
              </mc:Choice>
              <mc:Fallback>
                <p:oleObj name="Equation" r:id="rId23" imgW="736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606" y="1442279"/>
                        <a:ext cx="14351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266763"/>
              </p:ext>
            </p:extLst>
          </p:nvPr>
        </p:nvGraphicFramePr>
        <p:xfrm>
          <a:off x="4939677" y="1386526"/>
          <a:ext cx="16192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6" name="Equation" r:id="rId25" imgW="723600" imgH="393480" progId="Equation.DSMT4">
                  <p:embed/>
                </p:oleObj>
              </mc:Choice>
              <mc:Fallback>
                <p:oleObj name="Equation" r:id="rId25" imgW="723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677" y="1386526"/>
                        <a:ext cx="16192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329664"/>
              </p:ext>
            </p:extLst>
          </p:nvPr>
        </p:nvGraphicFramePr>
        <p:xfrm>
          <a:off x="296863" y="2289175"/>
          <a:ext cx="29972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7" name="Equation" r:id="rId27" imgW="1536480" imgH="380880" progId="Equation.DSMT4">
                  <p:embed/>
                </p:oleObj>
              </mc:Choice>
              <mc:Fallback>
                <p:oleObj name="Equation" r:id="rId27" imgW="1536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289175"/>
                        <a:ext cx="29972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19031"/>
              </p:ext>
            </p:extLst>
          </p:nvPr>
        </p:nvGraphicFramePr>
        <p:xfrm>
          <a:off x="6285124" y="2235236"/>
          <a:ext cx="993704" cy="83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8" name="Equation" r:id="rId29" imgW="419040" imgH="355320" progId="Equation.DSMT4">
                  <p:embed/>
                </p:oleObj>
              </mc:Choice>
              <mc:Fallback>
                <p:oleObj name="Equation" r:id="rId29" imgW="419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124" y="2235236"/>
                        <a:ext cx="993704" cy="83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55769"/>
              </p:ext>
            </p:extLst>
          </p:nvPr>
        </p:nvGraphicFramePr>
        <p:xfrm>
          <a:off x="356394" y="2986666"/>
          <a:ext cx="91916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09" name="Equation" r:id="rId31" imgW="330120" imgH="101520" progId="Equation.DSMT4">
                  <p:embed/>
                </p:oleObj>
              </mc:Choice>
              <mc:Fallback>
                <p:oleObj name="Equation" r:id="rId31" imgW="33012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4" y="2986666"/>
                        <a:ext cx="919162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01000"/>
              </p:ext>
            </p:extLst>
          </p:nvPr>
        </p:nvGraphicFramePr>
        <p:xfrm>
          <a:off x="111293" y="3375039"/>
          <a:ext cx="14335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0" name="Equation" r:id="rId33" imgW="583920" imgH="279360" progId="Equation.DSMT4">
                  <p:embed/>
                </p:oleObj>
              </mc:Choice>
              <mc:Fallback>
                <p:oleObj name="Equation" r:id="rId33" imgW="583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93" y="3375039"/>
                        <a:ext cx="14335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270273"/>
              </p:ext>
            </p:extLst>
          </p:nvPr>
        </p:nvGraphicFramePr>
        <p:xfrm>
          <a:off x="1481972" y="3370147"/>
          <a:ext cx="1062915" cy="84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1" name="Equation" r:id="rId35" imgW="444240" imgH="355320" progId="Equation.DSMT4">
                  <p:embed/>
                </p:oleObj>
              </mc:Choice>
              <mc:Fallback>
                <p:oleObj name="Equation" r:id="rId35" imgW="4442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972" y="3370147"/>
                        <a:ext cx="1062915" cy="84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513369"/>
              </p:ext>
            </p:extLst>
          </p:nvPr>
        </p:nvGraphicFramePr>
        <p:xfrm>
          <a:off x="3127559" y="3083144"/>
          <a:ext cx="2749928" cy="102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2" name="Equation" r:id="rId37" imgW="1079280" imgH="406080" progId="Equation.DSMT4">
                  <p:embed/>
                </p:oleObj>
              </mc:Choice>
              <mc:Fallback>
                <p:oleObj name="Equation" r:id="rId37" imgW="107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559" y="3083144"/>
                        <a:ext cx="2749928" cy="102886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997600"/>
              </p:ext>
            </p:extLst>
          </p:nvPr>
        </p:nvGraphicFramePr>
        <p:xfrm>
          <a:off x="5868711" y="3143516"/>
          <a:ext cx="31178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3" name="Equation" r:id="rId39" imgW="1295280" imgH="368280" progId="Equation.DSMT4">
                  <p:embed/>
                </p:oleObj>
              </mc:Choice>
              <mc:Fallback>
                <p:oleObj name="Equation" r:id="rId39" imgW="1295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711" y="3143516"/>
                        <a:ext cx="3117850" cy="8794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017279"/>
              </p:ext>
            </p:extLst>
          </p:nvPr>
        </p:nvGraphicFramePr>
        <p:xfrm>
          <a:off x="345760" y="5930733"/>
          <a:ext cx="4448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4" name="Equation" r:id="rId41" imgW="2031840" imgH="368280" progId="Equation.DSMT4">
                  <p:embed/>
                </p:oleObj>
              </mc:Choice>
              <mc:Fallback>
                <p:oleObj name="Equation" r:id="rId41" imgW="2031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60" y="5930733"/>
                        <a:ext cx="4448175" cy="7953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2994891" y="3517776"/>
            <a:ext cx="195504" cy="196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五角星 55"/>
          <p:cNvSpPr/>
          <p:nvPr/>
        </p:nvSpPr>
        <p:spPr>
          <a:xfrm>
            <a:off x="1195803" y="3337883"/>
            <a:ext cx="369502" cy="25376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五角星 56"/>
          <p:cNvSpPr/>
          <p:nvPr/>
        </p:nvSpPr>
        <p:spPr>
          <a:xfrm>
            <a:off x="7427888" y="3154114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52399"/>
              </p:ext>
            </p:extLst>
          </p:nvPr>
        </p:nvGraphicFramePr>
        <p:xfrm>
          <a:off x="6550615" y="1443074"/>
          <a:ext cx="8509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5" name="Equation" r:id="rId43" imgW="380880" imgH="355320" progId="Equation.DSMT4">
                  <p:embed/>
                </p:oleObj>
              </mc:Choice>
              <mc:Fallback>
                <p:oleObj name="Equation" r:id="rId43" imgW="380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615" y="1443074"/>
                        <a:ext cx="8509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949408"/>
              </p:ext>
            </p:extLst>
          </p:nvPr>
        </p:nvGraphicFramePr>
        <p:xfrm>
          <a:off x="3245061" y="2173090"/>
          <a:ext cx="30400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6" name="Equation" r:id="rId45" imgW="1358640" imgH="393480" progId="Equation.DSMT4">
                  <p:embed/>
                </p:oleObj>
              </mc:Choice>
              <mc:Fallback>
                <p:oleObj name="Equation" r:id="rId45" imgW="1358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061" y="2173090"/>
                        <a:ext cx="30400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248096"/>
              </p:ext>
            </p:extLst>
          </p:nvPr>
        </p:nvGraphicFramePr>
        <p:xfrm>
          <a:off x="2073046" y="3968477"/>
          <a:ext cx="984680" cy="408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17" name="Equation" r:id="rId47" imgW="482400" imgH="203040" progId="Equation.DSMT4">
                  <p:embed/>
                </p:oleObj>
              </mc:Choice>
              <mc:Fallback>
                <p:oleObj name="Equation" r:id="rId47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046" y="3968477"/>
                        <a:ext cx="984680" cy="408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10089"/>
              </p:ext>
            </p:extLst>
          </p:nvPr>
        </p:nvGraphicFramePr>
        <p:xfrm>
          <a:off x="1304492" y="127817"/>
          <a:ext cx="40878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75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492" y="127817"/>
                        <a:ext cx="40878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27828"/>
              </p:ext>
            </p:extLst>
          </p:nvPr>
        </p:nvGraphicFramePr>
        <p:xfrm>
          <a:off x="130175" y="541338"/>
          <a:ext cx="59245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76" name="Equation" r:id="rId5" imgW="2590560" imgH="228600" progId="Equation.DSMT4">
                  <p:embed/>
                </p:oleObj>
              </mc:Choice>
              <mc:Fallback>
                <p:oleObj name="Equation" r:id="rId5" imgW="259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541338"/>
                        <a:ext cx="59245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520040"/>
              </p:ext>
            </p:extLst>
          </p:nvPr>
        </p:nvGraphicFramePr>
        <p:xfrm>
          <a:off x="252994" y="1794790"/>
          <a:ext cx="670233" cy="50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77" name="Equation" r:id="rId7" imgW="253800" imgH="190440" progId="Equation.DSMT4">
                  <p:embed/>
                </p:oleObj>
              </mc:Choice>
              <mc:Fallback>
                <p:oleObj name="Equation" r:id="rId7" imgW="253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94" y="1794790"/>
                        <a:ext cx="670233" cy="500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217715"/>
              </p:ext>
            </p:extLst>
          </p:nvPr>
        </p:nvGraphicFramePr>
        <p:xfrm>
          <a:off x="4891088" y="1085850"/>
          <a:ext cx="281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78" name="Equation" r:id="rId9" imgW="1244520" imgH="291960" progId="Equation.DSMT4">
                  <p:embed/>
                </p:oleObj>
              </mc:Choice>
              <mc:Fallback>
                <p:oleObj name="Equation" r:id="rId9" imgW="1244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1085850"/>
                        <a:ext cx="2819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716965"/>
              </p:ext>
            </p:extLst>
          </p:nvPr>
        </p:nvGraphicFramePr>
        <p:xfrm>
          <a:off x="931863" y="1752600"/>
          <a:ext cx="44640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79" name="Equation" r:id="rId11" imgW="2019240" imgH="330120" progId="Equation.DSMT4">
                  <p:embed/>
                </p:oleObj>
              </mc:Choice>
              <mc:Fallback>
                <p:oleObj name="Equation" r:id="rId11" imgW="2019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752600"/>
                        <a:ext cx="44640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26057"/>
              </p:ext>
            </p:extLst>
          </p:nvPr>
        </p:nvGraphicFramePr>
        <p:xfrm>
          <a:off x="334963" y="1111250"/>
          <a:ext cx="43084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0" name="Equation" r:id="rId13" imgW="2006280" imgH="266400" progId="Equation.DSMT4">
                  <p:embed/>
                </p:oleObj>
              </mc:Choice>
              <mc:Fallback>
                <p:oleObj name="Equation" r:id="rId13" imgW="2006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111250"/>
                        <a:ext cx="43084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五角星 1"/>
          <p:cNvSpPr/>
          <p:nvPr/>
        </p:nvSpPr>
        <p:spPr>
          <a:xfrm>
            <a:off x="7791979" y="1066233"/>
            <a:ext cx="479565" cy="45217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80270"/>
              </p:ext>
            </p:extLst>
          </p:nvPr>
        </p:nvGraphicFramePr>
        <p:xfrm>
          <a:off x="5230671" y="1730909"/>
          <a:ext cx="2589680" cy="736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1" name="Equation" r:id="rId15" imgW="1155600" imgH="330120" progId="Equation.DSMT4">
                  <p:embed/>
                </p:oleObj>
              </mc:Choice>
              <mc:Fallback>
                <p:oleObj name="Equation" r:id="rId15" imgW="1155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671" y="1730909"/>
                        <a:ext cx="2589680" cy="736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807019"/>
              </p:ext>
            </p:extLst>
          </p:nvPr>
        </p:nvGraphicFramePr>
        <p:xfrm>
          <a:off x="1758950" y="2479675"/>
          <a:ext cx="2174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2" name="Equation" r:id="rId17" imgW="825480" imgH="330120" progId="Equation.DSMT4">
                  <p:embed/>
                </p:oleObj>
              </mc:Choice>
              <mc:Fallback>
                <p:oleObj name="Equation" r:id="rId17" imgW="825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479675"/>
                        <a:ext cx="21748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97757"/>
              </p:ext>
            </p:extLst>
          </p:nvPr>
        </p:nvGraphicFramePr>
        <p:xfrm>
          <a:off x="3935380" y="2469592"/>
          <a:ext cx="4013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3" name="Equation" r:id="rId19" imgW="1549080" imgH="330120" progId="Equation.DSMT4">
                  <p:embed/>
                </p:oleObj>
              </mc:Choice>
              <mc:Fallback>
                <p:oleObj name="Equation" r:id="rId19" imgW="1549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380" y="2469592"/>
                        <a:ext cx="4013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48877"/>
              </p:ext>
            </p:extLst>
          </p:nvPr>
        </p:nvGraphicFramePr>
        <p:xfrm>
          <a:off x="289573" y="3485277"/>
          <a:ext cx="29511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4" name="Equation" r:id="rId21" imgW="1257120" imgH="215640" progId="Equation.DSMT4">
                  <p:embed/>
                </p:oleObj>
              </mc:Choice>
              <mc:Fallback>
                <p:oleObj name="Equation" r:id="rId21" imgW="1257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73" y="3485277"/>
                        <a:ext cx="29511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35581"/>
              </p:ext>
            </p:extLst>
          </p:nvPr>
        </p:nvGraphicFramePr>
        <p:xfrm>
          <a:off x="3300205" y="3352062"/>
          <a:ext cx="41798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5" name="Equation" r:id="rId23" imgW="1714320" imgH="291960" progId="Equation.DSMT4">
                  <p:embed/>
                </p:oleObj>
              </mc:Choice>
              <mc:Fallback>
                <p:oleObj name="Equation" r:id="rId23" imgW="1714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205" y="3352062"/>
                        <a:ext cx="41798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023660"/>
              </p:ext>
            </p:extLst>
          </p:nvPr>
        </p:nvGraphicFramePr>
        <p:xfrm>
          <a:off x="5742664" y="4069454"/>
          <a:ext cx="28892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6" name="Equation" r:id="rId25" imgW="1269720" imgH="304560" progId="Equation.DSMT4">
                  <p:embed/>
                </p:oleObj>
              </mc:Choice>
              <mc:Fallback>
                <p:oleObj name="Equation" r:id="rId25" imgW="1269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664" y="4069454"/>
                        <a:ext cx="28892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71512"/>
              </p:ext>
            </p:extLst>
          </p:nvPr>
        </p:nvGraphicFramePr>
        <p:xfrm>
          <a:off x="130173" y="4176610"/>
          <a:ext cx="21510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7" name="Equation" r:id="rId27" imgW="977760" imgH="215640" progId="Equation.DSMT4">
                  <p:embed/>
                </p:oleObj>
              </mc:Choice>
              <mc:Fallback>
                <p:oleObj name="Equation" r:id="rId27" imgW="977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3" y="4176610"/>
                        <a:ext cx="21510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29634"/>
              </p:ext>
            </p:extLst>
          </p:nvPr>
        </p:nvGraphicFramePr>
        <p:xfrm>
          <a:off x="353179" y="4767796"/>
          <a:ext cx="3527425" cy="73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8" name="Equation" r:id="rId29" imgW="1536480" imgH="291960" progId="Equation.DSMT4">
                  <p:embed/>
                </p:oleObj>
              </mc:Choice>
              <mc:Fallback>
                <p:oleObj name="Equation" r:id="rId29" imgW="1536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79" y="4767796"/>
                        <a:ext cx="3527425" cy="734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81162"/>
              </p:ext>
            </p:extLst>
          </p:nvPr>
        </p:nvGraphicFramePr>
        <p:xfrm>
          <a:off x="230188" y="5618163"/>
          <a:ext cx="47386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89" name="Equation" r:id="rId31" imgW="2145960" imgH="266400" progId="Equation.DSMT4">
                  <p:embed/>
                </p:oleObj>
              </mc:Choice>
              <mc:Fallback>
                <p:oleObj name="Equation" r:id="rId31" imgW="2145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5618163"/>
                        <a:ext cx="47386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06976"/>
              </p:ext>
            </p:extLst>
          </p:nvPr>
        </p:nvGraphicFramePr>
        <p:xfrm>
          <a:off x="4968875" y="5616447"/>
          <a:ext cx="28638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90" name="Equation" r:id="rId33" imgW="1333440" imgH="253800" progId="Equation.DSMT4">
                  <p:embed/>
                </p:oleObj>
              </mc:Choice>
              <mc:Fallback>
                <p:oleObj name="Equation" r:id="rId33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5616447"/>
                        <a:ext cx="28638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222"/>
              </p:ext>
            </p:extLst>
          </p:nvPr>
        </p:nvGraphicFramePr>
        <p:xfrm>
          <a:off x="4073641" y="4848383"/>
          <a:ext cx="4413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91" name="Equation" r:id="rId35" imgW="190440" imgH="203040" progId="Equation.DSMT4">
                  <p:embed/>
                </p:oleObj>
              </mc:Choice>
              <mc:Fallback>
                <p:oleObj name="Equation" r:id="rId35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41" y="4848383"/>
                        <a:ext cx="4413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057629" y="2432430"/>
            <a:ext cx="1405583" cy="680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652342" y="3321964"/>
            <a:ext cx="6296238" cy="23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970136"/>
              </p:ext>
            </p:extLst>
          </p:nvPr>
        </p:nvGraphicFramePr>
        <p:xfrm>
          <a:off x="718534" y="2506779"/>
          <a:ext cx="1345158" cy="76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92" name="Equation" r:id="rId37" imgW="469800" imgH="266400" progId="Equation.DSMT4">
                  <p:embed/>
                </p:oleObj>
              </mc:Choice>
              <mc:Fallback>
                <p:oleObj name="Equation" r:id="rId37" imgW="469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34" y="2506779"/>
                        <a:ext cx="1345158" cy="761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289573" y="1703374"/>
            <a:ext cx="7522142" cy="51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360372"/>
              </p:ext>
            </p:extLst>
          </p:nvPr>
        </p:nvGraphicFramePr>
        <p:xfrm>
          <a:off x="5930383" y="570546"/>
          <a:ext cx="2608692" cy="49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93" name="Equation" r:id="rId39" imgW="1143000" imgH="215640" progId="Equation.DSMT4">
                  <p:embed/>
                </p:oleObj>
              </mc:Choice>
              <mc:Fallback>
                <p:oleObj name="Equation" r:id="rId39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383" y="570546"/>
                        <a:ext cx="2608692" cy="492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483763"/>
              </p:ext>
            </p:extLst>
          </p:nvPr>
        </p:nvGraphicFramePr>
        <p:xfrm>
          <a:off x="5513388" y="117845"/>
          <a:ext cx="26733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94" name="Equation" r:id="rId41" imgW="1371600" imgH="215640" progId="Equation.DSMT4">
                  <p:embed/>
                </p:oleObj>
              </mc:Choice>
              <mc:Fallback>
                <p:oleObj name="Equation" r:id="rId41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117845"/>
                        <a:ext cx="26733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/>
          <p:cNvCxnSpPr/>
          <p:nvPr/>
        </p:nvCxnSpPr>
        <p:spPr>
          <a:xfrm flipV="1">
            <a:off x="395108" y="5490837"/>
            <a:ext cx="3337168" cy="235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5771239" y="4730054"/>
            <a:ext cx="2756770" cy="490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955805"/>
              </p:ext>
            </p:extLst>
          </p:nvPr>
        </p:nvGraphicFramePr>
        <p:xfrm>
          <a:off x="2243814" y="4036438"/>
          <a:ext cx="3498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195" name="Equation" r:id="rId43" imgW="1434960" imgH="317160" progId="Equation.DSMT4">
                  <p:embed/>
                </p:oleObj>
              </mc:Choice>
              <mc:Fallback>
                <p:oleObj name="Equation" r:id="rId43" imgW="1434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814" y="4036438"/>
                        <a:ext cx="3498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五角星 40"/>
          <p:cNvSpPr/>
          <p:nvPr/>
        </p:nvSpPr>
        <p:spPr>
          <a:xfrm>
            <a:off x="8380783" y="1073416"/>
            <a:ext cx="479565" cy="45217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5" y="-1"/>
            <a:ext cx="8866317" cy="1309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五角星 1"/>
          <p:cNvSpPr/>
          <p:nvPr/>
        </p:nvSpPr>
        <p:spPr>
          <a:xfrm>
            <a:off x="8063318" y="702512"/>
            <a:ext cx="497396" cy="3422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817909"/>
              </p:ext>
            </p:extLst>
          </p:nvPr>
        </p:nvGraphicFramePr>
        <p:xfrm>
          <a:off x="15875" y="1332246"/>
          <a:ext cx="61118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2" name="Equation" r:id="rId3" imgW="3327120" imgH="228600" progId="Equation.DSMT4">
                  <p:embed/>
                </p:oleObj>
              </mc:Choice>
              <mc:Fallback>
                <p:oleObj name="Equation" r:id="rId3" imgW="332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" y="1332246"/>
                        <a:ext cx="61118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18243"/>
              </p:ext>
            </p:extLst>
          </p:nvPr>
        </p:nvGraphicFramePr>
        <p:xfrm>
          <a:off x="113510" y="1854278"/>
          <a:ext cx="43846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3" name="Equation" r:id="rId5" imgW="2070000" imgH="266400" progId="Equation.DSMT4">
                  <p:embed/>
                </p:oleObj>
              </mc:Choice>
              <mc:Fallback>
                <p:oleObj name="Equation" r:id="rId5" imgW="2070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10" y="1854278"/>
                        <a:ext cx="43846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58026"/>
              </p:ext>
            </p:extLst>
          </p:nvPr>
        </p:nvGraphicFramePr>
        <p:xfrm>
          <a:off x="4535488" y="1844675"/>
          <a:ext cx="41354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4" name="Equation" r:id="rId7" imgW="2171520" imgH="279360" progId="Equation.DSMT4">
                  <p:embed/>
                </p:oleObj>
              </mc:Choice>
              <mc:Fallback>
                <p:oleObj name="Equation" r:id="rId7" imgW="2171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844675"/>
                        <a:ext cx="41354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4545"/>
              </p:ext>
            </p:extLst>
          </p:nvPr>
        </p:nvGraphicFramePr>
        <p:xfrm>
          <a:off x="-47625" y="3025775"/>
          <a:ext cx="62182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5" name="Equation" r:id="rId9" imgW="2895480" imgH="279360" progId="Equation.DSMT4">
                  <p:embed/>
                </p:oleObj>
              </mc:Choice>
              <mc:Fallback>
                <p:oleObj name="Equation" r:id="rId9" imgW="2895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7625" y="3025775"/>
                        <a:ext cx="62182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连接符 43"/>
          <p:cNvCxnSpPr/>
          <p:nvPr/>
        </p:nvCxnSpPr>
        <p:spPr>
          <a:xfrm flipV="1">
            <a:off x="359639" y="1298976"/>
            <a:ext cx="7232439" cy="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157822" y="3655897"/>
            <a:ext cx="8580689" cy="352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75460"/>
              </p:ext>
            </p:extLst>
          </p:nvPr>
        </p:nvGraphicFramePr>
        <p:xfrm>
          <a:off x="268897" y="4779734"/>
          <a:ext cx="18557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6" name="Equation" r:id="rId11" imgW="876240" imgH="304560" progId="Equation.DSMT4">
                  <p:embed/>
                </p:oleObj>
              </mc:Choice>
              <mc:Fallback>
                <p:oleObj name="Equation" r:id="rId11" imgW="876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97" y="4779734"/>
                        <a:ext cx="18557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588049"/>
              </p:ext>
            </p:extLst>
          </p:nvPr>
        </p:nvGraphicFramePr>
        <p:xfrm>
          <a:off x="2135762" y="4746202"/>
          <a:ext cx="5661070" cy="62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7" name="Equation" r:id="rId13" imgW="2514600" imgH="279360" progId="Equation.DSMT4">
                  <p:embed/>
                </p:oleObj>
              </mc:Choice>
              <mc:Fallback>
                <p:oleObj name="Equation" r:id="rId13" imgW="2514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762" y="4746202"/>
                        <a:ext cx="5661070" cy="62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712793"/>
              </p:ext>
            </p:extLst>
          </p:nvPr>
        </p:nvGraphicFramePr>
        <p:xfrm>
          <a:off x="1883090" y="5444245"/>
          <a:ext cx="63198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8" name="Equation" r:id="rId15" imgW="2984400" imgH="253800" progId="Equation.DSMT4">
                  <p:embed/>
                </p:oleObj>
              </mc:Choice>
              <mc:Fallback>
                <p:oleObj name="Equation" r:id="rId15" imgW="298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090" y="5444245"/>
                        <a:ext cx="63198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五角星 52"/>
          <p:cNvSpPr/>
          <p:nvPr/>
        </p:nvSpPr>
        <p:spPr>
          <a:xfrm>
            <a:off x="4826893" y="3713513"/>
            <a:ext cx="325525" cy="33748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559856"/>
              </p:ext>
            </p:extLst>
          </p:nvPr>
        </p:nvGraphicFramePr>
        <p:xfrm>
          <a:off x="111125" y="158750"/>
          <a:ext cx="59229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29" name="Equation" r:id="rId17" imgW="2590560" imgH="228600" progId="Equation.DSMT4">
                  <p:embed/>
                </p:oleObj>
              </mc:Choice>
              <mc:Fallback>
                <p:oleObj name="Equation" r:id="rId17" imgW="259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58750"/>
                        <a:ext cx="59229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57826"/>
              </p:ext>
            </p:extLst>
          </p:nvPr>
        </p:nvGraphicFramePr>
        <p:xfrm>
          <a:off x="5990072" y="187535"/>
          <a:ext cx="2608692" cy="49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0" name="Equation" r:id="rId19" imgW="1143000" imgH="215640" progId="Equation.DSMT4">
                  <p:embed/>
                </p:oleObj>
              </mc:Choice>
              <mc:Fallback>
                <p:oleObj name="Equation" r:id="rId19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072" y="187535"/>
                        <a:ext cx="2608692" cy="492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75659"/>
              </p:ext>
            </p:extLst>
          </p:nvPr>
        </p:nvGraphicFramePr>
        <p:xfrm>
          <a:off x="85725" y="4238889"/>
          <a:ext cx="6827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1" name="Equation" r:id="rId21" imgW="3581280" imgH="241200" progId="Equation.DSMT4">
                  <p:embed/>
                </p:oleObj>
              </mc:Choice>
              <mc:Fallback>
                <p:oleObj name="Equation" r:id="rId21" imgW="3581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4238889"/>
                        <a:ext cx="6827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615104"/>
              </p:ext>
            </p:extLst>
          </p:nvPr>
        </p:nvGraphicFramePr>
        <p:xfrm>
          <a:off x="6088247" y="1350690"/>
          <a:ext cx="2065963" cy="3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2" name="Equation" r:id="rId23" imgW="1143000" imgH="215640" progId="Equation.DSMT4">
                  <p:embed/>
                </p:oleObj>
              </mc:Choice>
              <mc:Fallback>
                <p:oleObj name="Equation" r:id="rId23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247" y="1350690"/>
                        <a:ext cx="2065963" cy="388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88498"/>
              </p:ext>
            </p:extLst>
          </p:nvPr>
        </p:nvGraphicFramePr>
        <p:xfrm>
          <a:off x="7459306" y="620170"/>
          <a:ext cx="645314" cy="60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3" name="Equation" r:id="rId25" imgW="215640" imgH="203040" progId="Equation.DSMT4">
                  <p:embed/>
                </p:oleObj>
              </mc:Choice>
              <mc:Fallback>
                <p:oleObj name="Equation" r:id="rId25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306" y="620170"/>
                        <a:ext cx="645314" cy="606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282336"/>
              </p:ext>
            </p:extLst>
          </p:nvPr>
        </p:nvGraphicFramePr>
        <p:xfrm>
          <a:off x="8202927" y="1279532"/>
          <a:ext cx="791674" cy="44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4" name="Equation" r:id="rId27" imgW="380880" imgH="215640" progId="Equation.DSMT4">
                  <p:embed/>
                </p:oleObj>
              </mc:Choice>
              <mc:Fallback>
                <p:oleObj name="Equation" r:id="rId27" imgW="380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927" y="1279532"/>
                        <a:ext cx="791674" cy="448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连接符 56"/>
          <p:cNvCxnSpPr/>
          <p:nvPr/>
        </p:nvCxnSpPr>
        <p:spPr>
          <a:xfrm flipV="1">
            <a:off x="1982360" y="2415622"/>
            <a:ext cx="1197705" cy="7611"/>
          </a:xfrm>
          <a:prstGeom prst="line">
            <a:avLst/>
          </a:prstGeom>
          <a:ln w="5715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5163038" y="2412570"/>
            <a:ext cx="2047522" cy="13716"/>
          </a:xfrm>
          <a:prstGeom prst="line">
            <a:avLst/>
          </a:prstGeom>
          <a:ln w="5715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137348"/>
              </p:ext>
            </p:extLst>
          </p:nvPr>
        </p:nvGraphicFramePr>
        <p:xfrm>
          <a:off x="6127750" y="3058008"/>
          <a:ext cx="2768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5" name="Equation" r:id="rId29" imgW="1346040" imgH="304560" progId="Equation.DSMT4">
                  <p:embed/>
                </p:oleObj>
              </mc:Choice>
              <mc:Fallback>
                <p:oleObj name="Equation" r:id="rId29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058008"/>
                        <a:ext cx="2768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503010"/>
              </p:ext>
            </p:extLst>
          </p:nvPr>
        </p:nvGraphicFramePr>
        <p:xfrm>
          <a:off x="85725" y="3812691"/>
          <a:ext cx="35925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6" name="Equation" r:id="rId31" imgW="1955520" imgH="203040" progId="Equation.DSMT4">
                  <p:embed/>
                </p:oleObj>
              </mc:Choice>
              <mc:Fallback>
                <p:oleObj name="Equation" r:id="rId31" imgW="1955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3812691"/>
                        <a:ext cx="35925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736718"/>
              </p:ext>
            </p:extLst>
          </p:nvPr>
        </p:nvGraphicFramePr>
        <p:xfrm>
          <a:off x="6886079" y="4289002"/>
          <a:ext cx="2065963" cy="3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7" name="Equation" r:id="rId33" imgW="1143000" imgH="215640" progId="Equation.DSMT4">
                  <p:embed/>
                </p:oleObj>
              </mc:Choice>
              <mc:Fallback>
                <p:oleObj name="Equation" r:id="rId33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079" y="4289002"/>
                        <a:ext cx="2065963" cy="388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28856"/>
              </p:ext>
            </p:extLst>
          </p:nvPr>
        </p:nvGraphicFramePr>
        <p:xfrm>
          <a:off x="4654288" y="659261"/>
          <a:ext cx="281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8" name="Equation" r:id="rId35" imgW="1244520" imgH="291960" progId="Equation.DSMT4">
                  <p:embed/>
                </p:oleObj>
              </mc:Choice>
              <mc:Fallback>
                <p:oleObj name="Equation" r:id="rId35" imgW="1244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288" y="659261"/>
                        <a:ext cx="2819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00267"/>
              </p:ext>
            </p:extLst>
          </p:nvPr>
        </p:nvGraphicFramePr>
        <p:xfrm>
          <a:off x="234950" y="657225"/>
          <a:ext cx="4310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39" name="Equation" r:id="rId37" imgW="2006280" imgH="266400" progId="Equation.DSMT4">
                  <p:embed/>
                </p:oleObj>
              </mc:Choice>
              <mc:Fallback>
                <p:oleObj name="Equation" r:id="rId37" imgW="2006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657225"/>
                        <a:ext cx="43100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五角星 31"/>
          <p:cNvSpPr/>
          <p:nvPr/>
        </p:nvSpPr>
        <p:spPr>
          <a:xfrm>
            <a:off x="5953811" y="3684217"/>
            <a:ext cx="286198" cy="37025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196165"/>
              </p:ext>
            </p:extLst>
          </p:nvPr>
        </p:nvGraphicFramePr>
        <p:xfrm>
          <a:off x="901700" y="2481263"/>
          <a:ext cx="45577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740" name="Equation" r:id="rId39" imgW="2120760" imgH="266400" progId="Equation.DSMT4">
                  <p:embed/>
                </p:oleObj>
              </mc:Choice>
              <mc:Fallback>
                <p:oleObj name="Equation" r:id="rId39" imgW="2120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481263"/>
                        <a:ext cx="45577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五角星 35"/>
          <p:cNvSpPr/>
          <p:nvPr/>
        </p:nvSpPr>
        <p:spPr>
          <a:xfrm>
            <a:off x="5233908" y="3727744"/>
            <a:ext cx="300850" cy="2990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5616247" y="3712739"/>
            <a:ext cx="256074" cy="3417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五角星 41"/>
          <p:cNvSpPr/>
          <p:nvPr/>
        </p:nvSpPr>
        <p:spPr>
          <a:xfrm>
            <a:off x="8596757" y="680337"/>
            <a:ext cx="383788" cy="39720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五角星 42"/>
          <p:cNvSpPr/>
          <p:nvPr/>
        </p:nvSpPr>
        <p:spPr>
          <a:xfrm>
            <a:off x="6321499" y="3717018"/>
            <a:ext cx="268018" cy="30972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2" grpId="0" animBg="1"/>
      <p:bldP spid="36" grpId="0" animBg="1"/>
      <p:bldP spid="41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27648"/>
              </p:ext>
            </p:extLst>
          </p:nvPr>
        </p:nvGraphicFramePr>
        <p:xfrm>
          <a:off x="201123" y="67843"/>
          <a:ext cx="562451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2" name="Equation" r:id="rId3" imgW="2730240" imgH="622080" progId="Equation.DSMT4">
                  <p:embed/>
                </p:oleObj>
              </mc:Choice>
              <mc:Fallback>
                <p:oleObj name="Equation" r:id="rId3" imgW="273024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23" y="67843"/>
                        <a:ext cx="5624513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876407"/>
              </p:ext>
            </p:extLst>
          </p:nvPr>
        </p:nvGraphicFramePr>
        <p:xfrm>
          <a:off x="184150" y="1327150"/>
          <a:ext cx="31924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3" name="Equation" r:id="rId5" imgW="1549080" imgH="253800" progId="Equation.DSMT4">
                  <p:embed/>
                </p:oleObj>
              </mc:Choice>
              <mc:Fallback>
                <p:oleObj name="Equation" r:id="rId5" imgW="1549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327150"/>
                        <a:ext cx="31924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 flipV="1">
            <a:off x="3859213" y="1296988"/>
            <a:ext cx="1269511" cy="233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29461"/>
              </p:ext>
            </p:extLst>
          </p:nvPr>
        </p:nvGraphicFramePr>
        <p:xfrm>
          <a:off x="3553410" y="1399158"/>
          <a:ext cx="3714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4" name="Equation" r:id="rId7" imgW="1803240" imgH="203040" progId="Equation.DSMT4">
                  <p:embed/>
                </p:oleObj>
              </mc:Choice>
              <mc:Fallback>
                <p:oleObj name="Equation" r:id="rId7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410" y="1399158"/>
                        <a:ext cx="3714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0409"/>
              </p:ext>
            </p:extLst>
          </p:nvPr>
        </p:nvGraphicFramePr>
        <p:xfrm>
          <a:off x="79375" y="2478088"/>
          <a:ext cx="33655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5" name="Equation" r:id="rId9" imgW="1854000" imgH="380880" progId="Equation.DSMT4">
                  <p:embed/>
                </p:oleObj>
              </mc:Choice>
              <mc:Fallback>
                <p:oleObj name="Equation" r:id="rId9" imgW="1854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2478088"/>
                        <a:ext cx="33655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42673"/>
              </p:ext>
            </p:extLst>
          </p:nvPr>
        </p:nvGraphicFramePr>
        <p:xfrm>
          <a:off x="3475038" y="2555875"/>
          <a:ext cx="42783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6" name="Equation" r:id="rId11" imgW="2082600" imgH="279360" progId="Equation.DSMT4">
                  <p:embed/>
                </p:oleObj>
              </mc:Choice>
              <mc:Fallback>
                <p:oleObj name="Equation" r:id="rId11" imgW="2082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2555875"/>
                        <a:ext cx="42783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30708"/>
              </p:ext>
            </p:extLst>
          </p:nvPr>
        </p:nvGraphicFramePr>
        <p:xfrm>
          <a:off x="3859213" y="3648075"/>
          <a:ext cx="33877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7" name="Equation" r:id="rId13" imgW="1701720" imgH="330120" progId="Equation.DSMT4">
                  <p:embed/>
                </p:oleObj>
              </mc:Choice>
              <mc:Fallback>
                <p:oleObj name="Equation" r:id="rId13" imgW="1701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648075"/>
                        <a:ext cx="33877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52879"/>
              </p:ext>
            </p:extLst>
          </p:nvPr>
        </p:nvGraphicFramePr>
        <p:xfrm>
          <a:off x="201123" y="4312137"/>
          <a:ext cx="4927601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8" name="Equation" r:id="rId15" imgW="2692080" imgH="393480" progId="Equation.DSMT4">
                  <p:embed/>
                </p:oleObj>
              </mc:Choice>
              <mc:Fallback>
                <p:oleObj name="Equation" r:id="rId15" imgW="2692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23" y="4312137"/>
                        <a:ext cx="4927601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568081"/>
              </p:ext>
            </p:extLst>
          </p:nvPr>
        </p:nvGraphicFramePr>
        <p:xfrm>
          <a:off x="4004536" y="5067376"/>
          <a:ext cx="1222371" cy="57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9" name="Equation" r:id="rId17" imgW="431640" imgH="203040" progId="Equation.DSMT4">
                  <p:embed/>
                </p:oleObj>
              </mc:Choice>
              <mc:Fallback>
                <p:oleObj name="Equation" r:id="rId17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536" y="5067376"/>
                        <a:ext cx="1222371" cy="57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646404"/>
              </p:ext>
            </p:extLst>
          </p:nvPr>
        </p:nvGraphicFramePr>
        <p:xfrm>
          <a:off x="5128724" y="4298914"/>
          <a:ext cx="2384759" cy="76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0" name="Equation" r:id="rId19" imgW="1015920" imgH="317160" progId="Equation.DSMT4">
                  <p:embed/>
                </p:oleObj>
              </mc:Choice>
              <mc:Fallback>
                <p:oleObj name="Equation" r:id="rId19" imgW="10159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724" y="4298914"/>
                        <a:ext cx="2384759" cy="76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90036"/>
              </p:ext>
            </p:extLst>
          </p:nvPr>
        </p:nvGraphicFramePr>
        <p:xfrm>
          <a:off x="3231893" y="5071065"/>
          <a:ext cx="842213" cy="51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1" name="Equation" r:id="rId21" imgW="330120" imgH="203040" progId="Equation.DSMT4">
                  <p:embed/>
                </p:oleObj>
              </mc:Choice>
              <mc:Fallback>
                <p:oleObj name="Equation" r:id="rId21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893" y="5071065"/>
                        <a:ext cx="842213" cy="518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494181"/>
              </p:ext>
            </p:extLst>
          </p:nvPr>
        </p:nvGraphicFramePr>
        <p:xfrm>
          <a:off x="4372887" y="5820944"/>
          <a:ext cx="18843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2" name="Equation" r:id="rId23" imgW="1168200" imgH="330120" progId="Equation.DSMT4">
                  <p:embed/>
                </p:oleObj>
              </mc:Choice>
              <mc:Fallback>
                <p:oleObj name="Equation" r:id="rId23" imgW="1168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887" y="5820944"/>
                        <a:ext cx="1884363" cy="53181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14166"/>
              </p:ext>
            </p:extLst>
          </p:nvPr>
        </p:nvGraphicFramePr>
        <p:xfrm>
          <a:off x="330200" y="1816100"/>
          <a:ext cx="37290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3" name="Equation" r:id="rId25" imgW="1841400" imgH="355320" progId="Equation.DSMT4">
                  <p:embed/>
                </p:oleObj>
              </mc:Choice>
              <mc:Fallback>
                <p:oleObj name="Equation" r:id="rId25" imgW="18414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1816100"/>
                        <a:ext cx="37290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29340"/>
              </p:ext>
            </p:extLst>
          </p:nvPr>
        </p:nvGraphicFramePr>
        <p:xfrm>
          <a:off x="201123" y="5824052"/>
          <a:ext cx="37369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4" name="Equation" r:id="rId27" imgW="1993680" imgH="266400" progId="Equation.DSMT4">
                  <p:embed/>
                </p:oleObj>
              </mc:Choice>
              <mc:Fallback>
                <p:oleObj name="Equation" r:id="rId27" imgW="1993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23" y="5824052"/>
                        <a:ext cx="3736975" cy="5000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66376"/>
              </p:ext>
            </p:extLst>
          </p:nvPr>
        </p:nvGraphicFramePr>
        <p:xfrm>
          <a:off x="654050" y="3217863"/>
          <a:ext cx="20367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5" name="Equation" r:id="rId29" imgW="952200" imgH="203040" progId="Equation.DSMT4">
                  <p:embed/>
                </p:oleObj>
              </mc:Choice>
              <mc:Fallback>
                <p:oleObj name="Equation" r:id="rId29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217863"/>
                        <a:ext cx="20367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/>
        </p:nvCxnSpPr>
        <p:spPr>
          <a:xfrm flipV="1">
            <a:off x="5388899" y="3076830"/>
            <a:ext cx="821614" cy="1313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871554"/>
              </p:ext>
            </p:extLst>
          </p:nvPr>
        </p:nvGraphicFramePr>
        <p:xfrm>
          <a:off x="5315069" y="3036943"/>
          <a:ext cx="697433" cy="5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6" name="Equation" r:id="rId31" imgW="241200" imgH="177480" progId="Equation.DSMT4">
                  <p:embed/>
                </p:oleObj>
              </mc:Choice>
              <mc:Fallback>
                <p:oleObj name="Equation" r:id="rId31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069" y="3036943"/>
                        <a:ext cx="697433" cy="51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6787"/>
              </p:ext>
            </p:extLst>
          </p:nvPr>
        </p:nvGraphicFramePr>
        <p:xfrm>
          <a:off x="4181538" y="1821676"/>
          <a:ext cx="20907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7" name="Equation" r:id="rId33" imgW="1104840" imgH="291960" progId="Equation.DSMT4">
                  <p:embed/>
                </p:oleObj>
              </mc:Choice>
              <mc:Fallback>
                <p:oleObj name="Equation" r:id="rId33" imgW="1104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538" y="1821676"/>
                        <a:ext cx="20907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59773"/>
              </p:ext>
            </p:extLst>
          </p:nvPr>
        </p:nvGraphicFramePr>
        <p:xfrm>
          <a:off x="6226323" y="1689531"/>
          <a:ext cx="1038601" cy="84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8" name="Equation" r:id="rId35" imgW="355320" imgH="291960" progId="Equation.DSMT4">
                  <p:embed/>
                </p:oleObj>
              </mc:Choice>
              <mc:Fallback>
                <p:oleObj name="Equation" r:id="rId35" imgW="355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323" y="1689531"/>
                        <a:ext cx="1038601" cy="849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2000"/>
              </p:ext>
            </p:extLst>
          </p:nvPr>
        </p:nvGraphicFramePr>
        <p:xfrm>
          <a:off x="150813" y="3697288"/>
          <a:ext cx="3597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9" name="Equation" r:id="rId37" imgW="1765080" imgH="304560" progId="Equation.DSMT4">
                  <p:embed/>
                </p:oleObj>
              </mc:Choice>
              <mc:Fallback>
                <p:oleObj name="Equation" r:id="rId37" imgW="1765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3697288"/>
                        <a:ext cx="35972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56903"/>
              </p:ext>
            </p:extLst>
          </p:nvPr>
        </p:nvGraphicFramePr>
        <p:xfrm>
          <a:off x="160338" y="5081588"/>
          <a:ext cx="31559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20" name="Equation" r:id="rId39" imgW="1473120" imgH="317160" progId="Equation.DSMT4">
                  <p:embed/>
                </p:oleObj>
              </mc:Choice>
              <mc:Fallback>
                <p:oleObj name="Equation" r:id="rId39" imgW="1473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5081588"/>
                        <a:ext cx="31559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69971"/>
              </p:ext>
            </p:extLst>
          </p:nvPr>
        </p:nvGraphicFramePr>
        <p:xfrm>
          <a:off x="5233988" y="5145088"/>
          <a:ext cx="31527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21" name="Equation" r:id="rId41" imgW="1371600" imgH="241200" progId="Equation.DSMT4">
                  <p:embed/>
                </p:oleObj>
              </mc:Choice>
              <mc:Fallback>
                <p:oleObj name="Equation" r:id="rId41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5145088"/>
                        <a:ext cx="31527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342929" y="2480349"/>
            <a:ext cx="7036843" cy="178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11886" y="3000870"/>
            <a:ext cx="886404" cy="2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1850" y="3650038"/>
            <a:ext cx="1795593" cy="54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37993"/>
              </p:ext>
            </p:extLst>
          </p:nvPr>
        </p:nvGraphicFramePr>
        <p:xfrm>
          <a:off x="6073995" y="180975"/>
          <a:ext cx="16795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22" name="Equation" r:id="rId43" imgW="1041120" imgH="304560" progId="Equation.DSMT4">
                  <p:embed/>
                </p:oleObj>
              </mc:Choice>
              <mc:Fallback>
                <p:oleObj name="Equation" r:id="rId43" imgW="1041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995" y="180975"/>
                        <a:ext cx="1679575" cy="4905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五角星 44"/>
          <p:cNvSpPr/>
          <p:nvPr/>
        </p:nvSpPr>
        <p:spPr>
          <a:xfrm>
            <a:off x="2140047" y="848369"/>
            <a:ext cx="497396" cy="3422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角星 45"/>
          <p:cNvSpPr/>
          <p:nvPr/>
        </p:nvSpPr>
        <p:spPr>
          <a:xfrm>
            <a:off x="2802128" y="832308"/>
            <a:ext cx="383788" cy="39720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五角星 46"/>
          <p:cNvSpPr/>
          <p:nvPr/>
        </p:nvSpPr>
        <p:spPr>
          <a:xfrm>
            <a:off x="5997669" y="3152902"/>
            <a:ext cx="497396" cy="342237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五角星 47"/>
          <p:cNvSpPr/>
          <p:nvPr/>
        </p:nvSpPr>
        <p:spPr>
          <a:xfrm>
            <a:off x="5140201" y="907131"/>
            <a:ext cx="497396" cy="342237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1289790" y="1790785"/>
            <a:ext cx="1970214" cy="21959"/>
          </a:xfrm>
          <a:prstGeom prst="line">
            <a:avLst/>
          </a:prstGeom>
          <a:ln w="3810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5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217288"/>
              </p:ext>
            </p:extLst>
          </p:nvPr>
        </p:nvGraphicFramePr>
        <p:xfrm>
          <a:off x="111525" y="1607496"/>
          <a:ext cx="7831890" cy="6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198" name="Equation" r:id="rId3" imgW="4241520" imgH="330120" progId="Equation.DSMT4">
                  <p:embed/>
                </p:oleObj>
              </mc:Choice>
              <mc:Fallback>
                <p:oleObj name="Equation" r:id="rId3" imgW="4241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25" y="1607496"/>
                        <a:ext cx="7831890" cy="6112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470797" y="5247180"/>
            <a:ext cx="1774436" cy="1367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89480"/>
              </p:ext>
            </p:extLst>
          </p:nvPr>
        </p:nvGraphicFramePr>
        <p:xfrm>
          <a:off x="231294" y="2279798"/>
          <a:ext cx="69357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199" name="Equation" r:id="rId5" imgW="3504960" imgH="215640" progId="Equation.DSMT4">
                  <p:embed/>
                </p:oleObj>
              </mc:Choice>
              <mc:Fallback>
                <p:oleObj name="Equation" r:id="rId5" imgW="350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4" y="2279798"/>
                        <a:ext cx="69357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97337"/>
              </p:ext>
            </p:extLst>
          </p:nvPr>
        </p:nvGraphicFramePr>
        <p:xfrm>
          <a:off x="231294" y="2819117"/>
          <a:ext cx="8940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0" name="Equation" r:id="rId7" imgW="4876560" imgH="215640" progId="Equation.DSMT4">
                  <p:embed/>
                </p:oleObj>
              </mc:Choice>
              <mc:Fallback>
                <p:oleObj name="Equation" r:id="rId7" imgW="487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4" y="2819117"/>
                        <a:ext cx="89408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59401"/>
              </p:ext>
            </p:extLst>
          </p:nvPr>
        </p:nvGraphicFramePr>
        <p:xfrm>
          <a:off x="185402" y="3252759"/>
          <a:ext cx="4008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1" name="Equation" r:id="rId9" imgW="1942920" imgH="215640" progId="Equation.DSMT4">
                  <p:embed/>
                </p:oleObj>
              </mc:Choice>
              <mc:Fallback>
                <p:oleObj name="Equation" r:id="rId9" imgW="1942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02" y="3252759"/>
                        <a:ext cx="40084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836308"/>
              </p:ext>
            </p:extLst>
          </p:nvPr>
        </p:nvGraphicFramePr>
        <p:xfrm>
          <a:off x="4202987" y="3237849"/>
          <a:ext cx="4280248" cy="48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2" name="Equation" r:id="rId11" imgW="1917360" imgH="215640" progId="Equation.DSMT4">
                  <p:embed/>
                </p:oleObj>
              </mc:Choice>
              <mc:Fallback>
                <p:oleObj name="Equation" r:id="rId11" imgW="1917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987" y="3237849"/>
                        <a:ext cx="4280248" cy="480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56431"/>
              </p:ext>
            </p:extLst>
          </p:nvPr>
        </p:nvGraphicFramePr>
        <p:xfrm>
          <a:off x="601579" y="3756858"/>
          <a:ext cx="4096064" cy="55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3" name="Equation" r:id="rId13" imgW="2057400" imgH="279360" progId="Equation.DSMT4">
                  <p:embed/>
                </p:oleObj>
              </mc:Choice>
              <mc:Fallback>
                <p:oleObj name="Equation" r:id="rId13" imgW="2057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79" y="3756858"/>
                        <a:ext cx="4096064" cy="556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12551"/>
              </p:ext>
            </p:extLst>
          </p:nvPr>
        </p:nvGraphicFramePr>
        <p:xfrm>
          <a:off x="4775440" y="3818603"/>
          <a:ext cx="10144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4" name="Equation" r:id="rId15" imgW="457200" imgH="203040" progId="Equation.DSMT4">
                  <p:embed/>
                </p:oleObj>
              </mc:Choice>
              <mc:Fallback>
                <p:oleObj name="Equation" r:id="rId15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440" y="3818603"/>
                        <a:ext cx="10144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21597"/>
              </p:ext>
            </p:extLst>
          </p:nvPr>
        </p:nvGraphicFramePr>
        <p:xfrm>
          <a:off x="6343111" y="3772814"/>
          <a:ext cx="19954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5" name="Equation" r:id="rId17" imgW="965160" imgH="241200" progId="Equation.DSMT4">
                  <p:embed/>
                </p:oleObj>
              </mc:Choice>
              <mc:Fallback>
                <p:oleObj name="Equation" r:id="rId17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111" y="3772814"/>
                        <a:ext cx="19954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668073"/>
              </p:ext>
            </p:extLst>
          </p:nvPr>
        </p:nvGraphicFramePr>
        <p:xfrm>
          <a:off x="49009" y="4469928"/>
          <a:ext cx="1475789" cy="45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6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9" y="4469928"/>
                        <a:ext cx="1475789" cy="454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6871"/>
              </p:ext>
            </p:extLst>
          </p:nvPr>
        </p:nvGraphicFramePr>
        <p:xfrm>
          <a:off x="1407773" y="4378371"/>
          <a:ext cx="53482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7" name="Equation" r:id="rId21" imgW="3009600" imgH="330120" progId="Equation.DSMT4">
                  <p:embed/>
                </p:oleObj>
              </mc:Choice>
              <mc:Fallback>
                <p:oleObj name="Equation" r:id="rId21" imgW="3009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773" y="4378371"/>
                        <a:ext cx="53482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92558"/>
              </p:ext>
            </p:extLst>
          </p:nvPr>
        </p:nvGraphicFramePr>
        <p:xfrm>
          <a:off x="6756061" y="4364153"/>
          <a:ext cx="15113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8" name="Equation" r:id="rId23" imgW="583920" imgH="203040" progId="Equation.DSMT4">
                  <p:embed/>
                </p:oleObj>
              </mc:Choice>
              <mc:Fallback>
                <p:oleObj name="Equation" r:id="rId23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061" y="4364153"/>
                        <a:ext cx="1511300" cy="525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16634"/>
              </p:ext>
            </p:extLst>
          </p:nvPr>
        </p:nvGraphicFramePr>
        <p:xfrm>
          <a:off x="3699188" y="4889616"/>
          <a:ext cx="1583458" cy="470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09" name="Equation" r:id="rId25" imgW="685800" imgH="203040" progId="Equation.DSMT4">
                  <p:embed/>
                </p:oleObj>
              </mc:Choice>
              <mc:Fallback>
                <p:oleObj name="Equation" r:id="rId25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188" y="4889616"/>
                        <a:ext cx="1583458" cy="470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729128"/>
              </p:ext>
            </p:extLst>
          </p:nvPr>
        </p:nvGraphicFramePr>
        <p:xfrm>
          <a:off x="5164256" y="4846296"/>
          <a:ext cx="1546855" cy="55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0" name="Equation" r:id="rId27" imgW="571320" imgH="203040" progId="Equation.DSMT4">
                  <p:embed/>
                </p:oleObj>
              </mc:Choice>
              <mc:Fallback>
                <p:oleObj name="Equation" r:id="rId27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256" y="4846296"/>
                        <a:ext cx="1546855" cy="551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395746" y="6112634"/>
            <a:ext cx="2644519" cy="59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945353" y="5575583"/>
            <a:ext cx="0" cy="966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80487" y="5252014"/>
            <a:ext cx="15236" cy="136744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264974"/>
              </p:ext>
            </p:extLst>
          </p:nvPr>
        </p:nvGraphicFramePr>
        <p:xfrm>
          <a:off x="1141977" y="6116267"/>
          <a:ext cx="3508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1" name="Equation" r:id="rId29" imgW="114120" imgH="139680" progId="Equation.DSMT4">
                  <p:embed/>
                </p:oleObj>
              </mc:Choice>
              <mc:Fallback>
                <p:oleObj name="Equation" r:id="rId29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977" y="6116267"/>
                        <a:ext cx="3508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61965"/>
              </p:ext>
            </p:extLst>
          </p:nvPr>
        </p:nvGraphicFramePr>
        <p:xfrm>
          <a:off x="1320304" y="5930902"/>
          <a:ext cx="350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2" name="Equation" r:id="rId31" imgW="114120" imgH="126720" progId="Equation.DSMT4">
                  <p:embed/>
                </p:oleObj>
              </mc:Choice>
              <mc:Fallback>
                <p:oleObj name="Equation" r:id="rId31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304" y="5930902"/>
                        <a:ext cx="3508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15613"/>
              </p:ext>
            </p:extLst>
          </p:nvPr>
        </p:nvGraphicFramePr>
        <p:xfrm>
          <a:off x="2988828" y="5966248"/>
          <a:ext cx="3270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3" name="Equation" r:id="rId33" imgW="152280" imgH="139680" progId="Equation.DSMT4">
                  <p:embed/>
                </p:oleObj>
              </mc:Choice>
              <mc:Fallback>
                <p:oleObj name="Equation" r:id="rId33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828" y="5966248"/>
                        <a:ext cx="32702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16778"/>
              </p:ext>
            </p:extLst>
          </p:nvPr>
        </p:nvGraphicFramePr>
        <p:xfrm>
          <a:off x="755937" y="5295921"/>
          <a:ext cx="330808" cy="40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4" name="Equation" r:id="rId35" imgW="114120" imgH="139680" progId="Equation.DSMT4">
                  <p:embed/>
                </p:oleObj>
              </mc:Choice>
              <mc:Fallback>
                <p:oleObj name="Equation" r:id="rId35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37" y="5295921"/>
                        <a:ext cx="330808" cy="403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18429"/>
              </p:ext>
            </p:extLst>
          </p:nvPr>
        </p:nvGraphicFramePr>
        <p:xfrm>
          <a:off x="540932" y="6028215"/>
          <a:ext cx="3698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5" name="Equation" r:id="rId37" imgW="126720" imgH="177480" progId="Equation.DSMT4">
                  <p:embed/>
                </p:oleObj>
              </mc:Choice>
              <mc:Fallback>
                <p:oleObj name="Equation" r:id="rId3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32" y="6028215"/>
                        <a:ext cx="3698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264716"/>
              </p:ext>
            </p:extLst>
          </p:nvPr>
        </p:nvGraphicFramePr>
        <p:xfrm>
          <a:off x="771315" y="5966248"/>
          <a:ext cx="3333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6" name="Equation" r:id="rId39" imgW="114120" imgH="126720" progId="Equation.DSMT4">
                  <p:embed/>
                </p:oleObj>
              </mc:Choice>
              <mc:Fallback>
                <p:oleObj name="Equation" r:id="rId39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15" y="5966248"/>
                        <a:ext cx="3333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766022"/>
              </p:ext>
            </p:extLst>
          </p:nvPr>
        </p:nvGraphicFramePr>
        <p:xfrm>
          <a:off x="65207" y="5093042"/>
          <a:ext cx="877039" cy="39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7" name="Equation" r:id="rId41" imgW="444240" imgH="215640" progId="Equation.DSMT4">
                  <p:embed/>
                </p:oleObj>
              </mc:Choice>
              <mc:Fallback>
                <p:oleObj name="Equation" r:id="rId41" imgW="444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7" y="5093042"/>
                        <a:ext cx="877039" cy="397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57669"/>
              </p:ext>
            </p:extLst>
          </p:nvPr>
        </p:nvGraphicFramePr>
        <p:xfrm>
          <a:off x="1565016" y="5455428"/>
          <a:ext cx="1589633" cy="56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8" name="Equation" r:id="rId43" imgW="571320" imgH="203040" progId="Equation.DSMT4">
                  <p:embed/>
                </p:oleObj>
              </mc:Choice>
              <mc:Fallback>
                <p:oleObj name="Equation" r:id="rId43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016" y="5455428"/>
                        <a:ext cx="1589633" cy="566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87795"/>
              </p:ext>
            </p:extLst>
          </p:nvPr>
        </p:nvGraphicFramePr>
        <p:xfrm>
          <a:off x="291884" y="1148417"/>
          <a:ext cx="1809866" cy="41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19" name="Equation" r:id="rId45" imgW="1320480" imgH="253800" progId="Equation.DSMT4">
                  <p:embed/>
                </p:oleObj>
              </mc:Choice>
              <mc:Fallback>
                <p:oleObj name="Equation" r:id="rId45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84" y="1148417"/>
                        <a:ext cx="1809866" cy="41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6919"/>
              </p:ext>
            </p:extLst>
          </p:nvPr>
        </p:nvGraphicFramePr>
        <p:xfrm>
          <a:off x="3671828" y="989131"/>
          <a:ext cx="2984855" cy="59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20" name="Equation" r:id="rId47" imgW="1701720" imgH="342720" progId="Equation.DSMT4">
                  <p:embed/>
                </p:oleObj>
              </mc:Choice>
              <mc:Fallback>
                <p:oleObj name="Equation" r:id="rId47" imgW="1701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28" y="989131"/>
                        <a:ext cx="2984855" cy="599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667141"/>
              </p:ext>
            </p:extLst>
          </p:nvPr>
        </p:nvGraphicFramePr>
        <p:xfrm>
          <a:off x="2496669" y="53803"/>
          <a:ext cx="2785977" cy="37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21" name="Equation" r:id="rId49" imgW="1511280" imgH="203040" progId="Equation.DSMT4">
                  <p:embed/>
                </p:oleObj>
              </mc:Choice>
              <mc:Fallback>
                <p:oleObj name="Equation" r:id="rId49" imgW="1511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669" y="53803"/>
                        <a:ext cx="2785977" cy="37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41807"/>
              </p:ext>
            </p:extLst>
          </p:nvPr>
        </p:nvGraphicFramePr>
        <p:xfrm>
          <a:off x="1671141" y="410132"/>
          <a:ext cx="41449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22" name="Equation" r:id="rId51" imgW="2641320" imgH="380880" progId="Equation.DSMT4">
                  <p:embed/>
                </p:oleObj>
              </mc:Choice>
              <mc:Fallback>
                <p:oleObj name="Equation" r:id="rId51" imgW="2641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141" y="410132"/>
                        <a:ext cx="41449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3484880" y="4995968"/>
            <a:ext cx="32023" cy="15498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9501" y="5013186"/>
            <a:ext cx="3507402" cy="427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460809"/>
              </p:ext>
            </p:extLst>
          </p:nvPr>
        </p:nvGraphicFramePr>
        <p:xfrm>
          <a:off x="23721" y="479005"/>
          <a:ext cx="1583989" cy="44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23" name="Equation" r:id="rId53" imgW="723600" imgH="203040" progId="Equation.DSMT4">
                  <p:embed/>
                </p:oleObj>
              </mc:Choice>
              <mc:Fallback>
                <p:oleObj name="Equation" r:id="rId53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1" y="479005"/>
                        <a:ext cx="1583989" cy="44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35623"/>
              </p:ext>
            </p:extLst>
          </p:nvPr>
        </p:nvGraphicFramePr>
        <p:xfrm>
          <a:off x="8346042" y="554756"/>
          <a:ext cx="797958" cy="33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24" name="Equation" r:id="rId55" imgW="482400" imgH="203040" progId="Equation.DSMT4">
                  <p:embed/>
                </p:oleObj>
              </mc:Choice>
              <mc:Fallback>
                <p:oleObj name="Equation" r:id="rId55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6042" y="554756"/>
                        <a:ext cx="797958" cy="337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150204"/>
              </p:ext>
            </p:extLst>
          </p:nvPr>
        </p:nvGraphicFramePr>
        <p:xfrm>
          <a:off x="2130345" y="1112281"/>
          <a:ext cx="15128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25" name="Equation" r:id="rId57" imgW="965160" imgH="291960" progId="Equation.DSMT4">
                  <p:embed/>
                </p:oleObj>
              </mc:Choice>
              <mc:Fallback>
                <p:oleObj name="Equation" r:id="rId57" imgW="9651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345" y="1112281"/>
                        <a:ext cx="15128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69562"/>
              </p:ext>
            </p:extLst>
          </p:nvPr>
        </p:nvGraphicFramePr>
        <p:xfrm>
          <a:off x="5869720" y="508934"/>
          <a:ext cx="2468879" cy="383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26" name="Equation" r:id="rId59" imgW="1396800" imgH="215640" progId="Equation.DSMT4">
                  <p:embed/>
                </p:oleObj>
              </mc:Choice>
              <mc:Fallback>
                <p:oleObj name="Equation" r:id="rId59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720" y="508934"/>
                        <a:ext cx="2468879" cy="383574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20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5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37856"/>
              </p:ext>
            </p:extLst>
          </p:nvPr>
        </p:nvGraphicFramePr>
        <p:xfrm>
          <a:off x="209550" y="34007"/>
          <a:ext cx="5387976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34" name="Equation" r:id="rId3" imgW="2616120" imgH="672840" progId="Equation.DSMT4">
                  <p:embed/>
                </p:oleObj>
              </mc:Choice>
              <mc:Fallback>
                <p:oleObj name="Equation" r:id="rId3" imgW="26161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4007"/>
                        <a:ext cx="5387976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353340"/>
              </p:ext>
            </p:extLst>
          </p:nvPr>
        </p:nvGraphicFramePr>
        <p:xfrm>
          <a:off x="82987" y="1491382"/>
          <a:ext cx="3009439" cy="48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35" name="Equation" r:id="rId5" imgW="1562040" imgH="253800" progId="Equation.DSMT4">
                  <p:embed/>
                </p:oleObj>
              </mc:Choice>
              <mc:Fallback>
                <p:oleObj name="Equation" r:id="rId5" imgW="1562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87" y="1491382"/>
                        <a:ext cx="3009439" cy="488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连接符 38"/>
          <p:cNvCxnSpPr/>
          <p:nvPr/>
        </p:nvCxnSpPr>
        <p:spPr>
          <a:xfrm flipV="1">
            <a:off x="2763747" y="1343169"/>
            <a:ext cx="2748054" cy="8011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25087"/>
              </p:ext>
            </p:extLst>
          </p:nvPr>
        </p:nvGraphicFramePr>
        <p:xfrm>
          <a:off x="3101975" y="1427163"/>
          <a:ext cx="42386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36" name="Equation" r:id="rId7" imgW="2400120" imgH="380880" progId="Equation.DSMT4">
                  <p:embed/>
                </p:oleObj>
              </mc:Choice>
              <mc:Fallback>
                <p:oleObj name="Equation" r:id="rId7" imgW="2400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427163"/>
                        <a:ext cx="42386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366815"/>
              </p:ext>
            </p:extLst>
          </p:nvPr>
        </p:nvGraphicFramePr>
        <p:xfrm>
          <a:off x="224499" y="3494935"/>
          <a:ext cx="19224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37" name="Equation" r:id="rId9" imgW="1028520" imgH="304560" progId="Equation.DSMT4">
                  <p:embed/>
                </p:oleObj>
              </mc:Choice>
              <mc:Fallback>
                <p:oleObj name="Equation" r:id="rId9" imgW="1028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99" y="3494935"/>
                        <a:ext cx="19224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78300"/>
              </p:ext>
            </p:extLst>
          </p:nvPr>
        </p:nvGraphicFramePr>
        <p:xfrm>
          <a:off x="2117725" y="3401413"/>
          <a:ext cx="15716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38" name="Equation" r:id="rId11" imgW="672840" imgH="330120" progId="Equation.DSMT4">
                  <p:embed/>
                </p:oleObj>
              </mc:Choice>
              <mc:Fallback>
                <p:oleObj name="Equation" r:id="rId11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3401413"/>
                        <a:ext cx="15716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333400"/>
              </p:ext>
            </p:extLst>
          </p:nvPr>
        </p:nvGraphicFramePr>
        <p:xfrm>
          <a:off x="153988" y="2041525"/>
          <a:ext cx="3327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39" name="Equation" r:id="rId13" imgW="1866600" imgH="419040" progId="Equation.DSMT4">
                  <p:embed/>
                </p:oleObj>
              </mc:Choice>
              <mc:Fallback>
                <p:oleObj name="Equation" r:id="rId13" imgW="1866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041525"/>
                        <a:ext cx="3327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57936"/>
              </p:ext>
            </p:extLst>
          </p:nvPr>
        </p:nvGraphicFramePr>
        <p:xfrm>
          <a:off x="3403600" y="2074863"/>
          <a:ext cx="39735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0" name="Equation" r:id="rId15" imgW="2145960" imgH="342720" progId="Equation.DSMT4">
                  <p:embed/>
                </p:oleObj>
              </mc:Choice>
              <mc:Fallback>
                <p:oleObj name="Equation" r:id="rId15" imgW="2145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074863"/>
                        <a:ext cx="39735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822986"/>
              </p:ext>
            </p:extLst>
          </p:nvPr>
        </p:nvGraphicFramePr>
        <p:xfrm>
          <a:off x="7340600" y="2152832"/>
          <a:ext cx="1285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1" name="Equation" r:id="rId17" imgW="698400" imgH="253800" progId="Equation.DSMT4">
                  <p:embed/>
                </p:oleObj>
              </mc:Choice>
              <mc:Fallback>
                <p:oleObj name="Equation" r:id="rId17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2152832"/>
                        <a:ext cx="12858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55086"/>
              </p:ext>
            </p:extLst>
          </p:nvPr>
        </p:nvGraphicFramePr>
        <p:xfrm>
          <a:off x="434638" y="2712180"/>
          <a:ext cx="2847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2" name="Equation" r:id="rId19" imgW="1422360" imgH="330120" progId="Equation.DSMT4">
                  <p:embed/>
                </p:oleObj>
              </mc:Choice>
              <mc:Fallback>
                <p:oleObj name="Equation" r:id="rId19" imgW="1422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38" y="2712180"/>
                        <a:ext cx="28479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>
            <a:off x="914400" y="3339021"/>
            <a:ext cx="218757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26103"/>
              </p:ext>
            </p:extLst>
          </p:nvPr>
        </p:nvGraphicFramePr>
        <p:xfrm>
          <a:off x="3285215" y="2856388"/>
          <a:ext cx="11636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3" name="Equation" r:id="rId21" imgW="533160" imgH="203040" progId="Equation.DSMT4">
                  <p:embed/>
                </p:oleObj>
              </mc:Choice>
              <mc:Fallback>
                <p:oleObj name="Equation" r:id="rId21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215" y="2856388"/>
                        <a:ext cx="11636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871184"/>
              </p:ext>
            </p:extLst>
          </p:nvPr>
        </p:nvGraphicFramePr>
        <p:xfrm>
          <a:off x="4431555" y="2796972"/>
          <a:ext cx="26971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4" name="Equation" r:id="rId23" imgW="1320480" imgH="304560" progId="Equation.DSMT4">
                  <p:embed/>
                </p:oleObj>
              </mc:Choice>
              <mc:Fallback>
                <p:oleObj name="Equation" r:id="rId23" imgW="1320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555" y="2796972"/>
                        <a:ext cx="26971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9589"/>
              </p:ext>
            </p:extLst>
          </p:nvPr>
        </p:nvGraphicFramePr>
        <p:xfrm>
          <a:off x="3885983" y="3493397"/>
          <a:ext cx="41068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5" name="Equation" r:id="rId25" imgW="2082600" imgH="342720" progId="Equation.DSMT4">
                  <p:embed/>
                </p:oleObj>
              </mc:Choice>
              <mc:Fallback>
                <p:oleObj name="Equation" r:id="rId25" imgW="2082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983" y="3493397"/>
                        <a:ext cx="4106862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399652" y="4109439"/>
            <a:ext cx="106358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731679" y="3419489"/>
            <a:ext cx="2506528" cy="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2596"/>
              </p:ext>
            </p:extLst>
          </p:nvPr>
        </p:nvGraphicFramePr>
        <p:xfrm>
          <a:off x="153988" y="4109439"/>
          <a:ext cx="40814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6" name="Equation" r:id="rId27" imgW="2006280" imgH="342720" progId="Equation.DSMT4">
                  <p:embed/>
                </p:oleObj>
              </mc:Choice>
              <mc:Fallback>
                <p:oleObj name="Equation" r:id="rId27" imgW="2006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4109439"/>
                        <a:ext cx="40814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/>
          </p:nvPr>
        </p:nvGraphicFramePr>
        <p:xfrm>
          <a:off x="7408316" y="1732062"/>
          <a:ext cx="14239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7" name="Equation" r:id="rId29" imgW="761760" imgH="215640" progId="Equation.DSMT4">
                  <p:embed/>
                </p:oleObj>
              </mc:Choice>
              <mc:Fallback>
                <p:oleObj name="Equation" r:id="rId29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316" y="1732062"/>
                        <a:ext cx="14239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 flipV="1">
            <a:off x="3783013" y="2631929"/>
            <a:ext cx="3455194" cy="5426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572000" y="2086642"/>
            <a:ext cx="2666207" cy="13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542651"/>
              </p:ext>
            </p:extLst>
          </p:nvPr>
        </p:nvGraphicFramePr>
        <p:xfrm>
          <a:off x="6005120" y="747670"/>
          <a:ext cx="1987725" cy="69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8" name="Equation" r:id="rId31" imgW="1002960" imgH="355320" progId="Equation.DSMT4">
                  <p:embed/>
                </p:oleObj>
              </mc:Choice>
              <mc:Fallback>
                <p:oleObj name="Equation" r:id="rId31" imgW="1002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120" y="747670"/>
                        <a:ext cx="1987725" cy="69846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41999"/>
              </p:ext>
            </p:extLst>
          </p:nvPr>
        </p:nvGraphicFramePr>
        <p:xfrm>
          <a:off x="5511801" y="107158"/>
          <a:ext cx="34528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9" name="Equation" r:id="rId33" imgW="1574640" imgH="304560" progId="Equation.DSMT4">
                  <p:embed/>
                </p:oleObj>
              </mc:Choice>
              <mc:Fallback>
                <p:oleObj name="Equation" r:id="rId33" imgW="157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1" y="107158"/>
                        <a:ext cx="3452812" cy="6619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/>
          <p:cNvCxnSpPr/>
          <p:nvPr/>
        </p:nvCxnSpPr>
        <p:spPr>
          <a:xfrm flipV="1">
            <a:off x="211419" y="2646664"/>
            <a:ext cx="614108" cy="5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96360"/>
              </p:ext>
            </p:extLst>
          </p:nvPr>
        </p:nvGraphicFramePr>
        <p:xfrm>
          <a:off x="4185578" y="4084422"/>
          <a:ext cx="122713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0" name="Equation" r:id="rId35" imgW="622080" imgH="355320" progId="Equation.DSMT4">
                  <p:embed/>
                </p:oleObj>
              </mc:Choice>
              <mc:Fallback>
                <p:oleObj name="Equation" r:id="rId35" imgW="622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578" y="4084422"/>
                        <a:ext cx="122713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58881"/>
              </p:ext>
            </p:extLst>
          </p:nvPr>
        </p:nvGraphicFramePr>
        <p:xfrm>
          <a:off x="308553" y="4819651"/>
          <a:ext cx="24034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1" name="Equation" r:id="rId37" imgW="1180800" imgH="342720" progId="Equation.DSMT4">
                  <p:embed/>
                </p:oleObj>
              </mc:Choice>
              <mc:Fallback>
                <p:oleObj name="Equation" r:id="rId37" imgW="1180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53" y="4819651"/>
                        <a:ext cx="24034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452927"/>
              </p:ext>
            </p:extLst>
          </p:nvPr>
        </p:nvGraphicFramePr>
        <p:xfrm>
          <a:off x="2666677" y="4801447"/>
          <a:ext cx="2132470" cy="71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2" name="Equation" r:id="rId39" imgW="990360" imgH="330120" progId="Equation.DSMT4">
                  <p:embed/>
                </p:oleObj>
              </mc:Choice>
              <mc:Fallback>
                <p:oleObj name="Equation" r:id="rId39" imgW="990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677" y="4801447"/>
                        <a:ext cx="2132470" cy="71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550073"/>
              </p:ext>
            </p:extLst>
          </p:nvPr>
        </p:nvGraphicFramePr>
        <p:xfrm>
          <a:off x="4760408" y="4710622"/>
          <a:ext cx="1501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3" name="Equation" r:id="rId41" imgW="736560" imgH="368280" progId="Equation.DSMT4">
                  <p:embed/>
                </p:oleObj>
              </mc:Choice>
              <mc:Fallback>
                <p:oleObj name="Equation" r:id="rId41" imgW="736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408" y="4710622"/>
                        <a:ext cx="1501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29459"/>
              </p:ext>
            </p:extLst>
          </p:nvPr>
        </p:nvGraphicFramePr>
        <p:xfrm>
          <a:off x="470054" y="5509022"/>
          <a:ext cx="74152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4" name="Equation" r:id="rId43" imgW="3644640" imgH="253800" progId="Equation.DSMT4">
                  <p:embed/>
                </p:oleObj>
              </mc:Choice>
              <mc:Fallback>
                <p:oleObj name="Equation" r:id="rId43" imgW="3644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4" y="5509022"/>
                        <a:ext cx="74152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05539"/>
              </p:ext>
            </p:extLst>
          </p:nvPr>
        </p:nvGraphicFramePr>
        <p:xfrm>
          <a:off x="1909954" y="6062604"/>
          <a:ext cx="9556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5" name="Equation" r:id="rId45" imgW="469800" imgH="279360" progId="Equation.DSMT4">
                  <p:embed/>
                </p:oleObj>
              </mc:Choice>
              <mc:Fallback>
                <p:oleObj name="Equation" r:id="rId45" imgW="469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954" y="6062604"/>
                        <a:ext cx="9556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727444"/>
              </p:ext>
            </p:extLst>
          </p:nvPr>
        </p:nvGraphicFramePr>
        <p:xfrm>
          <a:off x="437526" y="6026547"/>
          <a:ext cx="1317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6" name="Equation" r:id="rId47" imgW="647640" imgH="279360" progId="Equation.DSMT4">
                  <p:embed/>
                </p:oleObj>
              </mc:Choice>
              <mc:Fallback>
                <p:oleObj name="Equation" r:id="rId47" imgW="647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26" y="6026547"/>
                        <a:ext cx="13176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60454"/>
              </p:ext>
            </p:extLst>
          </p:nvPr>
        </p:nvGraphicFramePr>
        <p:xfrm>
          <a:off x="2989074" y="6062603"/>
          <a:ext cx="1111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7" name="Equation" r:id="rId49" imgW="545760" imgH="279360" progId="Equation.DSMT4">
                  <p:embed/>
                </p:oleObj>
              </mc:Choice>
              <mc:Fallback>
                <p:oleObj name="Equation" r:id="rId49" imgW="545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074" y="6062603"/>
                        <a:ext cx="1111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785248"/>
              </p:ext>
            </p:extLst>
          </p:nvPr>
        </p:nvGraphicFramePr>
        <p:xfrm>
          <a:off x="4230028" y="6075647"/>
          <a:ext cx="11382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8" name="Equation" r:id="rId51" imgW="558720" imgH="279360" progId="Equation.DSMT4">
                  <p:embed/>
                </p:oleObj>
              </mc:Choice>
              <mc:Fallback>
                <p:oleObj name="Equation" r:id="rId51" imgW="558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028" y="6075647"/>
                        <a:ext cx="11382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五角星 33"/>
          <p:cNvSpPr/>
          <p:nvPr/>
        </p:nvSpPr>
        <p:spPr>
          <a:xfrm>
            <a:off x="914400" y="943226"/>
            <a:ext cx="325525" cy="33748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1321415" y="957457"/>
            <a:ext cx="300850" cy="2990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1703754" y="942452"/>
            <a:ext cx="256074" cy="3417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5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28446"/>
              </p:ext>
            </p:extLst>
          </p:nvPr>
        </p:nvGraphicFramePr>
        <p:xfrm>
          <a:off x="174673" y="75412"/>
          <a:ext cx="40560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0" name="Equation" r:id="rId3" imgW="1993680" imgH="342720" progId="Equation.DSMT4">
                  <p:embed/>
                </p:oleObj>
              </mc:Choice>
              <mc:Fallback>
                <p:oleObj name="Equation" r:id="rId3" imgW="1993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73" y="75412"/>
                        <a:ext cx="40560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350093"/>
              </p:ext>
            </p:extLst>
          </p:nvPr>
        </p:nvGraphicFramePr>
        <p:xfrm>
          <a:off x="4212949" y="61424"/>
          <a:ext cx="122713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1" name="Equation" r:id="rId5" imgW="622080" imgH="355320" progId="Equation.DSMT4">
                  <p:embed/>
                </p:oleObj>
              </mc:Choice>
              <mc:Fallback>
                <p:oleObj name="Equation" r:id="rId5" imgW="622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949" y="61424"/>
                        <a:ext cx="122713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245301"/>
              </p:ext>
            </p:extLst>
          </p:nvPr>
        </p:nvGraphicFramePr>
        <p:xfrm>
          <a:off x="244947" y="802922"/>
          <a:ext cx="24034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2" name="Equation" r:id="rId7" imgW="1180800" imgH="342720" progId="Equation.DSMT4">
                  <p:embed/>
                </p:oleObj>
              </mc:Choice>
              <mc:Fallback>
                <p:oleObj name="Equation" r:id="rId7" imgW="1180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47" y="802922"/>
                        <a:ext cx="24034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050464"/>
              </p:ext>
            </p:extLst>
          </p:nvPr>
        </p:nvGraphicFramePr>
        <p:xfrm>
          <a:off x="2603071" y="784718"/>
          <a:ext cx="2132470" cy="71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3" name="Equation" r:id="rId9" imgW="990360" imgH="330120" progId="Equation.DSMT4">
                  <p:embed/>
                </p:oleObj>
              </mc:Choice>
              <mc:Fallback>
                <p:oleObj name="Equation" r:id="rId9" imgW="990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071" y="784718"/>
                        <a:ext cx="2132470" cy="71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530148"/>
              </p:ext>
            </p:extLst>
          </p:nvPr>
        </p:nvGraphicFramePr>
        <p:xfrm>
          <a:off x="4735541" y="760609"/>
          <a:ext cx="1501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4" name="Equation" r:id="rId11" imgW="736560" imgH="368280" progId="Equation.DSMT4">
                  <p:embed/>
                </p:oleObj>
              </mc:Choice>
              <mc:Fallback>
                <p:oleObj name="Equation" r:id="rId11" imgW="736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41" y="760609"/>
                        <a:ext cx="1501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55104"/>
              </p:ext>
            </p:extLst>
          </p:nvPr>
        </p:nvGraphicFramePr>
        <p:xfrm>
          <a:off x="381136" y="1485799"/>
          <a:ext cx="74152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5" name="Equation" r:id="rId13" imgW="3644640" imgH="253800" progId="Equation.DSMT4">
                  <p:embed/>
                </p:oleObj>
              </mc:Choice>
              <mc:Fallback>
                <p:oleObj name="Equation" r:id="rId13" imgW="3644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36" y="1485799"/>
                        <a:ext cx="74152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62663"/>
              </p:ext>
            </p:extLst>
          </p:nvPr>
        </p:nvGraphicFramePr>
        <p:xfrm>
          <a:off x="1832347" y="2011853"/>
          <a:ext cx="9556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6" name="Equation" r:id="rId15" imgW="469800" imgH="279360" progId="Equation.DSMT4">
                  <p:embed/>
                </p:oleObj>
              </mc:Choice>
              <mc:Fallback>
                <p:oleObj name="Equation" r:id="rId15" imgW="469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347" y="2011853"/>
                        <a:ext cx="9556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429171"/>
              </p:ext>
            </p:extLst>
          </p:nvPr>
        </p:nvGraphicFramePr>
        <p:xfrm>
          <a:off x="381651" y="1976463"/>
          <a:ext cx="1317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7" name="Equation" r:id="rId17" imgW="647640" imgH="279360" progId="Equation.DSMT4">
                  <p:embed/>
                </p:oleObj>
              </mc:Choice>
              <mc:Fallback>
                <p:oleObj name="Equation" r:id="rId17" imgW="647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51" y="1976463"/>
                        <a:ext cx="13176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535480"/>
              </p:ext>
            </p:extLst>
          </p:nvPr>
        </p:nvGraphicFramePr>
        <p:xfrm>
          <a:off x="2928597" y="1982035"/>
          <a:ext cx="1111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8" name="Equation" r:id="rId19" imgW="545760" imgH="279360" progId="Equation.DSMT4">
                  <p:embed/>
                </p:oleObj>
              </mc:Choice>
              <mc:Fallback>
                <p:oleObj name="Equation" r:id="rId19" imgW="545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597" y="1982035"/>
                        <a:ext cx="1111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13311"/>
              </p:ext>
            </p:extLst>
          </p:nvPr>
        </p:nvGraphicFramePr>
        <p:xfrm>
          <a:off x="4166422" y="1982035"/>
          <a:ext cx="11382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9" name="Equation" r:id="rId21" imgW="558720" imgH="279360" progId="Equation.DSMT4">
                  <p:embed/>
                </p:oleObj>
              </mc:Choice>
              <mc:Fallback>
                <p:oleObj name="Equation" r:id="rId21" imgW="558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422" y="1982035"/>
                        <a:ext cx="11382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80343"/>
              </p:ext>
            </p:extLst>
          </p:nvPr>
        </p:nvGraphicFramePr>
        <p:xfrm>
          <a:off x="207810" y="2732177"/>
          <a:ext cx="45989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0" name="Equation" r:id="rId23" imgW="2260440" imgH="342720" progId="Equation.DSMT4">
                  <p:embed/>
                </p:oleObj>
              </mc:Choice>
              <mc:Fallback>
                <p:oleObj name="Equation" r:id="rId23" imgW="2260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0" y="2732177"/>
                        <a:ext cx="45989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12916"/>
              </p:ext>
            </p:extLst>
          </p:nvPr>
        </p:nvGraphicFramePr>
        <p:xfrm>
          <a:off x="4803912" y="2497001"/>
          <a:ext cx="1161505" cy="96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1" name="Equation" r:id="rId25" imgW="520560" imgH="431640" progId="Equation.DSMT4">
                  <p:embed/>
                </p:oleObj>
              </mc:Choice>
              <mc:Fallback>
                <p:oleObj name="Equation" r:id="rId25" imgW="520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912" y="2497001"/>
                        <a:ext cx="1161505" cy="962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492123"/>
              </p:ext>
            </p:extLst>
          </p:nvPr>
        </p:nvGraphicFramePr>
        <p:xfrm>
          <a:off x="5918646" y="2721059"/>
          <a:ext cx="145256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2" name="Equation" r:id="rId27" imgW="736560" imgH="355320" progId="Equation.DSMT4">
                  <p:embed/>
                </p:oleObj>
              </mc:Choice>
              <mc:Fallback>
                <p:oleObj name="Equation" r:id="rId27" imgW="736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646" y="2721059"/>
                        <a:ext cx="145256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34467"/>
              </p:ext>
            </p:extLst>
          </p:nvPr>
        </p:nvGraphicFramePr>
        <p:xfrm>
          <a:off x="71828" y="3360710"/>
          <a:ext cx="25161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3" name="Equation" r:id="rId29" imgW="1295280" imgH="266400" progId="Equation.DSMT4">
                  <p:embed/>
                </p:oleObj>
              </mc:Choice>
              <mc:Fallback>
                <p:oleObj name="Equation" r:id="rId29" imgW="1295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8" y="3360710"/>
                        <a:ext cx="25161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36296"/>
              </p:ext>
            </p:extLst>
          </p:nvPr>
        </p:nvGraphicFramePr>
        <p:xfrm>
          <a:off x="54769" y="3868883"/>
          <a:ext cx="4268952" cy="75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4" name="Equation" r:id="rId31" imgW="2298600" imgH="406080" progId="Equation.DSMT4">
                  <p:embed/>
                </p:oleObj>
              </mc:Choice>
              <mc:Fallback>
                <p:oleObj name="Equation" r:id="rId31" imgW="2298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9" y="3868883"/>
                        <a:ext cx="4268952" cy="75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9439"/>
              </p:ext>
            </p:extLst>
          </p:nvPr>
        </p:nvGraphicFramePr>
        <p:xfrm>
          <a:off x="4230736" y="3858767"/>
          <a:ext cx="2836427" cy="80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5" name="Equation" r:id="rId33" imgW="1434960" imgH="406080" progId="Equation.DSMT4">
                  <p:embed/>
                </p:oleObj>
              </mc:Choice>
              <mc:Fallback>
                <p:oleObj name="Equation" r:id="rId33" imgW="1434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736" y="3858767"/>
                        <a:ext cx="2836427" cy="803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400877"/>
              </p:ext>
            </p:extLst>
          </p:nvPr>
        </p:nvGraphicFramePr>
        <p:xfrm>
          <a:off x="7025579" y="3834325"/>
          <a:ext cx="1817664" cy="80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6" name="Equation" r:id="rId35" imgW="977760" imgH="431640" progId="Equation.DSMT4">
                  <p:embed/>
                </p:oleObj>
              </mc:Choice>
              <mc:Fallback>
                <p:oleObj name="Equation" r:id="rId35" imgW="97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579" y="3834325"/>
                        <a:ext cx="1817664" cy="801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85667"/>
              </p:ext>
            </p:extLst>
          </p:nvPr>
        </p:nvGraphicFramePr>
        <p:xfrm>
          <a:off x="142582" y="4709780"/>
          <a:ext cx="16271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7" name="Equation" r:id="rId37" imgW="876240" imgH="342720" progId="Equation.DSMT4">
                  <p:embed/>
                </p:oleObj>
              </mc:Choice>
              <mc:Fallback>
                <p:oleObj name="Equation" r:id="rId37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82" y="4709780"/>
                        <a:ext cx="162718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088418"/>
              </p:ext>
            </p:extLst>
          </p:nvPr>
        </p:nvGraphicFramePr>
        <p:xfrm>
          <a:off x="1756001" y="4641465"/>
          <a:ext cx="20510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8" name="Equation" r:id="rId39" imgW="1104840" imgH="431640" progId="Equation.DSMT4">
                  <p:embed/>
                </p:oleObj>
              </mc:Choice>
              <mc:Fallback>
                <p:oleObj name="Equation" r:id="rId39" imgW="1104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001" y="4641465"/>
                        <a:ext cx="20510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75048"/>
              </p:ext>
            </p:extLst>
          </p:nvPr>
        </p:nvGraphicFramePr>
        <p:xfrm>
          <a:off x="3765312" y="4791790"/>
          <a:ext cx="18319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9" name="Equation" r:id="rId41" imgW="927000" imgH="279360" progId="Equation.DSMT4">
                  <p:embed/>
                </p:oleObj>
              </mc:Choice>
              <mc:Fallback>
                <p:oleObj name="Equation" r:id="rId41" imgW="927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312" y="4791790"/>
                        <a:ext cx="18319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44068"/>
              </p:ext>
            </p:extLst>
          </p:nvPr>
        </p:nvGraphicFramePr>
        <p:xfrm>
          <a:off x="5597287" y="4761627"/>
          <a:ext cx="2199062" cy="69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0" name="Equation" r:id="rId43" imgW="1041120" imgH="330120" progId="Equation.DSMT4">
                  <p:embed/>
                </p:oleObj>
              </mc:Choice>
              <mc:Fallback>
                <p:oleObj name="Equation" r:id="rId43" imgW="1041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287" y="4761627"/>
                        <a:ext cx="2199062" cy="695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567445"/>
              </p:ext>
            </p:extLst>
          </p:nvPr>
        </p:nvGraphicFramePr>
        <p:xfrm>
          <a:off x="7506170" y="4680692"/>
          <a:ext cx="1062560" cy="72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1" name="Equation" r:id="rId45" imgW="444240" imgH="304560" progId="Equation.DSMT4">
                  <p:embed/>
                </p:oleObj>
              </mc:Choice>
              <mc:Fallback>
                <p:oleObj name="Equation" r:id="rId45" imgW="444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170" y="4680692"/>
                        <a:ext cx="1062560" cy="726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39739"/>
              </p:ext>
            </p:extLst>
          </p:nvPr>
        </p:nvGraphicFramePr>
        <p:xfrm>
          <a:off x="177307" y="5441461"/>
          <a:ext cx="16271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2" name="Equation" r:id="rId47" imgW="876240" imgH="342720" progId="Equation.DSMT4">
                  <p:embed/>
                </p:oleObj>
              </mc:Choice>
              <mc:Fallback>
                <p:oleObj name="Equation" r:id="rId47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07" y="5441461"/>
                        <a:ext cx="162718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660774"/>
              </p:ext>
            </p:extLst>
          </p:nvPr>
        </p:nvGraphicFramePr>
        <p:xfrm>
          <a:off x="1779050" y="5492972"/>
          <a:ext cx="11080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3" name="Equation" r:id="rId49" imgW="596880" imgH="291960" progId="Equation.DSMT4">
                  <p:embed/>
                </p:oleObj>
              </mc:Choice>
              <mc:Fallback>
                <p:oleObj name="Equation" r:id="rId49" imgW="596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50" y="5492972"/>
                        <a:ext cx="11080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263482"/>
              </p:ext>
            </p:extLst>
          </p:nvPr>
        </p:nvGraphicFramePr>
        <p:xfrm>
          <a:off x="2857500" y="5484813"/>
          <a:ext cx="18145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4" name="Equation" r:id="rId51" imgW="952200" imgH="279360" progId="Equation.DSMT4">
                  <p:embed/>
                </p:oleObj>
              </mc:Choice>
              <mc:Fallback>
                <p:oleObj name="Equation" r:id="rId51" imgW="952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484813"/>
                        <a:ext cx="18145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69240"/>
              </p:ext>
            </p:extLst>
          </p:nvPr>
        </p:nvGraphicFramePr>
        <p:xfrm>
          <a:off x="4672013" y="5408027"/>
          <a:ext cx="2199062" cy="69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5" name="Equation" r:id="rId53" imgW="1041120" imgH="330120" progId="Equation.DSMT4">
                  <p:embed/>
                </p:oleObj>
              </mc:Choice>
              <mc:Fallback>
                <p:oleObj name="Equation" r:id="rId53" imgW="1041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5408027"/>
                        <a:ext cx="2199062" cy="695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031040"/>
              </p:ext>
            </p:extLst>
          </p:nvPr>
        </p:nvGraphicFramePr>
        <p:xfrm>
          <a:off x="6656877" y="5411258"/>
          <a:ext cx="1124966" cy="69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6" name="Equation" r:id="rId55" imgW="495000" imgH="304560" progId="Equation.DSMT4">
                  <p:embed/>
                </p:oleObj>
              </mc:Choice>
              <mc:Fallback>
                <p:oleObj name="Equation" r:id="rId55" imgW="495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877" y="5411258"/>
                        <a:ext cx="1124966" cy="69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26065"/>
              </p:ext>
            </p:extLst>
          </p:nvPr>
        </p:nvGraphicFramePr>
        <p:xfrm>
          <a:off x="169337" y="6108011"/>
          <a:ext cx="4219344" cy="54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7" name="Equation" r:id="rId57" imgW="2031840" imgH="266400" progId="Equation.DSMT4">
                  <p:embed/>
                </p:oleObj>
              </mc:Choice>
              <mc:Fallback>
                <p:oleObj name="Equation" r:id="rId57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37" y="6108011"/>
                        <a:ext cx="4219344" cy="54793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25308"/>
              </p:ext>
            </p:extLst>
          </p:nvPr>
        </p:nvGraphicFramePr>
        <p:xfrm>
          <a:off x="4574744" y="6056698"/>
          <a:ext cx="2296331" cy="66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8" name="Equation" r:id="rId59" imgW="1257120" imgH="368280" progId="Equation.DSMT4">
                  <p:embed/>
                </p:oleObj>
              </mc:Choice>
              <mc:Fallback>
                <p:oleObj name="Equation" r:id="rId59" imgW="1257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744" y="6056698"/>
                        <a:ext cx="2296331" cy="66745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0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639912"/>
              </p:ext>
            </p:extLst>
          </p:nvPr>
        </p:nvGraphicFramePr>
        <p:xfrm>
          <a:off x="151697" y="366967"/>
          <a:ext cx="8730558" cy="50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3" name="Equation" r:id="rId3" imgW="3504960" imgH="203040" progId="Equation.DSMT4">
                  <p:embed/>
                </p:oleObj>
              </mc:Choice>
              <mc:Fallback>
                <p:oleObj name="Equation" r:id="rId3" imgW="350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7" y="366967"/>
                        <a:ext cx="8730558" cy="504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433593"/>
              </p:ext>
            </p:extLst>
          </p:nvPr>
        </p:nvGraphicFramePr>
        <p:xfrm>
          <a:off x="246753" y="998407"/>
          <a:ext cx="8771604" cy="82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4" name="Equation" r:id="rId5" imgW="4902120" imgH="457200" progId="Equation.DSMT4">
                  <p:embed/>
                </p:oleObj>
              </mc:Choice>
              <mc:Fallback>
                <p:oleObj name="Equation" r:id="rId5" imgW="4902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53" y="998407"/>
                        <a:ext cx="8771604" cy="820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46930"/>
              </p:ext>
            </p:extLst>
          </p:nvPr>
        </p:nvGraphicFramePr>
        <p:xfrm>
          <a:off x="246754" y="1920912"/>
          <a:ext cx="6181968" cy="41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5" name="Equation" r:id="rId7" imgW="3340080" imgH="215640" progId="Equation.DSMT4">
                  <p:embed/>
                </p:oleObj>
              </mc:Choice>
              <mc:Fallback>
                <p:oleObj name="Equation" r:id="rId7" imgW="3340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54" y="1920912"/>
                        <a:ext cx="6181968" cy="412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083844"/>
              </p:ext>
            </p:extLst>
          </p:nvPr>
        </p:nvGraphicFramePr>
        <p:xfrm>
          <a:off x="246753" y="2455240"/>
          <a:ext cx="3478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6" name="Equation" r:id="rId9" imgW="1676160" imgH="266400" progId="Equation.DSMT4">
                  <p:embed/>
                </p:oleObj>
              </mc:Choice>
              <mc:Fallback>
                <p:oleObj name="Equation" r:id="rId9" imgW="1676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53" y="2455240"/>
                        <a:ext cx="34782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51510" y="3189929"/>
            <a:ext cx="8866848" cy="3441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0310"/>
              </p:ext>
            </p:extLst>
          </p:nvPr>
        </p:nvGraphicFramePr>
        <p:xfrm>
          <a:off x="129065" y="3284084"/>
          <a:ext cx="6129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7" name="Equation" r:id="rId11" imgW="3263760" imgH="241200" progId="Equation.DSMT4">
                  <p:embed/>
                </p:oleObj>
              </mc:Choice>
              <mc:Fallback>
                <p:oleObj name="Equation" r:id="rId11" imgW="326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5" y="3284084"/>
                        <a:ext cx="61293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720910"/>
              </p:ext>
            </p:extLst>
          </p:nvPr>
        </p:nvGraphicFramePr>
        <p:xfrm>
          <a:off x="6280847" y="3357657"/>
          <a:ext cx="2065963" cy="3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8" name="Equation" r:id="rId13" imgW="1143000" imgH="215640" progId="Equation.DSMT4">
                  <p:embed/>
                </p:oleObj>
              </mc:Choice>
              <mc:Fallback>
                <p:oleObj name="Equation" r:id="rId13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847" y="3357657"/>
                        <a:ext cx="2065963" cy="388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618719"/>
              </p:ext>
            </p:extLst>
          </p:nvPr>
        </p:nvGraphicFramePr>
        <p:xfrm>
          <a:off x="4572000" y="3721778"/>
          <a:ext cx="281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69" name="Equation" r:id="rId15" imgW="1244520" imgH="291960" progId="Equation.DSMT4">
                  <p:embed/>
                </p:oleObj>
              </mc:Choice>
              <mc:Fallback>
                <p:oleObj name="Equation" r:id="rId15" imgW="1244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21778"/>
                        <a:ext cx="2819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05675"/>
              </p:ext>
            </p:extLst>
          </p:nvPr>
        </p:nvGraphicFramePr>
        <p:xfrm>
          <a:off x="125674" y="3720113"/>
          <a:ext cx="43640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70" name="Equation" r:id="rId17" imgW="2031840" imgH="266400" progId="Equation.DSMT4">
                  <p:embed/>
                </p:oleObj>
              </mc:Choice>
              <mc:Fallback>
                <p:oleObj name="Equation" r:id="rId17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74" y="3720113"/>
                        <a:ext cx="43640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65053"/>
              </p:ext>
            </p:extLst>
          </p:nvPr>
        </p:nvGraphicFramePr>
        <p:xfrm>
          <a:off x="175806" y="4383243"/>
          <a:ext cx="57832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71" name="Equation" r:id="rId19" imgW="2692080" imgH="279360" progId="Equation.DSMT4">
                  <p:embed/>
                </p:oleObj>
              </mc:Choice>
              <mc:Fallback>
                <p:oleObj name="Equation" r:id="rId19" imgW="2692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06" y="4383243"/>
                        <a:ext cx="57832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831396"/>
              </p:ext>
            </p:extLst>
          </p:nvPr>
        </p:nvGraphicFramePr>
        <p:xfrm>
          <a:off x="6131059" y="4481748"/>
          <a:ext cx="2768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72" name="Equation" r:id="rId21" imgW="1346040" imgH="304560" progId="Equation.DSMT4">
                  <p:embed/>
                </p:oleObj>
              </mc:Choice>
              <mc:Fallback>
                <p:oleObj name="Equation" r:id="rId21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059" y="4481748"/>
                        <a:ext cx="2768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94055"/>
              </p:ext>
            </p:extLst>
          </p:nvPr>
        </p:nvGraphicFramePr>
        <p:xfrm>
          <a:off x="229097" y="5193302"/>
          <a:ext cx="1734310" cy="60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73" name="Equation" r:id="rId23" imgW="876240" imgH="304560" progId="Equation.DSMT4">
                  <p:embed/>
                </p:oleObj>
              </mc:Choice>
              <mc:Fallback>
                <p:oleObj name="Equation" r:id="rId23" imgW="876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97" y="5193302"/>
                        <a:ext cx="1734310" cy="603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251453"/>
              </p:ext>
            </p:extLst>
          </p:nvPr>
        </p:nvGraphicFramePr>
        <p:xfrm>
          <a:off x="1941742" y="5240754"/>
          <a:ext cx="53816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74" name="Equation" r:id="rId25" imgW="2476440" imgH="279360" progId="Equation.DSMT4">
                  <p:embed/>
                </p:oleObj>
              </mc:Choice>
              <mc:Fallback>
                <p:oleObj name="Equation" r:id="rId25" imgW="2476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742" y="5240754"/>
                        <a:ext cx="53816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876120"/>
              </p:ext>
            </p:extLst>
          </p:nvPr>
        </p:nvGraphicFramePr>
        <p:xfrm>
          <a:off x="1790621" y="5811132"/>
          <a:ext cx="63198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575" name="Equation" r:id="rId27" imgW="2984400" imgH="253800" progId="Equation.DSMT4">
                  <p:embed/>
                </p:oleObj>
              </mc:Choice>
              <mc:Fallback>
                <p:oleObj name="Equation" r:id="rId27" imgW="298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621" y="5811132"/>
                        <a:ext cx="63198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9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01439"/>
              </p:ext>
            </p:extLst>
          </p:nvPr>
        </p:nvGraphicFramePr>
        <p:xfrm>
          <a:off x="385763" y="111125"/>
          <a:ext cx="33909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2" name="Equation" r:id="rId3" imgW="1447560" imgH="291960" progId="Equation.DSMT4">
                  <p:embed/>
                </p:oleObj>
              </mc:Choice>
              <mc:Fallback>
                <p:oleObj name="Equation" r:id="rId3" imgW="1447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11125"/>
                        <a:ext cx="33909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411274"/>
              </p:ext>
            </p:extLst>
          </p:nvPr>
        </p:nvGraphicFramePr>
        <p:xfrm>
          <a:off x="112713" y="812800"/>
          <a:ext cx="26098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3" name="Equation" r:id="rId5" imgW="1384200" imgH="368280" progId="Equation.DSMT4">
                  <p:embed/>
                </p:oleObj>
              </mc:Choice>
              <mc:Fallback>
                <p:oleObj name="Equation" r:id="rId5" imgW="1384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812800"/>
                        <a:ext cx="26098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544995"/>
              </p:ext>
            </p:extLst>
          </p:nvPr>
        </p:nvGraphicFramePr>
        <p:xfrm>
          <a:off x="2900363" y="841375"/>
          <a:ext cx="27670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4" name="Equation" r:id="rId7" imgW="1346040" imgH="304560" progId="Equation.DSMT4">
                  <p:embed/>
                </p:oleObj>
              </mc:Choice>
              <mc:Fallback>
                <p:oleObj name="Equation" r:id="rId7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841375"/>
                        <a:ext cx="27670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91172" y="2775676"/>
            <a:ext cx="9052828" cy="21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42498"/>
              </p:ext>
            </p:extLst>
          </p:nvPr>
        </p:nvGraphicFramePr>
        <p:xfrm>
          <a:off x="117475" y="2819400"/>
          <a:ext cx="31019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5" name="Equation" r:id="rId9" imgW="1358640" imgH="317160" progId="Equation.DSMT4">
                  <p:embed/>
                </p:oleObj>
              </mc:Choice>
              <mc:Fallback>
                <p:oleObj name="Equation" r:id="rId9" imgW="13586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819400"/>
                        <a:ext cx="31019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842207"/>
              </p:ext>
            </p:extLst>
          </p:nvPr>
        </p:nvGraphicFramePr>
        <p:xfrm>
          <a:off x="185738" y="3522663"/>
          <a:ext cx="34067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6" name="Equation" r:id="rId11" imgW="1815840" imgH="419040" progId="Equation.DSMT4">
                  <p:embed/>
                </p:oleObj>
              </mc:Choice>
              <mc:Fallback>
                <p:oleObj name="Equation" r:id="rId11" imgW="1815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3522663"/>
                        <a:ext cx="34067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98235"/>
              </p:ext>
            </p:extLst>
          </p:nvPr>
        </p:nvGraphicFramePr>
        <p:xfrm>
          <a:off x="3695700" y="3652838"/>
          <a:ext cx="32686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7" name="Equation" r:id="rId13" imgW="1752480" imgH="393480" progId="Equation.DSMT4">
                  <p:embed/>
                </p:oleObj>
              </mc:Choice>
              <mc:Fallback>
                <p:oleObj name="Equation" r:id="rId13" imgW="1752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652838"/>
                        <a:ext cx="32686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五角星 1"/>
          <p:cNvSpPr/>
          <p:nvPr/>
        </p:nvSpPr>
        <p:spPr>
          <a:xfrm>
            <a:off x="7277444" y="3020520"/>
            <a:ext cx="565340" cy="5412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7561530" y="188859"/>
            <a:ext cx="574345" cy="52482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51479"/>
              </p:ext>
            </p:extLst>
          </p:nvPr>
        </p:nvGraphicFramePr>
        <p:xfrm>
          <a:off x="4035413" y="152715"/>
          <a:ext cx="29622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8" name="Equation" r:id="rId15" imgW="1307880" imgH="304560" progId="Equation.DSMT4">
                  <p:embed/>
                </p:oleObj>
              </mc:Choice>
              <mc:Fallback>
                <p:oleObj name="Equation" r:id="rId15" imgW="1307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13" y="152715"/>
                        <a:ext cx="29622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38810"/>
              </p:ext>
            </p:extLst>
          </p:nvPr>
        </p:nvGraphicFramePr>
        <p:xfrm>
          <a:off x="5859463" y="1503363"/>
          <a:ext cx="29892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9" name="Equation" r:id="rId17" imgW="1511280" imgH="355320" progId="Equation.DSMT4">
                  <p:embed/>
                </p:oleObj>
              </mc:Choice>
              <mc:Fallback>
                <p:oleObj name="Equation" r:id="rId17" imgW="1511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1503363"/>
                        <a:ext cx="298926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238557"/>
              </p:ext>
            </p:extLst>
          </p:nvPr>
        </p:nvGraphicFramePr>
        <p:xfrm>
          <a:off x="244475" y="4316413"/>
          <a:ext cx="33496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0" name="Equation" r:id="rId19" imgW="1701720" imgH="393480" progId="Equation.DSMT4">
                  <p:embed/>
                </p:oleObj>
              </mc:Choice>
              <mc:Fallback>
                <p:oleObj name="Equation" r:id="rId19" imgW="1701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4316413"/>
                        <a:ext cx="33496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337732"/>
              </p:ext>
            </p:extLst>
          </p:nvPr>
        </p:nvGraphicFramePr>
        <p:xfrm>
          <a:off x="3844925" y="4346575"/>
          <a:ext cx="3459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1" name="Equation" r:id="rId21" imgW="1625400" imgH="393480" progId="Equation.DSMT4">
                  <p:embed/>
                </p:oleObj>
              </mc:Choice>
              <mc:Fallback>
                <p:oleObj name="Equation" r:id="rId21" imgW="162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4346575"/>
                        <a:ext cx="34591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371232"/>
              </p:ext>
            </p:extLst>
          </p:nvPr>
        </p:nvGraphicFramePr>
        <p:xfrm>
          <a:off x="154010" y="1460644"/>
          <a:ext cx="268446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2" name="Equation" r:id="rId23" imgW="1282680" imgH="330120" progId="Equation.DSMT4">
                  <p:embed/>
                </p:oleObj>
              </mc:Choice>
              <mc:Fallback>
                <p:oleObj name="Equation" r:id="rId23" imgW="1282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10" y="1460644"/>
                        <a:ext cx="268446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884612"/>
              </p:ext>
            </p:extLst>
          </p:nvPr>
        </p:nvGraphicFramePr>
        <p:xfrm>
          <a:off x="2941749" y="1496882"/>
          <a:ext cx="282098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3" name="Equation" r:id="rId25" imgW="1295280" imgH="304560" progId="Equation.DSMT4">
                  <p:embed/>
                </p:oleObj>
              </mc:Choice>
              <mc:Fallback>
                <p:oleObj name="Equation" r:id="rId25" imgW="1295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749" y="1496882"/>
                        <a:ext cx="282098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655651"/>
              </p:ext>
            </p:extLst>
          </p:nvPr>
        </p:nvGraphicFramePr>
        <p:xfrm>
          <a:off x="3482975" y="2795588"/>
          <a:ext cx="33496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4" name="Equation" r:id="rId27" imgW="1726920" imgH="469800" progId="Equation.DSMT4">
                  <p:embed/>
                </p:oleObj>
              </mc:Choice>
              <mc:Fallback>
                <p:oleObj name="Equation" r:id="rId27" imgW="1726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2795588"/>
                        <a:ext cx="33496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181501"/>
              </p:ext>
            </p:extLst>
          </p:nvPr>
        </p:nvGraphicFramePr>
        <p:xfrm>
          <a:off x="3228975" y="5184775"/>
          <a:ext cx="49482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5" name="Equation" r:id="rId29" imgW="2247840" imgH="368280" progId="Equation.DSMT4">
                  <p:embed/>
                </p:oleObj>
              </mc:Choice>
              <mc:Fallback>
                <p:oleObj name="Equation" r:id="rId29" imgW="22478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5184775"/>
                        <a:ext cx="49482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152173"/>
              </p:ext>
            </p:extLst>
          </p:nvPr>
        </p:nvGraphicFramePr>
        <p:xfrm>
          <a:off x="322263" y="5116513"/>
          <a:ext cx="25161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6" name="Equation" r:id="rId31" imgW="1130040" imgH="406080" progId="Equation.DSMT4">
                  <p:embed/>
                </p:oleObj>
              </mc:Choice>
              <mc:Fallback>
                <p:oleObj name="Equation" r:id="rId31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5116513"/>
                        <a:ext cx="25161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504527"/>
              </p:ext>
            </p:extLst>
          </p:nvPr>
        </p:nvGraphicFramePr>
        <p:xfrm>
          <a:off x="5809006" y="769920"/>
          <a:ext cx="29368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7" name="Equation" r:id="rId33" imgW="1447560" imgH="355320" progId="Equation.DSMT4">
                  <p:embed/>
                </p:oleObj>
              </mc:Choice>
              <mc:Fallback>
                <p:oleObj name="Equation" r:id="rId33" imgW="1447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006" y="769920"/>
                        <a:ext cx="29368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733338" y="793960"/>
            <a:ext cx="0" cy="147006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559869"/>
              </p:ext>
            </p:extLst>
          </p:nvPr>
        </p:nvGraphicFramePr>
        <p:xfrm>
          <a:off x="185738" y="2066925"/>
          <a:ext cx="3228976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8" name="Equation" r:id="rId35" imgW="1511280" imgH="355320" progId="Equation.DSMT4">
                  <p:embed/>
                </p:oleObj>
              </mc:Choice>
              <mc:Fallback>
                <p:oleObj name="Equation" r:id="rId35" imgW="1511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2066925"/>
                        <a:ext cx="3228976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441062"/>
              </p:ext>
            </p:extLst>
          </p:nvPr>
        </p:nvGraphicFramePr>
        <p:xfrm>
          <a:off x="333375" y="6005513"/>
          <a:ext cx="37369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9" name="Equation" r:id="rId37" imgW="1879560" imgH="406080" progId="Equation.DSMT4">
                  <p:embed/>
                </p:oleObj>
              </mc:Choice>
              <mc:Fallback>
                <p:oleObj name="Equation" r:id="rId37" imgW="1879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6005513"/>
                        <a:ext cx="37369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049835"/>
              </p:ext>
            </p:extLst>
          </p:nvPr>
        </p:nvGraphicFramePr>
        <p:xfrm>
          <a:off x="5156793" y="6088289"/>
          <a:ext cx="2030364" cy="51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0" name="Equation" r:id="rId39" imgW="698400" imgH="177480" progId="Equation.DSMT4">
                  <p:embed/>
                </p:oleObj>
              </mc:Choice>
              <mc:Fallback>
                <p:oleObj name="Equation" r:id="rId39" imgW="698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793" y="6088289"/>
                        <a:ext cx="2030364" cy="51281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845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789" y="4207082"/>
            <a:ext cx="8959449" cy="26509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93673"/>
              </p:ext>
            </p:extLst>
          </p:nvPr>
        </p:nvGraphicFramePr>
        <p:xfrm>
          <a:off x="90487" y="4189806"/>
          <a:ext cx="60340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72" name="Equation" r:id="rId3" imgW="3213000" imgH="241200" progId="Equation.DSMT4">
                  <p:embed/>
                </p:oleObj>
              </mc:Choice>
              <mc:Fallback>
                <p:oleObj name="Equation" r:id="rId3" imgW="321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" y="4189806"/>
                        <a:ext cx="60340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80141"/>
              </p:ext>
            </p:extLst>
          </p:nvPr>
        </p:nvGraphicFramePr>
        <p:xfrm>
          <a:off x="6124575" y="4242698"/>
          <a:ext cx="2065963" cy="3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73" name="Equation" r:id="rId5" imgW="1143000" imgH="215640" progId="Equation.DSMT4">
                  <p:embed/>
                </p:oleObj>
              </mc:Choice>
              <mc:Fallback>
                <p:oleObj name="Equation" r:id="rId5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242698"/>
                        <a:ext cx="2065963" cy="388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031337"/>
              </p:ext>
            </p:extLst>
          </p:nvPr>
        </p:nvGraphicFramePr>
        <p:xfrm>
          <a:off x="52388" y="112713"/>
          <a:ext cx="42100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74" name="Equation" r:id="rId7" imgW="2286000" imgH="507960" progId="Equation.DSMT4">
                  <p:embed/>
                </p:oleObj>
              </mc:Choice>
              <mc:Fallback>
                <p:oleObj name="Equation" r:id="rId7" imgW="2286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112713"/>
                        <a:ext cx="42100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958371"/>
              </p:ext>
            </p:extLst>
          </p:nvPr>
        </p:nvGraphicFramePr>
        <p:xfrm>
          <a:off x="3376131" y="1103070"/>
          <a:ext cx="2831033" cy="61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75" name="Equation" r:id="rId9" imgW="1574640" imgH="342720" progId="Equation.DSMT4">
                  <p:embed/>
                </p:oleObj>
              </mc:Choice>
              <mc:Fallback>
                <p:oleObj name="Equation" r:id="rId9" imgW="1574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131" y="1103070"/>
                        <a:ext cx="2831033" cy="617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569866"/>
              </p:ext>
            </p:extLst>
          </p:nvPr>
        </p:nvGraphicFramePr>
        <p:xfrm>
          <a:off x="325509" y="1862586"/>
          <a:ext cx="7889876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76" name="Equation" r:id="rId11" imgW="4000320" imgH="342720" progId="Equation.DSMT4">
                  <p:embed/>
                </p:oleObj>
              </mc:Choice>
              <mc:Fallback>
                <p:oleObj name="Equation" r:id="rId11" imgW="4000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09" y="1862586"/>
                        <a:ext cx="7889876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6110"/>
              </p:ext>
            </p:extLst>
          </p:nvPr>
        </p:nvGraphicFramePr>
        <p:xfrm>
          <a:off x="164761" y="1136154"/>
          <a:ext cx="9302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77" name="Equation" r:id="rId13" imgW="444240" imgH="203040" progId="Equation.DSMT4">
                  <p:embed/>
                </p:oleObj>
              </mc:Choice>
              <mc:Fallback>
                <p:oleObj name="Equation" r:id="rId13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61" y="1136154"/>
                        <a:ext cx="9302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331773"/>
              </p:ext>
            </p:extLst>
          </p:nvPr>
        </p:nvGraphicFramePr>
        <p:xfrm>
          <a:off x="215900" y="2598738"/>
          <a:ext cx="40465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78" name="Equation" r:id="rId15" imgW="2019240" imgH="393480" progId="Equation.DSMT4">
                  <p:embed/>
                </p:oleObj>
              </mc:Choice>
              <mc:Fallback>
                <p:oleObj name="Equation" r:id="rId15" imgW="2019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598738"/>
                        <a:ext cx="404653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02515"/>
              </p:ext>
            </p:extLst>
          </p:nvPr>
        </p:nvGraphicFramePr>
        <p:xfrm>
          <a:off x="2930525" y="3492500"/>
          <a:ext cx="26622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79" name="Equation" r:id="rId17" imgW="1244520" imgH="304560" progId="Equation.DSMT4">
                  <p:embed/>
                </p:oleObj>
              </mc:Choice>
              <mc:Fallback>
                <p:oleObj name="Equation" r:id="rId17" imgW="1244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492500"/>
                        <a:ext cx="2662238" cy="6508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089854"/>
              </p:ext>
            </p:extLst>
          </p:nvPr>
        </p:nvGraphicFramePr>
        <p:xfrm>
          <a:off x="4270447" y="2713391"/>
          <a:ext cx="2644631" cy="52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0" name="Equation" r:id="rId19" imgW="1091880" imgH="215640" progId="Equation.DSMT4">
                  <p:embed/>
                </p:oleObj>
              </mc:Choice>
              <mc:Fallback>
                <p:oleObj name="Equation" r:id="rId19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447" y="2713391"/>
                        <a:ext cx="2644631" cy="522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1468"/>
              </p:ext>
            </p:extLst>
          </p:nvPr>
        </p:nvGraphicFramePr>
        <p:xfrm>
          <a:off x="497162" y="3484466"/>
          <a:ext cx="2022007" cy="62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1" name="Equation" r:id="rId21" imgW="977760" imgH="304560" progId="Equation.DSMT4">
                  <p:embed/>
                </p:oleObj>
              </mc:Choice>
              <mc:Fallback>
                <p:oleObj name="Equation" r:id="rId21" imgW="977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62" y="3484466"/>
                        <a:ext cx="2022007" cy="62844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95312"/>
              </p:ext>
            </p:extLst>
          </p:nvPr>
        </p:nvGraphicFramePr>
        <p:xfrm>
          <a:off x="1046956" y="1097669"/>
          <a:ext cx="2384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2" name="Equation" r:id="rId23" imgW="1295280" imgH="304560" progId="Equation.DSMT4">
                  <p:embed/>
                </p:oleObj>
              </mc:Choice>
              <mc:Fallback>
                <p:oleObj name="Equation" r:id="rId23" imgW="1295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956" y="1097669"/>
                        <a:ext cx="23844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232341"/>
              </p:ext>
            </p:extLst>
          </p:nvPr>
        </p:nvGraphicFramePr>
        <p:xfrm>
          <a:off x="6151914" y="1115187"/>
          <a:ext cx="2859463" cy="58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3" name="Equation" r:id="rId25" imgW="1676160" imgH="342720" progId="Equation.DSMT4">
                  <p:embed/>
                </p:oleObj>
              </mc:Choice>
              <mc:Fallback>
                <p:oleObj name="Equation" r:id="rId25" imgW="1676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14" y="1115187"/>
                        <a:ext cx="2859463" cy="584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953858"/>
              </p:ext>
            </p:extLst>
          </p:nvPr>
        </p:nvGraphicFramePr>
        <p:xfrm>
          <a:off x="4558803" y="4608257"/>
          <a:ext cx="281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4" name="Equation" r:id="rId27" imgW="1244520" imgH="291960" progId="Equation.DSMT4">
                  <p:embed/>
                </p:oleObj>
              </mc:Choice>
              <mc:Fallback>
                <p:oleObj name="Equation" r:id="rId27" imgW="1244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803" y="4608257"/>
                        <a:ext cx="2819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31215"/>
              </p:ext>
            </p:extLst>
          </p:nvPr>
        </p:nvGraphicFramePr>
        <p:xfrm>
          <a:off x="112477" y="4606592"/>
          <a:ext cx="43640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5" name="Equation" r:id="rId29" imgW="2031840" imgH="266400" progId="Equation.DSMT4">
                  <p:embed/>
                </p:oleObj>
              </mc:Choice>
              <mc:Fallback>
                <p:oleObj name="Equation" r:id="rId29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7" y="4606592"/>
                        <a:ext cx="43640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67413"/>
              </p:ext>
            </p:extLst>
          </p:nvPr>
        </p:nvGraphicFramePr>
        <p:xfrm>
          <a:off x="215900" y="5103813"/>
          <a:ext cx="57832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6" name="Equation" r:id="rId31" imgW="2692080" imgH="279360" progId="Equation.DSMT4">
                  <p:embed/>
                </p:oleObj>
              </mc:Choice>
              <mc:Fallback>
                <p:oleObj name="Equation" r:id="rId31" imgW="2692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103813"/>
                        <a:ext cx="57832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708588"/>
              </p:ext>
            </p:extLst>
          </p:nvPr>
        </p:nvGraphicFramePr>
        <p:xfrm>
          <a:off x="6090505" y="5153309"/>
          <a:ext cx="2768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7" name="Equation" r:id="rId33" imgW="1346040" imgH="304560" progId="Equation.DSMT4">
                  <p:embed/>
                </p:oleObj>
              </mc:Choice>
              <mc:Fallback>
                <p:oleObj name="Equation" r:id="rId33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505" y="5153309"/>
                        <a:ext cx="2768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126322"/>
              </p:ext>
            </p:extLst>
          </p:nvPr>
        </p:nvGraphicFramePr>
        <p:xfrm>
          <a:off x="219592" y="5706309"/>
          <a:ext cx="1734310" cy="60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8" name="Equation" r:id="rId35" imgW="876240" imgH="304560" progId="Equation.DSMT4">
                  <p:embed/>
                </p:oleObj>
              </mc:Choice>
              <mc:Fallback>
                <p:oleObj name="Equation" r:id="rId35" imgW="876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92" y="5706309"/>
                        <a:ext cx="1734310" cy="603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33554"/>
              </p:ext>
            </p:extLst>
          </p:nvPr>
        </p:nvGraphicFramePr>
        <p:xfrm>
          <a:off x="1927225" y="5681663"/>
          <a:ext cx="53816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89" name="Equation" r:id="rId37" imgW="2476440" imgH="279360" progId="Equation.DSMT4">
                  <p:embed/>
                </p:oleObj>
              </mc:Choice>
              <mc:Fallback>
                <p:oleObj name="Equation" r:id="rId37" imgW="2476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5681663"/>
                        <a:ext cx="53816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368188"/>
              </p:ext>
            </p:extLst>
          </p:nvPr>
        </p:nvGraphicFramePr>
        <p:xfrm>
          <a:off x="1833265" y="6233913"/>
          <a:ext cx="63198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190" name="Equation" r:id="rId39" imgW="2984400" imgH="253800" progId="Equation.DSMT4">
                  <p:embed/>
                </p:oleObj>
              </mc:Choice>
              <mc:Fallback>
                <p:oleObj name="Equation" r:id="rId39" imgW="298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265" y="6233913"/>
                        <a:ext cx="63198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1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605872"/>
              </p:ext>
            </p:extLst>
          </p:nvPr>
        </p:nvGraphicFramePr>
        <p:xfrm>
          <a:off x="676275" y="788988"/>
          <a:ext cx="6945313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6" name="Equation" r:id="rId3" imgW="3085920" imgH="1091880" progId="Equation.DSMT4">
                  <p:embed/>
                </p:oleObj>
              </mc:Choice>
              <mc:Fallback>
                <p:oleObj name="Equation" r:id="rId3" imgW="308592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788988"/>
                        <a:ext cx="6945313" cy="281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9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34912"/>
              </p:ext>
            </p:extLst>
          </p:nvPr>
        </p:nvGraphicFramePr>
        <p:xfrm>
          <a:off x="144995" y="70964"/>
          <a:ext cx="52800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34" name="Equation" r:id="rId3" imgW="2806560" imgH="672840" progId="Equation.DSMT4">
                  <p:embed/>
                </p:oleObj>
              </mc:Choice>
              <mc:Fallback>
                <p:oleObj name="Equation" r:id="rId3" imgW="28065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95" y="70964"/>
                        <a:ext cx="52800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16453"/>
              </p:ext>
            </p:extLst>
          </p:nvPr>
        </p:nvGraphicFramePr>
        <p:xfrm>
          <a:off x="114300" y="1392238"/>
          <a:ext cx="29860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35" name="Equation" r:id="rId5" imgW="1549080" imgH="253800" progId="Equation.DSMT4">
                  <p:embed/>
                </p:oleObj>
              </mc:Choice>
              <mc:Fallback>
                <p:oleObj name="Equation" r:id="rId5" imgW="1549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1392238"/>
                        <a:ext cx="29860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连接符 38"/>
          <p:cNvCxnSpPr/>
          <p:nvPr/>
        </p:nvCxnSpPr>
        <p:spPr>
          <a:xfrm>
            <a:off x="2608775" y="1328191"/>
            <a:ext cx="2716868" cy="625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903190"/>
              </p:ext>
            </p:extLst>
          </p:nvPr>
        </p:nvGraphicFramePr>
        <p:xfrm>
          <a:off x="3113088" y="1328738"/>
          <a:ext cx="5740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36" name="Equation" r:id="rId7" imgW="3251160" imgH="380880" progId="Equation.DSMT4">
                  <p:embed/>
                </p:oleObj>
              </mc:Choice>
              <mc:Fallback>
                <p:oleObj name="Equation" r:id="rId7" imgW="3251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328738"/>
                        <a:ext cx="5740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04158"/>
              </p:ext>
            </p:extLst>
          </p:nvPr>
        </p:nvGraphicFramePr>
        <p:xfrm>
          <a:off x="6204314" y="4413178"/>
          <a:ext cx="30035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37" name="Equation" r:id="rId9" imgW="1815840" imgH="495000" progId="Equation.DSMT4">
                  <p:embed/>
                </p:oleObj>
              </mc:Choice>
              <mc:Fallback>
                <p:oleObj name="Equation" r:id="rId9" imgW="1815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314" y="4413178"/>
                        <a:ext cx="3003550" cy="8143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83665"/>
              </p:ext>
            </p:extLst>
          </p:nvPr>
        </p:nvGraphicFramePr>
        <p:xfrm>
          <a:off x="114300" y="1943100"/>
          <a:ext cx="4965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38" name="Equation" r:id="rId11" imgW="2654280" imgH="253800" progId="Equation.DSMT4">
                  <p:embed/>
                </p:oleObj>
              </mc:Choice>
              <mc:Fallback>
                <p:oleObj name="Equation" r:id="rId11" imgW="2654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1943100"/>
                        <a:ext cx="49657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512847"/>
              </p:ext>
            </p:extLst>
          </p:nvPr>
        </p:nvGraphicFramePr>
        <p:xfrm>
          <a:off x="3919651" y="2340724"/>
          <a:ext cx="1283098" cy="78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39" name="Equation" r:id="rId13" imgW="520560" imgH="317160" progId="Equation.DSMT4">
                  <p:embed/>
                </p:oleObj>
              </mc:Choice>
              <mc:Fallback>
                <p:oleObj name="Equation" r:id="rId13" imgW="520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651" y="2340724"/>
                        <a:ext cx="1283098" cy="787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14375"/>
              </p:ext>
            </p:extLst>
          </p:nvPr>
        </p:nvGraphicFramePr>
        <p:xfrm>
          <a:off x="266041" y="2479385"/>
          <a:ext cx="2553289" cy="47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0" name="Equation" r:id="rId15" imgW="1358640" imgH="253800" progId="Equation.DSMT4">
                  <p:embed/>
                </p:oleObj>
              </mc:Choice>
              <mc:Fallback>
                <p:oleObj name="Equation" r:id="rId15" imgW="1358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41" y="2479385"/>
                        <a:ext cx="2553289" cy="478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6376"/>
              </p:ext>
            </p:extLst>
          </p:nvPr>
        </p:nvGraphicFramePr>
        <p:xfrm>
          <a:off x="2785007" y="2423171"/>
          <a:ext cx="1218309" cy="70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1" name="Equation" r:id="rId17" imgW="571320" imgH="330120" progId="Equation.DSMT4">
                  <p:embed/>
                </p:oleObj>
              </mc:Choice>
              <mc:Fallback>
                <p:oleObj name="Equation" r:id="rId17" imgW="571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007" y="2423171"/>
                        <a:ext cx="1218309" cy="704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42657"/>
              </p:ext>
            </p:extLst>
          </p:nvPr>
        </p:nvGraphicFramePr>
        <p:xfrm>
          <a:off x="26988" y="3105150"/>
          <a:ext cx="33512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2" name="Equation" r:id="rId19" imgW="1879560" imgH="380880" progId="Equation.DSMT4">
                  <p:embed/>
                </p:oleObj>
              </mc:Choice>
              <mc:Fallback>
                <p:oleObj name="Equation" r:id="rId19" imgW="1879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8" y="3105150"/>
                        <a:ext cx="33512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677527"/>
              </p:ext>
            </p:extLst>
          </p:nvPr>
        </p:nvGraphicFramePr>
        <p:xfrm>
          <a:off x="3313113" y="3073400"/>
          <a:ext cx="41941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3" name="Equation" r:id="rId21" imgW="2171520" imgH="368280" progId="Equation.DSMT4">
                  <p:embed/>
                </p:oleObj>
              </mc:Choice>
              <mc:Fallback>
                <p:oleObj name="Equation" r:id="rId21" imgW="2171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3073400"/>
                        <a:ext cx="41941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535816"/>
              </p:ext>
            </p:extLst>
          </p:nvPr>
        </p:nvGraphicFramePr>
        <p:xfrm>
          <a:off x="7458075" y="3179763"/>
          <a:ext cx="1470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4" name="Equation" r:id="rId23" imgW="685800" imgH="253800" progId="Equation.DSMT4">
                  <p:embed/>
                </p:oleObj>
              </mc:Choice>
              <mc:Fallback>
                <p:oleObj name="Equation" r:id="rId23" imgW="685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3179763"/>
                        <a:ext cx="14700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47182"/>
              </p:ext>
            </p:extLst>
          </p:nvPr>
        </p:nvGraphicFramePr>
        <p:xfrm>
          <a:off x="415043" y="3749850"/>
          <a:ext cx="2973647" cy="64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5" name="Equation" r:id="rId25" imgW="1396800" imgH="304560" progId="Equation.DSMT4">
                  <p:embed/>
                </p:oleObj>
              </mc:Choice>
              <mc:Fallback>
                <p:oleObj name="Equation" r:id="rId25" imgW="1396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43" y="3749850"/>
                        <a:ext cx="2973647" cy="64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V="1">
            <a:off x="804555" y="4334614"/>
            <a:ext cx="2371414" cy="401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91483"/>
              </p:ext>
            </p:extLst>
          </p:nvPr>
        </p:nvGraphicFramePr>
        <p:xfrm>
          <a:off x="3395560" y="3896804"/>
          <a:ext cx="11636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6" name="Equation" r:id="rId27" imgW="533160" imgH="203040" progId="Equation.DSMT4">
                  <p:embed/>
                </p:oleObj>
              </mc:Choice>
              <mc:Fallback>
                <p:oleObj name="Equation" r:id="rId27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560" y="3896804"/>
                        <a:ext cx="11636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697697"/>
              </p:ext>
            </p:extLst>
          </p:nvPr>
        </p:nvGraphicFramePr>
        <p:xfrm>
          <a:off x="4546600" y="3779838"/>
          <a:ext cx="29067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7" name="Equation" r:id="rId29" imgW="1422360" imgH="304560" progId="Equation.DSMT4">
                  <p:embed/>
                </p:oleObj>
              </mc:Choice>
              <mc:Fallback>
                <p:oleObj name="Equation" r:id="rId29" imgW="1422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3779838"/>
                        <a:ext cx="29067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287835"/>
              </p:ext>
            </p:extLst>
          </p:nvPr>
        </p:nvGraphicFramePr>
        <p:xfrm>
          <a:off x="203200" y="4583589"/>
          <a:ext cx="52070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8" name="Equation" r:id="rId31" imgW="2641320" imgH="342720" progId="Equation.DSMT4">
                  <p:embed/>
                </p:oleObj>
              </mc:Choice>
              <mc:Fallback>
                <p:oleObj name="Equation" r:id="rId31" imgW="2641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4583589"/>
                        <a:ext cx="52070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3058815" y="3079063"/>
            <a:ext cx="2079145" cy="21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03179" y="4369454"/>
            <a:ext cx="25997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034635"/>
              </p:ext>
            </p:extLst>
          </p:nvPr>
        </p:nvGraphicFramePr>
        <p:xfrm>
          <a:off x="166688" y="5199063"/>
          <a:ext cx="69532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9" name="Equation" r:id="rId33" imgW="3441600" imgH="368280" progId="Equation.DSMT4">
                  <p:embed/>
                </p:oleObj>
              </mc:Choice>
              <mc:Fallback>
                <p:oleObj name="Equation" r:id="rId33" imgW="3441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5199063"/>
                        <a:ext cx="69532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45659"/>
              </p:ext>
            </p:extLst>
          </p:nvPr>
        </p:nvGraphicFramePr>
        <p:xfrm>
          <a:off x="5853516" y="456181"/>
          <a:ext cx="27066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50" name="Equation" r:id="rId35" imgW="1307880" imgH="330120" progId="Equation.DSMT4">
                  <p:embed/>
                </p:oleObj>
              </mc:Choice>
              <mc:Fallback>
                <p:oleObj name="Equation" r:id="rId35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516" y="456181"/>
                        <a:ext cx="2706688" cy="6810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998907"/>
              </p:ext>
            </p:extLst>
          </p:nvPr>
        </p:nvGraphicFramePr>
        <p:xfrm>
          <a:off x="5210633" y="1964290"/>
          <a:ext cx="14239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51" name="Equation" r:id="rId37" imgW="761760" imgH="215640" progId="Equation.DSMT4">
                  <p:embed/>
                </p:oleObj>
              </mc:Choice>
              <mc:Fallback>
                <p:oleObj name="Equation" r:id="rId37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633" y="1964290"/>
                        <a:ext cx="14239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566937"/>
              </p:ext>
            </p:extLst>
          </p:nvPr>
        </p:nvGraphicFramePr>
        <p:xfrm>
          <a:off x="896938" y="5934075"/>
          <a:ext cx="6356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52" name="Equation" r:id="rId39" imgW="3504960" imgH="444240" progId="Equation.DSMT4">
                  <p:embed/>
                </p:oleObj>
              </mc:Choice>
              <mc:Fallback>
                <p:oleObj name="Equation" r:id="rId39" imgW="3504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5934075"/>
                        <a:ext cx="63563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 flipV="1">
            <a:off x="3676952" y="3711485"/>
            <a:ext cx="3592178" cy="182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63620"/>
              </p:ext>
            </p:extLst>
          </p:nvPr>
        </p:nvGraphicFramePr>
        <p:xfrm>
          <a:off x="7206860" y="5335221"/>
          <a:ext cx="1734598" cy="67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53" name="Equation" r:id="rId41" imgW="1117440" imgH="431640" progId="Equation.DSMT4">
                  <p:embed/>
                </p:oleObj>
              </mc:Choice>
              <mc:Fallback>
                <p:oleObj name="Equation" r:id="rId41" imgW="111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6860" y="5335221"/>
                        <a:ext cx="1734598" cy="6703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五角星 34"/>
          <p:cNvSpPr/>
          <p:nvPr/>
        </p:nvSpPr>
        <p:spPr>
          <a:xfrm>
            <a:off x="756212" y="889682"/>
            <a:ext cx="497396" cy="3422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1289651" y="867507"/>
            <a:ext cx="383788" cy="39720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五角星 41"/>
          <p:cNvSpPr/>
          <p:nvPr/>
        </p:nvSpPr>
        <p:spPr>
          <a:xfrm>
            <a:off x="2403341" y="4326781"/>
            <a:ext cx="347944" cy="26785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角星 45"/>
          <p:cNvSpPr/>
          <p:nvPr/>
        </p:nvSpPr>
        <p:spPr>
          <a:xfrm>
            <a:off x="7308927" y="3577492"/>
            <a:ext cx="397162" cy="33432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五角星 47"/>
          <p:cNvSpPr/>
          <p:nvPr/>
        </p:nvSpPr>
        <p:spPr>
          <a:xfrm>
            <a:off x="1877143" y="1019907"/>
            <a:ext cx="383788" cy="39720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五角星 50"/>
          <p:cNvSpPr/>
          <p:nvPr/>
        </p:nvSpPr>
        <p:spPr>
          <a:xfrm>
            <a:off x="2929574" y="4333356"/>
            <a:ext cx="347944" cy="26785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4508601" y="1976552"/>
            <a:ext cx="4431416" cy="52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3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9311" y="3859370"/>
            <a:ext cx="8922546" cy="2926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095871"/>
              </p:ext>
            </p:extLst>
          </p:nvPr>
        </p:nvGraphicFramePr>
        <p:xfrm>
          <a:off x="109311" y="3838973"/>
          <a:ext cx="77676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47" name="Equation" r:id="rId3" imgW="4127400" imgH="342720" progId="Equation.DSMT4">
                  <p:embed/>
                </p:oleObj>
              </mc:Choice>
              <mc:Fallback>
                <p:oleObj name="Equation" r:id="rId3" imgW="4127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11" y="3838973"/>
                        <a:ext cx="77676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228369"/>
              </p:ext>
            </p:extLst>
          </p:nvPr>
        </p:nvGraphicFramePr>
        <p:xfrm>
          <a:off x="3130550" y="4437063"/>
          <a:ext cx="57181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48" name="Equation" r:id="rId5" imgW="3238200" imgH="380880" progId="Equation.DSMT4">
                  <p:embed/>
                </p:oleObj>
              </mc:Choice>
              <mc:Fallback>
                <p:oleObj name="Equation" r:id="rId5" imgW="3238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437063"/>
                        <a:ext cx="57181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573531"/>
              </p:ext>
            </p:extLst>
          </p:nvPr>
        </p:nvGraphicFramePr>
        <p:xfrm>
          <a:off x="109311" y="4552355"/>
          <a:ext cx="29860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49" name="Equation" r:id="rId7" imgW="1549080" imgH="253800" progId="Equation.DSMT4">
                  <p:embed/>
                </p:oleObj>
              </mc:Choice>
              <mc:Fallback>
                <p:oleObj name="Equation" r:id="rId7" imgW="1549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11" y="4552355"/>
                        <a:ext cx="29860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552151"/>
              </p:ext>
            </p:extLst>
          </p:nvPr>
        </p:nvGraphicFramePr>
        <p:xfrm>
          <a:off x="118370" y="5048023"/>
          <a:ext cx="50720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0" name="Equation" r:id="rId9" imgW="2971800" imgH="203040" progId="Equation.DSMT4">
                  <p:embed/>
                </p:oleObj>
              </mc:Choice>
              <mc:Fallback>
                <p:oleObj name="Equation" r:id="rId9" imgW="2971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70" y="5048023"/>
                        <a:ext cx="507206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423762"/>
              </p:ext>
            </p:extLst>
          </p:nvPr>
        </p:nvGraphicFramePr>
        <p:xfrm>
          <a:off x="697734" y="5402551"/>
          <a:ext cx="4117547" cy="6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1" name="Equation" r:id="rId11" imgW="2247840" imgH="342720" progId="Equation.DSMT4">
                  <p:embed/>
                </p:oleObj>
              </mc:Choice>
              <mc:Fallback>
                <p:oleObj name="Equation" r:id="rId11" imgW="2247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34" y="5402551"/>
                        <a:ext cx="4117547" cy="6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41804"/>
              </p:ext>
            </p:extLst>
          </p:nvPr>
        </p:nvGraphicFramePr>
        <p:xfrm>
          <a:off x="139800" y="5995161"/>
          <a:ext cx="71485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2" name="Equation" r:id="rId13" imgW="3504960" imgH="368280" progId="Equation.DSMT4">
                  <p:embed/>
                </p:oleObj>
              </mc:Choice>
              <mc:Fallback>
                <p:oleObj name="Equation" r:id="rId13" imgW="3504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00" y="5995161"/>
                        <a:ext cx="71485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52878"/>
              </p:ext>
            </p:extLst>
          </p:nvPr>
        </p:nvGraphicFramePr>
        <p:xfrm>
          <a:off x="118370" y="-53989"/>
          <a:ext cx="7191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3" name="Equation" r:id="rId15" imgW="4012920" imgH="444240" progId="Equation.DSMT4">
                  <p:embed/>
                </p:oleObj>
              </mc:Choice>
              <mc:Fallback>
                <p:oleObj name="Equation" r:id="rId15" imgW="4012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70" y="-53989"/>
                        <a:ext cx="71913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349562"/>
              </p:ext>
            </p:extLst>
          </p:nvPr>
        </p:nvGraphicFramePr>
        <p:xfrm>
          <a:off x="74613" y="1608138"/>
          <a:ext cx="20542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4" name="Equation" r:id="rId17" imgW="1130040" imgH="279360" progId="Equation.DSMT4">
                  <p:embed/>
                </p:oleObj>
              </mc:Choice>
              <mc:Fallback>
                <p:oleObj name="Equation" r:id="rId17" imgW="1130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3" y="1608138"/>
                        <a:ext cx="20542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61615"/>
              </p:ext>
            </p:extLst>
          </p:nvPr>
        </p:nvGraphicFramePr>
        <p:xfrm>
          <a:off x="2087563" y="1516063"/>
          <a:ext cx="689768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5" name="Equation" r:id="rId19" imgW="4178160" imgH="419040" progId="Equation.DSMT4">
                  <p:embed/>
                </p:oleObj>
              </mc:Choice>
              <mc:Fallback>
                <p:oleObj name="Equation" r:id="rId19" imgW="4178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516063"/>
                        <a:ext cx="6897687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99092"/>
              </p:ext>
            </p:extLst>
          </p:nvPr>
        </p:nvGraphicFramePr>
        <p:xfrm>
          <a:off x="1093563" y="806572"/>
          <a:ext cx="6415088" cy="76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6" name="Equation" r:id="rId21" imgW="3085920" imgH="368280" progId="Equation.DSMT4">
                  <p:embed/>
                </p:oleObj>
              </mc:Choice>
              <mc:Fallback>
                <p:oleObj name="Equation" r:id="rId21" imgW="3085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563" y="806572"/>
                        <a:ext cx="6415088" cy="766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777504"/>
              </p:ext>
            </p:extLst>
          </p:nvPr>
        </p:nvGraphicFramePr>
        <p:xfrm>
          <a:off x="531813" y="2243138"/>
          <a:ext cx="71770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7" name="Equation" r:id="rId23" imgW="4330440" imgH="431640" progId="Equation.DSMT4">
                  <p:embed/>
                </p:oleObj>
              </mc:Choice>
              <mc:Fallback>
                <p:oleObj name="Equation" r:id="rId23" imgW="433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243138"/>
                        <a:ext cx="717708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348193"/>
              </p:ext>
            </p:extLst>
          </p:nvPr>
        </p:nvGraphicFramePr>
        <p:xfrm>
          <a:off x="4246563" y="2959100"/>
          <a:ext cx="1922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8" name="Equation" r:id="rId25" imgW="914400" imgH="330120" progId="Equation.DSMT4">
                  <p:embed/>
                </p:oleObj>
              </mc:Choice>
              <mc:Fallback>
                <p:oleObj name="Equation" r:id="rId25" imgW="914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2959100"/>
                        <a:ext cx="1922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729281"/>
              </p:ext>
            </p:extLst>
          </p:nvPr>
        </p:nvGraphicFramePr>
        <p:xfrm>
          <a:off x="6879861" y="5356075"/>
          <a:ext cx="1993750" cy="77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59" name="Equation" r:id="rId27" imgW="1117440" imgH="431640" progId="Equation.DSMT4">
                  <p:embed/>
                </p:oleObj>
              </mc:Choice>
              <mc:Fallback>
                <p:oleObj name="Equation" r:id="rId27" imgW="111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861" y="5356075"/>
                        <a:ext cx="1993750" cy="7705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400412"/>
              </p:ext>
            </p:extLst>
          </p:nvPr>
        </p:nvGraphicFramePr>
        <p:xfrm>
          <a:off x="288925" y="3006725"/>
          <a:ext cx="13128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60" name="Equation" r:id="rId29" imgW="660240" imgH="330120" progId="Equation.DSMT4">
                  <p:embed/>
                </p:oleObj>
              </mc:Choice>
              <mc:Fallback>
                <p:oleObj name="Equation" r:id="rId29" imgW="660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006725"/>
                        <a:ext cx="13128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31696"/>
              </p:ext>
            </p:extLst>
          </p:nvPr>
        </p:nvGraphicFramePr>
        <p:xfrm>
          <a:off x="1602355" y="3043322"/>
          <a:ext cx="13985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61" name="Equation" r:id="rId31" imgW="711000" imgH="304560" progId="Equation.DSMT4">
                  <p:embed/>
                </p:oleObj>
              </mc:Choice>
              <mc:Fallback>
                <p:oleObj name="Equation" r:id="rId31" imgW="711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355" y="3043322"/>
                        <a:ext cx="13985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4281"/>
              </p:ext>
            </p:extLst>
          </p:nvPr>
        </p:nvGraphicFramePr>
        <p:xfrm>
          <a:off x="2993007" y="3033948"/>
          <a:ext cx="1308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62" name="Equation" r:id="rId33" imgW="672840" imgH="279360" progId="Equation.DSMT4">
                  <p:embed/>
                </p:oleObj>
              </mc:Choice>
              <mc:Fallback>
                <p:oleObj name="Equation" r:id="rId33" imgW="672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007" y="3033948"/>
                        <a:ext cx="1308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13519"/>
              </p:ext>
            </p:extLst>
          </p:nvPr>
        </p:nvGraphicFramePr>
        <p:xfrm>
          <a:off x="6115620" y="3142047"/>
          <a:ext cx="30464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63" name="Equation" r:id="rId35" imgW="1968480" imgH="203040" progId="Equation.DSMT4">
                  <p:embed/>
                </p:oleObj>
              </mc:Choice>
              <mc:Fallback>
                <p:oleObj name="Equation" r:id="rId35" imgW="1968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20" y="3142047"/>
                        <a:ext cx="30464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2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90" y="0"/>
            <a:ext cx="8814142" cy="16295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24280"/>
              </p:ext>
            </p:extLst>
          </p:nvPr>
        </p:nvGraphicFramePr>
        <p:xfrm>
          <a:off x="179389" y="1701549"/>
          <a:ext cx="2168526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0" name="Equation" r:id="rId3" imgW="1091880" imgH="203040" progId="Equation.DSMT4">
                  <p:embed/>
                </p:oleObj>
              </mc:Choice>
              <mc:Fallback>
                <p:oleObj name="Equation" r:id="rId3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1701549"/>
                        <a:ext cx="2168526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/>
          </p:nvPr>
        </p:nvGraphicFramePr>
        <p:xfrm>
          <a:off x="3730599" y="2079631"/>
          <a:ext cx="2032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1" name="Equation" r:id="rId5" imgW="876240" imgH="266400" progId="Equation.DSMT4">
                  <p:embed/>
                </p:oleObj>
              </mc:Choice>
              <mc:Fallback>
                <p:oleObj name="Equation" r:id="rId5" imgW="876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599" y="2079631"/>
                        <a:ext cx="20320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/>
          </p:nvPr>
        </p:nvGraphicFramePr>
        <p:xfrm>
          <a:off x="215900" y="2206625"/>
          <a:ext cx="31956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2" name="Equation" r:id="rId7" imgW="1384200" imgH="215640" progId="Equation.DSMT4">
                  <p:embed/>
                </p:oleObj>
              </mc:Choice>
              <mc:Fallback>
                <p:oleObj name="Equation" r:id="rId7" imgW="1384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206625"/>
                        <a:ext cx="31956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/>
          </p:nvPr>
        </p:nvGraphicFramePr>
        <p:xfrm>
          <a:off x="5661861" y="2070428"/>
          <a:ext cx="1264719" cy="61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3" name="Equation" r:id="rId9" imgW="368280" imgH="177480" progId="Equation.DSMT4">
                  <p:embed/>
                </p:oleObj>
              </mc:Choice>
              <mc:Fallback>
                <p:oleObj name="Equation" r:id="rId9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861" y="2070428"/>
                        <a:ext cx="1264719" cy="612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连接符 37"/>
          <p:cNvCxnSpPr/>
          <p:nvPr/>
        </p:nvCxnSpPr>
        <p:spPr>
          <a:xfrm>
            <a:off x="0" y="2902638"/>
            <a:ext cx="89423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112309"/>
              </p:ext>
            </p:extLst>
          </p:nvPr>
        </p:nvGraphicFramePr>
        <p:xfrm>
          <a:off x="4290674" y="3659045"/>
          <a:ext cx="3402966" cy="514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4" name="Equation" r:id="rId11" imgW="1346040" imgH="203040" progId="Equation.DSMT4">
                  <p:embed/>
                </p:oleObj>
              </mc:Choice>
              <mc:Fallback>
                <p:oleObj name="Equation" r:id="rId11" imgW="1346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674" y="3659045"/>
                        <a:ext cx="3402966" cy="514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96208"/>
              </p:ext>
            </p:extLst>
          </p:nvPr>
        </p:nvGraphicFramePr>
        <p:xfrm>
          <a:off x="6140702" y="3085546"/>
          <a:ext cx="27622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5" name="Equation" r:id="rId13" imgW="1498320" imgH="215640" progId="Equation.DSMT4">
                  <p:embed/>
                </p:oleObj>
              </mc:Choice>
              <mc:Fallback>
                <p:oleObj name="Equation" r:id="rId13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702" y="3085546"/>
                        <a:ext cx="27622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758520" y="2699175"/>
            <a:ext cx="2911793" cy="121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84606" y="2724740"/>
            <a:ext cx="2394410" cy="132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04828"/>
              </p:ext>
            </p:extLst>
          </p:nvPr>
        </p:nvGraphicFramePr>
        <p:xfrm>
          <a:off x="57401" y="3026728"/>
          <a:ext cx="6083301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6" name="Equation" r:id="rId15" imgW="3390840" imgH="253800" progId="Equation.DSMT4">
                  <p:embed/>
                </p:oleObj>
              </mc:Choice>
              <mc:Fallback>
                <p:oleObj name="Equation" r:id="rId15" imgW="3390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1" y="3026728"/>
                        <a:ext cx="6083301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360168"/>
              </p:ext>
            </p:extLst>
          </p:nvPr>
        </p:nvGraphicFramePr>
        <p:xfrm>
          <a:off x="350613" y="3617013"/>
          <a:ext cx="4168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7" name="Equation" r:id="rId17" imgW="1803240" imgH="215640" progId="Equation.DSMT4">
                  <p:embed/>
                </p:oleObj>
              </mc:Choice>
              <mc:Fallback>
                <p:oleObj name="Equation" r:id="rId17" imgW="180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13" y="3617013"/>
                        <a:ext cx="4168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877526"/>
              </p:ext>
            </p:extLst>
          </p:nvPr>
        </p:nvGraphicFramePr>
        <p:xfrm>
          <a:off x="215900" y="4235239"/>
          <a:ext cx="48085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8" name="Equation" r:id="rId19" imgW="2400120" imgH="291960" progId="Equation.DSMT4">
                  <p:embed/>
                </p:oleObj>
              </mc:Choice>
              <mc:Fallback>
                <p:oleObj name="Equation" r:id="rId19" imgW="2400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4235239"/>
                        <a:ext cx="48085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/>
          <p:cNvCxnSpPr/>
          <p:nvPr/>
        </p:nvCxnSpPr>
        <p:spPr>
          <a:xfrm>
            <a:off x="327089" y="3497261"/>
            <a:ext cx="58136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7"/>
          <p:cNvGraphicFramePr>
            <a:graphicFrameLocks noChangeAspect="1"/>
          </p:cNvGraphicFramePr>
          <p:nvPr>
            <p:extLst/>
          </p:nvPr>
        </p:nvGraphicFramePr>
        <p:xfrm>
          <a:off x="108889" y="137194"/>
          <a:ext cx="5645960" cy="4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79" name="Equation" r:id="rId21" imgW="3022560" imgH="215640" progId="Equation.DSMT4">
                  <p:embed/>
                </p:oleObj>
              </mc:Choice>
              <mc:Fallback>
                <p:oleObj name="Equation" r:id="rId21" imgW="3022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89" y="137194"/>
                        <a:ext cx="5645960" cy="400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/>
          </p:nvPr>
        </p:nvGraphicFramePr>
        <p:xfrm>
          <a:off x="179389" y="571515"/>
          <a:ext cx="2748370" cy="38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80" name="Equation" r:id="rId23" imgW="1536480" imgH="215640" progId="Equation.DSMT4">
                  <p:embed/>
                </p:oleObj>
              </mc:Choice>
              <mc:Fallback>
                <p:oleObj name="Equation" r:id="rId23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571515"/>
                        <a:ext cx="2748370" cy="38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/>
          </p:nvPr>
        </p:nvGraphicFramePr>
        <p:xfrm>
          <a:off x="2930525" y="547688"/>
          <a:ext cx="24717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81" name="Equation" r:id="rId25" imgW="1434960" imgH="215640" progId="Equation.DSMT4">
                  <p:embed/>
                </p:oleObj>
              </mc:Choice>
              <mc:Fallback>
                <p:oleObj name="Equation" r:id="rId25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47688"/>
                        <a:ext cx="24717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/>
          </p:nvPr>
        </p:nvGraphicFramePr>
        <p:xfrm>
          <a:off x="5362575" y="412750"/>
          <a:ext cx="2894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82" name="Equation" r:id="rId27" imgW="1498320" imgH="266400" progId="Equation.DSMT4">
                  <p:embed/>
                </p:oleObj>
              </mc:Choice>
              <mc:Fallback>
                <p:oleObj name="Equation" r:id="rId27" imgW="1498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12750"/>
                        <a:ext cx="28940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/>
          </p:nvPr>
        </p:nvGraphicFramePr>
        <p:xfrm>
          <a:off x="179389" y="1091269"/>
          <a:ext cx="1310975" cy="40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83" name="Equation" r:id="rId29" imgW="660240" imgH="203040" progId="Equation.DSMT4">
                  <p:embed/>
                </p:oleObj>
              </mc:Choice>
              <mc:Fallback>
                <p:oleObj name="Equation" r:id="rId29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1091269"/>
                        <a:ext cx="1310975" cy="40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/>
          </p:nvPr>
        </p:nvGraphicFramePr>
        <p:xfrm>
          <a:off x="1377601" y="942828"/>
          <a:ext cx="3230751" cy="62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84" name="Equation" r:id="rId31" imgW="1726920" imgH="330120" progId="Equation.DSMT4">
                  <p:embed/>
                </p:oleObj>
              </mc:Choice>
              <mc:Fallback>
                <p:oleObj name="Equation" r:id="rId31" imgW="1726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601" y="942828"/>
                        <a:ext cx="3230751" cy="620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/>
          </p:nvPr>
        </p:nvGraphicFramePr>
        <p:xfrm>
          <a:off x="4624789" y="1078436"/>
          <a:ext cx="4368742" cy="42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185" name="Equation" r:id="rId33" imgW="2247840" imgH="215640" progId="Equation.DSMT4">
                  <p:embed/>
                </p:oleObj>
              </mc:Choice>
              <mc:Fallback>
                <p:oleObj name="Equation" r:id="rId33" imgW="2247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789" y="1078436"/>
                        <a:ext cx="4368742" cy="421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00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545674"/>
              </p:ext>
            </p:extLst>
          </p:nvPr>
        </p:nvGraphicFramePr>
        <p:xfrm>
          <a:off x="220663" y="1446213"/>
          <a:ext cx="41243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82" name="Equation" r:id="rId3" imgW="1930320" imgH="330120" progId="Equation.DSMT4">
                  <p:embed/>
                </p:oleObj>
              </mc:Choice>
              <mc:Fallback>
                <p:oleObj name="Equation" r:id="rId3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446213"/>
                        <a:ext cx="41243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77005"/>
              </p:ext>
            </p:extLst>
          </p:nvPr>
        </p:nvGraphicFramePr>
        <p:xfrm>
          <a:off x="4358667" y="1316529"/>
          <a:ext cx="22510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83" name="Equation" r:id="rId5" imgW="1041120" imgH="406080" progId="Equation.DSMT4">
                  <p:embed/>
                </p:oleObj>
              </mc:Choice>
              <mc:Fallback>
                <p:oleObj name="Equation" r:id="rId5" imgW="1041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667" y="1316529"/>
                        <a:ext cx="22510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141371"/>
              </p:ext>
            </p:extLst>
          </p:nvPr>
        </p:nvGraphicFramePr>
        <p:xfrm>
          <a:off x="6609742" y="1309172"/>
          <a:ext cx="1994812" cy="97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84" name="Equation" r:id="rId7" imgW="825480" imgH="406080" progId="Equation.DSMT4">
                  <p:embed/>
                </p:oleObj>
              </mc:Choice>
              <mc:Fallback>
                <p:oleObj name="Equation" r:id="rId7" imgW="825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742" y="1309172"/>
                        <a:ext cx="1994812" cy="974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16905"/>
              </p:ext>
            </p:extLst>
          </p:nvPr>
        </p:nvGraphicFramePr>
        <p:xfrm>
          <a:off x="472467" y="295596"/>
          <a:ext cx="6137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85" name="Equation" r:id="rId9" imgW="2768400" imgH="330120" progId="Equation.DSMT4">
                  <p:embed/>
                </p:oleObj>
              </mc:Choice>
              <mc:Fallback>
                <p:oleObj name="Equation" r:id="rId9" imgW="2768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67" y="295596"/>
                        <a:ext cx="6137275" cy="7239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89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4545" y="51213"/>
            <a:ext cx="8980185" cy="14020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067373" y="3739597"/>
          <a:ext cx="4369664" cy="4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6" name="Equation" r:id="rId3" imgW="2171520" imgH="228600" progId="Equation.DSMT4">
                  <p:embed/>
                </p:oleObj>
              </mc:Choice>
              <mc:Fallback>
                <p:oleObj name="Equation" r:id="rId3" imgW="2171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373" y="3739597"/>
                        <a:ext cx="4369664" cy="46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/>
          </p:nvPr>
        </p:nvGraphicFramePr>
        <p:xfrm>
          <a:off x="67647" y="1539966"/>
          <a:ext cx="16033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7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7" y="1539966"/>
                        <a:ext cx="1603376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/>
          </p:nvPr>
        </p:nvGraphicFramePr>
        <p:xfrm>
          <a:off x="1493733" y="1484283"/>
          <a:ext cx="1825802" cy="50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8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733" y="1484283"/>
                        <a:ext cx="1825802" cy="503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/>
          </p:nvPr>
        </p:nvGraphicFramePr>
        <p:xfrm>
          <a:off x="3319463" y="1509713"/>
          <a:ext cx="1447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9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1509713"/>
                        <a:ext cx="1447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40695"/>
              </p:ext>
            </p:extLst>
          </p:nvPr>
        </p:nvGraphicFramePr>
        <p:xfrm>
          <a:off x="109054" y="2617699"/>
          <a:ext cx="3748687" cy="62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0" name="Equation" r:id="rId11" imgW="1968480" imgH="330120" progId="Equation.DSMT4">
                  <p:embed/>
                </p:oleObj>
              </mc:Choice>
              <mc:Fallback>
                <p:oleObj name="Equation" r:id="rId11" imgW="1968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54" y="2617699"/>
                        <a:ext cx="3748687" cy="628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01216"/>
              </p:ext>
            </p:extLst>
          </p:nvPr>
        </p:nvGraphicFramePr>
        <p:xfrm>
          <a:off x="3813417" y="2540306"/>
          <a:ext cx="20780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1" name="Equation" r:id="rId13" imgW="1231560" imgH="444240" progId="Equation.DSMT4">
                  <p:embed/>
                </p:oleObj>
              </mc:Choice>
              <mc:Fallback>
                <p:oleObj name="Equation" r:id="rId13" imgW="1231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417" y="2540306"/>
                        <a:ext cx="20780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342966"/>
              </p:ext>
            </p:extLst>
          </p:nvPr>
        </p:nvGraphicFramePr>
        <p:xfrm>
          <a:off x="400050" y="2014786"/>
          <a:ext cx="35242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2" name="Equation" r:id="rId15" imgW="1663560" imgH="304560" progId="Equation.DSMT4">
                  <p:embed/>
                </p:oleObj>
              </mc:Choice>
              <mc:Fallback>
                <p:oleObj name="Equation" r:id="rId15" imgW="1663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014786"/>
                        <a:ext cx="352425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54435"/>
              </p:ext>
            </p:extLst>
          </p:nvPr>
        </p:nvGraphicFramePr>
        <p:xfrm>
          <a:off x="3902712" y="1942025"/>
          <a:ext cx="18462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3" name="Equation" r:id="rId17" imgW="927000" imgH="291960" progId="Equation.DSMT4">
                  <p:embed/>
                </p:oleObj>
              </mc:Choice>
              <mc:Fallback>
                <p:oleObj name="Equation" r:id="rId17" imgW="92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712" y="1942025"/>
                        <a:ext cx="18462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97060"/>
              </p:ext>
            </p:extLst>
          </p:nvPr>
        </p:nvGraphicFramePr>
        <p:xfrm>
          <a:off x="4738166" y="1500584"/>
          <a:ext cx="1685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4" name="Equation" r:id="rId19" imgW="863280" imgH="215640" progId="Equation.DSMT4">
                  <p:embed/>
                </p:oleObj>
              </mc:Choice>
              <mc:Fallback>
                <p:oleObj name="Equation" r:id="rId19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166" y="1500584"/>
                        <a:ext cx="1685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70459"/>
              </p:ext>
            </p:extLst>
          </p:nvPr>
        </p:nvGraphicFramePr>
        <p:xfrm>
          <a:off x="5891455" y="2633481"/>
          <a:ext cx="928946" cy="542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5" name="Equation" r:id="rId21" imgW="457200" imgH="266400" progId="Equation.DSMT4">
                  <p:embed/>
                </p:oleObj>
              </mc:Choice>
              <mc:Fallback>
                <p:oleObj name="Equation" r:id="rId21" imgW="457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455" y="2633481"/>
                        <a:ext cx="928946" cy="542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08089"/>
              </p:ext>
            </p:extLst>
          </p:nvPr>
        </p:nvGraphicFramePr>
        <p:xfrm>
          <a:off x="74613" y="3203575"/>
          <a:ext cx="63071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6" name="Equation" r:id="rId23" imgW="3390840" imgH="304560" progId="Equation.DSMT4">
                  <p:embed/>
                </p:oleObj>
              </mc:Choice>
              <mc:Fallback>
                <p:oleObj name="Equation" r:id="rId23" imgW="3390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3" y="3203575"/>
                        <a:ext cx="63071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0751" y="1531143"/>
            <a:ext cx="35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❶</a:t>
            </a:r>
            <a:endParaRPr lang="zh-CN" altLang="en-US" sz="2400" dirty="0"/>
          </a:p>
        </p:txBody>
      </p:sp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23030"/>
              </p:ext>
            </p:extLst>
          </p:nvPr>
        </p:nvGraphicFramePr>
        <p:xfrm>
          <a:off x="5729093" y="1963803"/>
          <a:ext cx="1982034" cy="49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7" name="Equation" r:id="rId25" imgW="965160" imgH="241200" progId="Equation.DSMT4">
                  <p:embed/>
                </p:oleObj>
              </mc:Choice>
              <mc:Fallback>
                <p:oleObj name="Equation" r:id="rId25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093" y="1963803"/>
                        <a:ext cx="1982034" cy="496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88725"/>
              </p:ext>
            </p:extLst>
          </p:nvPr>
        </p:nvGraphicFramePr>
        <p:xfrm>
          <a:off x="6482671" y="1471990"/>
          <a:ext cx="1228456" cy="47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8" name="Equation" r:id="rId27" imgW="533160" imgH="203040" progId="Equation.DSMT4">
                  <p:embed/>
                </p:oleObj>
              </mc:Choice>
              <mc:Fallback>
                <p:oleObj name="Equation" r:id="rId27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671" y="1471990"/>
                        <a:ext cx="1228456" cy="47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32203"/>
              </p:ext>
            </p:extLst>
          </p:nvPr>
        </p:nvGraphicFramePr>
        <p:xfrm>
          <a:off x="6809312" y="2684586"/>
          <a:ext cx="1177607" cy="38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9" name="Equation" r:id="rId29" imgW="431640" imgH="139680" progId="Equation.DSMT4">
                  <p:embed/>
                </p:oleObj>
              </mc:Choice>
              <mc:Fallback>
                <p:oleObj name="Equation" r:id="rId29" imgW="431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312" y="2684586"/>
                        <a:ext cx="1177607" cy="381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48254" y="4230413"/>
          <a:ext cx="2877061" cy="57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0" name="Equation" r:id="rId31" imgW="1523880" imgH="304560" progId="Equation.DSMT4">
                  <p:embed/>
                </p:oleObj>
              </mc:Choice>
              <mc:Fallback>
                <p:oleObj name="Equation" r:id="rId31" imgW="1523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54" y="4230413"/>
                        <a:ext cx="2877061" cy="576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086350" y="4237038"/>
          <a:ext cx="18589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1" name="Equation" r:id="rId33" imgW="850680" imgH="215640" progId="Equation.DSMT4">
                  <p:embed/>
                </p:oleObj>
              </mc:Choice>
              <mc:Fallback>
                <p:oleObj name="Equation" r:id="rId33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4237038"/>
                        <a:ext cx="18589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345852"/>
              </p:ext>
            </p:extLst>
          </p:nvPr>
        </p:nvGraphicFramePr>
        <p:xfrm>
          <a:off x="238090" y="4828736"/>
          <a:ext cx="37671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2" name="Equation" r:id="rId35" imgW="2209680" imgH="330120" progId="Equation.DSMT4">
                  <p:embed/>
                </p:oleObj>
              </mc:Choice>
              <mc:Fallback>
                <p:oleObj name="Equation" r:id="rId35" imgW="2209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90" y="4828736"/>
                        <a:ext cx="37671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189821" y="4274852"/>
          <a:ext cx="1762592" cy="42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3" name="Equation" r:id="rId37" imgW="952200" imgH="228600" progId="Equation.DSMT4">
                  <p:embed/>
                </p:oleObj>
              </mc:Choice>
              <mc:Fallback>
                <p:oleObj name="Equation" r:id="rId37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821" y="4274852"/>
                        <a:ext cx="1762592" cy="424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4693929" y="4200037"/>
            <a:ext cx="10486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924300" y="4773662"/>
          <a:ext cx="5100431" cy="57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4" name="Equation" r:id="rId39" imgW="2933640" imgH="330120" progId="Equation.DSMT4">
                  <p:embed/>
                </p:oleObj>
              </mc:Choice>
              <mc:Fallback>
                <p:oleObj name="Equation" r:id="rId39" imgW="2933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773662"/>
                        <a:ext cx="5100431" cy="576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5"/>
          <p:cNvSpPr txBox="1"/>
          <p:nvPr/>
        </p:nvSpPr>
        <p:spPr>
          <a:xfrm>
            <a:off x="108889" y="3766671"/>
            <a:ext cx="4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❷</a:t>
            </a:r>
            <a:endParaRPr lang="zh-CN" altLang="en-US" sz="2400" dirty="0"/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25543"/>
              </p:ext>
            </p:extLst>
          </p:nvPr>
        </p:nvGraphicFramePr>
        <p:xfrm>
          <a:off x="497086" y="3806201"/>
          <a:ext cx="3570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5" name="Equation" r:id="rId41" imgW="1993680" imgH="215640" progId="Equation.DSMT4">
                  <p:embed/>
                </p:oleObj>
              </mc:Choice>
              <mc:Fallback>
                <p:oleObj name="Equation" r:id="rId41" imgW="1993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86" y="3806201"/>
                        <a:ext cx="35702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/>
          </p:nvPr>
        </p:nvGraphicFramePr>
        <p:xfrm>
          <a:off x="128034" y="60092"/>
          <a:ext cx="5645960" cy="4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6" name="Equation" r:id="rId43" imgW="3022560" imgH="215640" progId="Equation.DSMT4">
                  <p:embed/>
                </p:oleObj>
              </mc:Choice>
              <mc:Fallback>
                <p:oleObj name="Equation" r:id="rId43" imgW="3022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34" y="60092"/>
                        <a:ext cx="5645960" cy="400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/>
          </p:nvPr>
        </p:nvGraphicFramePr>
        <p:xfrm>
          <a:off x="198534" y="494413"/>
          <a:ext cx="2748370" cy="38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7" name="Equation" r:id="rId45" imgW="1536480" imgH="215640" progId="Equation.DSMT4">
                  <p:embed/>
                </p:oleObj>
              </mc:Choice>
              <mc:Fallback>
                <p:oleObj name="Equation" r:id="rId45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34" y="494413"/>
                        <a:ext cx="2748370" cy="38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/>
          </p:nvPr>
        </p:nvGraphicFramePr>
        <p:xfrm>
          <a:off x="2949670" y="470586"/>
          <a:ext cx="24717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8" name="Equation" r:id="rId47" imgW="1434960" imgH="215640" progId="Equation.DSMT4">
                  <p:embed/>
                </p:oleObj>
              </mc:Choice>
              <mc:Fallback>
                <p:oleObj name="Equation" r:id="rId47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670" y="470586"/>
                        <a:ext cx="24717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/>
          </p:nvPr>
        </p:nvGraphicFramePr>
        <p:xfrm>
          <a:off x="5381720" y="335648"/>
          <a:ext cx="2894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9" name="Equation" r:id="rId49" imgW="1498320" imgH="266400" progId="Equation.DSMT4">
                  <p:embed/>
                </p:oleObj>
              </mc:Choice>
              <mc:Fallback>
                <p:oleObj name="Equation" r:id="rId49" imgW="1498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720" y="335648"/>
                        <a:ext cx="28940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/>
          </p:nvPr>
        </p:nvGraphicFramePr>
        <p:xfrm>
          <a:off x="86792" y="972371"/>
          <a:ext cx="1310975" cy="40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0" name="Equation" r:id="rId51" imgW="660240" imgH="203040" progId="Equation.DSMT4">
                  <p:embed/>
                </p:oleObj>
              </mc:Choice>
              <mc:Fallback>
                <p:oleObj name="Equation" r:id="rId51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2" y="972371"/>
                        <a:ext cx="1310975" cy="40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757453"/>
              </p:ext>
            </p:extLst>
          </p:nvPr>
        </p:nvGraphicFramePr>
        <p:xfrm>
          <a:off x="1333735" y="862556"/>
          <a:ext cx="3248648" cy="62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1" name="Equation" r:id="rId53" imgW="1726920" imgH="330120" progId="Equation.DSMT4">
                  <p:embed/>
                </p:oleObj>
              </mc:Choice>
              <mc:Fallback>
                <p:oleObj name="Equation" r:id="rId53" imgW="1726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735" y="862556"/>
                        <a:ext cx="3248648" cy="624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/>
          </p:nvPr>
        </p:nvGraphicFramePr>
        <p:xfrm>
          <a:off x="4591980" y="1009232"/>
          <a:ext cx="4368742" cy="42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2" name="Equation" r:id="rId55" imgW="2247840" imgH="215640" progId="Equation.DSMT4">
                  <p:embed/>
                </p:oleObj>
              </mc:Choice>
              <mc:Fallback>
                <p:oleObj name="Equation" r:id="rId55" imgW="2247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980" y="1009232"/>
                        <a:ext cx="4368742" cy="421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6812"/>
              </p:ext>
            </p:extLst>
          </p:nvPr>
        </p:nvGraphicFramePr>
        <p:xfrm>
          <a:off x="3226865" y="5443695"/>
          <a:ext cx="47085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3" name="Equation" r:id="rId57" imgW="2311200" imgH="228600" progId="Equation.DSMT4">
                  <p:embed/>
                </p:oleObj>
              </mc:Choice>
              <mc:Fallback>
                <p:oleObj name="Equation" r:id="rId57" imgW="23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865" y="5443695"/>
                        <a:ext cx="47085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1541880" y="1965703"/>
            <a:ext cx="2799106" cy="92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>
            <p:extLst/>
          </p:nvPr>
        </p:nvGraphicFramePr>
        <p:xfrm>
          <a:off x="6966192" y="4200037"/>
          <a:ext cx="1633356" cy="49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4" name="Equation" r:id="rId59" imgW="711000" imgH="215640" progId="Equation.DSMT4">
                  <p:embed/>
                </p:oleObj>
              </mc:Choice>
              <mc:Fallback>
                <p:oleObj name="Equation" r:id="rId59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192" y="4200037"/>
                        <a:ext cx="1633356" cy="497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/>
          <p:nvPr/>
        </p:nvCxnSpPr>
        <p:spPr>
          <a:xfrm flipV="1">
            <a:off x="4202984" y="5282149"/>
            <a:ext cx="4821747" cy="63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/>
          <p:cNvGraphicFramePr>
            <a:graphicFrameLocks noChangeAspect="1"/>
          </p:cNvGraphicFramePr>
          <p:nvPr>
            <p:extLst/>
          </p:nvPr>
        </p:nvGraphicFramePr>
        <p:xfrm>
          <a:off x="37059" y="5435294"/>
          <a:ext cx="2921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5" name="Equation" r:id="rId61" imgW="1460160" imgH="241200" progId="Equation.DSMT4">
                  <p:embed/>
                </p:oleObj>
              </mc:Choice>
              <mc:Fallback>
                <p:oleObj name="Equation" r:id="rId61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9" y="5435294"/>
                        <a:ext cx="2921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直接连接符 54"/>
          <p:cNvCxnSpPr/>
          <p:nvPr/>
        </p:nvCxnSpPr>
        <p:spPr>
          <a:xfrm flipV="1">
            <a:off x="385663" y="3715588"/>
            <a:ext cx="8374429" cy="48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Object 7"/>
          <p:cNvGraphicFramePr>
            <a:graphicFrameLocks noChangeAspect="1"/>
          </p:cNvGraphicFramePr>
          <p:nvPr>
            <p:extLst/>
          </p:nvPr>
        </p:nvGraphicFramePr>
        <p:xfrm>
          <a:off x="153093" y="6045109"/>
          <a:ext cx="5496174" cy="49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6" name="Equation" r:id="rId63" imgW="2514600" imgH="228600" progId="Equation.DSMT4">
                  <p:embed/>
                </p:oleObj>
              </mc:Choice>
              <mc:Fallback>
                <p:oleObj name="Equation" r:id="rId63" imgW="251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93" y="6045109"/>
                        <a:ext cx="5496174" cy="49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054865"/>
              </p:ext>
            </p:extLst>
          </p:nvPr>
        </p:nvGraphicFramePr>
        <p:xfrm>
          <a:off x="6381750" y="3183198"/>
          <a:ext cx="2455044" cy="5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7" name="Equation" r:id="rId65" imgW="1295280" imgH="266400" progId="Equation.DSMT4">
                  <p:embed/>
                </p:oleObj>
              </mc:Choice>
              <mc:Fallback>
                <p:oleObj name="Equation" r:id="rId65" imgW="1295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3183198"/>
                        <a:ext cx="2455044" cy="506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009729"/>
              </p:ext>
            </p:extLst>
          </p:nvPr>
        </p:nvGraphicFramePr>
        <p:xfrm>
          <a:off x="67025" y="116593"/>
          <a:ext cx="3660378" cy="53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41" name="Equation" r:id="rId3" imgW="2070000" imgH="304560" progId="Equation.DSMT4">
                  <p:embed/>
                </p:oleObj>
              </mc:Choice>
              <mc:Fallback>
                <p:oleObj name="Equation" r:id="rId3" imgW="2070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5" y="116593"/>
                        <a:ext cx="3660378" cy="53470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3920340" y="116593"/>
          <a:ext cx="5160839" cy="74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42" name="Equation" r:id="rId5" imgW="2450880" imgH="355320" progId="Equation.DSMT4">
                  <p:embed/>
                </p:oleObj>
              </mc:Choice>
              <mc:Fallback>
                <p:oleObj name="Equation" r:id="rId5" imgW="2450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340" y="116593"/>
                        <a:ext cx="5160839" cy="74301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3727403" y="383946"/>
            <a:ext cx="192936" cy="19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3469"/>
              </p:ext>
            </p:extLst>
          </p:nvPr>
        </p:nvGraphicFramePr>
        <p:xfrm>
          <a:off x="98425" y="798513"/>
          <a:ext cx="31511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43" name="Equation" r:id="rId7" imgW="1396800" imgH="406080" progId="Equation.DSMT4">
                  <p:embed/>
                </p:oleObj>
              </mc:Choice>
              <mc:Fallback>
                <p:oleObj name="Equation" r:id="rId7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798513"/>
                        <a:ext cx="31511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32979"/>
              </p:ext>
            </p:extLst>
          </p:nvPr>
        </p:nvGraphicFramePr>
        <p:xfrm>
          <a:off x="95261" y="1878288"/>
          <a:ext cx="20923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44" name="Equation" r:id="rId9" imgW="927000" imgH="380880" progId="Equation.DSMT4">
                  <p:embed/>
                </p:oleObj>
              </mc:Choice>
              <mc:Fallback>
                <p:oleObj name="Equation" r:id="rId9" imgW="927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61" y="1878288"/>
                        <a:ext cx="20923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397251"/>
              </p:ext>
            </p:extLst>
          </p:nvPr>
        </p:nvGraphicFramePr>
        <p:xfrm>
          <a:off x="2187586" y="1794446"/>
          <a:ext cx="1671483" cy="102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45" name="Equation" r:id="rId11" imgW="660240" imgH="406080" progId="Equation.DSMT4">
                  <p:embed/>
                </p:oleObj>
              </mc:Choice>
              <mc:Fallback>
                <p:oleObj name="Equation" r:id="rId11" imgW="660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86" y="1794446"/>
                        <a:ext cx="1671483" cy="1021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5285"/>
              </p:ext>
            </p:extLst>
          </p:nvPr>
        </p:nvGraphicFramePr>
        <p:xfrm>
          <a:off x="3797157" y="1810819"/>
          <a:ext cx="21542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46" name="Equation" r:id="rId13" imgW="850680" imgH="393480" progId="Equation.DSMT4">
                  <p:embed/>
                </p:oleObj>
              </mc:Choice>
              <mc:Fallback>
                <p:oleObj name="Equation" r:id="rId13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157" y="1810819"/>
                        <a:ext cx="215423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57311"/>
              </p:ext>
            </p:extLst>
          </p:nvPr>
        </p:nvGraphicFramePr>
        <p:xfrm>
          <a:off x="0" y="3901228"/>
          <a:ext cx="28797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47" name="Equation" r:id="rId15" imgW="1168200" imgH="406080" progId="Equation.DSMT4">
                  <p:embed/>
                </p:oleObj>
              </mc:Choice>
              <mc:Fallback>
                <p:oleObj name="Equation" r:id="rId15" imgW="1168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01228"/>
                        <a:ext cx="28797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43562"/>
              </p:ext>
            </p:extLst>
          </p:nvPr>
        </p:nvGraphicFramePr>
        <p:xfrm>
          <a:off x="2796185" y="3880586"/>
          <a:ext cx="27543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48" name="Equation" r:id="rId17" imgW="1117440" imgH="406080" progId="Equation.DSMT4">
                  <p:embed/>
                </p:oleObj>
              </mc:Choice>
              <mc:Fallback>
                <p:oleObj name="Equation" r:id="rId17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185" y="3880586"/>
                        <a:ext cx="27543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70350"/>
              </p:ext>
            </p:extLst>
          </p:nvPr>
        </p:nvGraphicFramePr>
        <p:xfrm>
          <a:off x="5486752" y="3901228"/>
          <a:ext cx="34337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49" name="Equation" r:id="rId19" imgW="1511280" imgH="431640" progId="Equation.DSMT4">
                  <p:embed/>
                </p:oleObj>
              </mc:Choice>
              <mc:Fallback>
                <p:oleObj name="Equation" r:id="rId19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752" y="3901228"/>
                        <a:ext cx="343376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767171"/>
              </p:ext>
            </p:extLst>
          </p:nvPr>
        </p:nvGraphicFramePr>
        <p:xfrm>
          <a:off x="155379" y="4977882"/>
          <a:ext cx="38465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50" name="Equation" r:id="rId21" imgW="1562040" imgH="444240" progId="Equation.DSMT4">
                  <p:embed/>
                </p:oleObj>
              </mc:Choice>
              <mc:Fallback>
                <p:oleObj name="Equation" r:id="rId21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79" y="4977882"/>
                        <a:ext cx="3846513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132763"/>
              </p:ext>
            </p:extLst>
          </p:nvPr>
        </p:nvGraphicFramePr>
        <p:xfrm>
          <a:off x="4001892" y="5106724"/>
          <a:ext cx="30972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51" name="Equation" r:id="rId23" imgW="1257120" imgH="355320" progId="Equation.DSMT4">
                  <p:embed/>
                </p:oleObj>
              </mc:Choice>
              <mc:Fallback>
                <p:oleObj name="Equation" r:id="rId23" imgW="12571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892" y="5106724"/>
                        <a:ext cx="309721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174241"/>
              </p:ext>
            </p:extLst>
          </p:nvPr>
        </p:nvGraphicFramePr>
        <p:xfrm>
          <a:off x="-52388" y="2879725"/>
          <a:ext cx="1828801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52" name="Equation" r:id="rId25" imgW="876240" imgH="406080" progId="Equation.DSMT4">
                  <p:embed/>
                </p:oleObj>
              </mc:Choice>
              <mc:Fallback>
                <p:oleObj name="Equation" r:id="rId25" imgW="876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2388" y="2879725"/>
                        <a:ext cx="1828801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70350"/>
              </p:ext>
            </p:extLst>
          </p:nvPr>
        </p:nvGraphicFramePr>
        <p:xfrm>
          <a:off x="1665288" y="2881313"/>
          <a:ext cx="16748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53" name="Equation" r:id="rId27" imgW="927000" imgH="444240" progId="Equation.DSMT4">
                  <p:embed/>
                </p:oleObj>
              </mc:Choice>
              <mc:Fallback>
                <p:oleObj name="Equation" r:id="rId27" imgW="927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881313"/>
                        <a:ext cx="16748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87119"/>
              </p:ext>
            </p:extLst>
          </p:nvPr>
        </p:nvGraphicFramePr>
        <p:xfrm>
          <a:off x="3340100" y="2875801"/>
          <a:ext cx="3954160" cy="87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54" name="Equation" r:id="rId29" imgW="1866600" imgH="419040" progId="Equation.DSMT4">
                  <p:embed/>
                </p:oleObj>
              </mc:Choice>
              <mc:Fallback>
                <p:oleObj name="Equation" r:id="rId29" imgW="1866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875801"/>
                        <a:ext cx="3954160" cy="879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328281"/>
              </p:ext>
            </p:extLst>
          </p:nvPr>
        </p:nvGraphicFramePr>
        <p:xfrm>
          <a:off x="7294260" y="2908217"/>
          <a:ext cx="17335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155" name="Equation" r:id="rId31" imgW="736560" imgH="393480" progId="Equation.DSMT4">
                  <p:embed/>
                </p:oleObj>
              </mc:Choice>
              <mc:Fallback>
                <p:oleObj name="Equation" r:id="rId31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260" y="2908217"/>
                        <a:ext cx="17335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1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98549"/>
              </p:ext>
            </p:extLst>
          </p:nvPr>
        </p:nvGraphicFramePr>
        <p:xfrm>
          <a:off x="236538" y="169863"/>
          <a:ext cx="52943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38" name="Equation" r:id="rId3" imgW="2463480" imgH="304560" progId="Equation.DSMT4">
                  <p:embed/>
                </p:oleObj>
              </mc:Choice>
              <mc:Fallback>
                <p:oleObj name="Equation" r:id="rId3" imgW="2463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69863"/>
                        <a:ext cx="529431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137401"/>
              </p:ext>
            </p:extLst>
          </p:nvPr>
        </p:nvGraphicFramePr>
        <p:xfrm>
          <a:off x="265113" y="1060450"/>
          <a:ext cx="20780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39" name="Equation" r:id="rId5" imgW="1079280" imgH="279360" progId="Equation.DSMT4">
                  <p:embed/>
                </p:oleObj>
              </mc:Choice>
              <mc:Fallback>
                <p:oleObj name="Equation" r:id="rId5" imgW="1079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1060450"/>
                        <a:ext cx="20780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685369"/>
              </p:ext>
            </p:extLst>
          </p:nvPr>
        </p:nvGraphicFramePr>
        <p:xfrm>
          <a:off x="2189430" y="989930"/>
          <a:ext cx="19446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0" name="Equation" r:id="rId7" imgW="927000" imgH="330120" progId="Equation.DSMT4">
                  <p:embed/>
                </p:oleObj>
              </mc:Choice>
              <mc:Fallback>
                <p:oleObj name="Equation" r:id="rId7" imgW="927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430" y="989930"/>
                        <a:ext cx="194468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02950"/>
              </p:ext>
            </p:extLst>
          </p:nvPr>
        </p:nvGraphicFramePr>
        <p:xfrm>
          <a:off x="3987800" y="919163"/>
          <a:ext cx="34798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1" name="Equation" r:id="rId9" imgW="1523880" imgH="279360" progId="Equation.DSMT4">
                  <p:embed/>
                </p:oleObj>
              </mc:Choice>
              <mc:Fallback>
                <p:oleObj name="Equation" r:id="rId9" imgW="1523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919163"/>
                        <a:ext cx="34798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/>
          </p:nvPr>
        </p:nvGraphicFramePr>
        <p:xfrm>
          <a:off x="788844" y="1739134"/>
          <a:ext cx="24225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2" name="Equation" r:id="rId11" imgW="1155600" imgH="431640" progId="Equation.DSMT4">
                  <p:embed/>
                </p:oleObj>
              </mc:Choice>
              <mc:Fallback>
                <p:oleObj name="Equation" r:id="rId11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44" y="1739134"/>
                        <a:ext cx="24225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/>
          </p:nvPr>
        </p:nvGraphicFramePr>
        <p:xfrm>
          <a:off x="3197225" y="1766888"/>
          <a:ext cx="20399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3" name="Equation" r:id="rId13" imgW="863280" imgH="406080" progId="Equation.DSMT4">
                  <p:embed/>
                </p:oleObj>
              </mc:Choice>
              <mc:Fallback>
                <p:oleObj name="Equation" r:id="rId13" imgW="863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1766888"/>
                        <a:ext cx="203993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171909"/>
              </p:ext>
            </p:extLst>
          </p:nvPr>
        </p:nvGraphicFramePr>
        <p:xfrm>
          <a:off x="168275" y="2895600"/>
          <a:ext cx="3887194" cy="84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4" name="Equation" r:id="rId15" imgW="1409400" imgH="304560" progId="Equation.DSMT4">
                  <p:embed/>
                </p:oleObj>
              </mc:Choice>
              <mc:Fallback>
                <p:oleObj name="Equation" r:id="rId15" imgW="1409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2895600"/>
                        <a:ext cx="3887194" cy="840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83174"/>
              </p:ext>
            </p:extLst>
          </p:nvPr>
        </p:nvGraphicFramePr>
        <p:xfrm>
          <a:off x="4021138" y="2911475"/>
          <a:ext cx="45291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5" name="Equation" r:id="rId17" imgW="1726920" imgH="304560" progId="Equation.DSMT4">
                  <p:embed/>
                </p:oleObj>
              </mc:Choice>
              <mc:Fallback>
                <p:oleObj name="Equation" r:id="rId17" imgW="1726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911475"/>
                        <a:ext cx="452913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18551"/>
              </p:ext>
            </p:extLst>
          </p:nvPr>
        </p:nvGraphicFramePr>
        <p:xfrm>
          <a:off x="316822" y="5102035"/>
          <a:ext cx="44688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6" name="Equation" r:id="rId19" imgW="1917360" imgH="380880" progId="Equation.DSMT4">
                  <p:embed/>
                </p:oleObj>
              </mc:Choice>
              <mc:Fallback>
                <p:oleObj name="Equation" r:id="rId19" imgW="1917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22" y="5102035"/>
                        <a:ext cx="4468812" cy="8842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580428"/>
              </p:ext>
            </p:extLst>
          </p:nvPr>
        </p:nvGraphicFramePr>
        <p:xfrm>
          <a:off x="5128183" y="5230623"/>
          <a:ext cx="31099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7" name="Equation" r:id="rId21" imgW="1447560" imgH="291960" progId="Equation.DSMT4">
                  <p:embed/>
                </p:oleObj>
              </mc:Choice>
              <mc:Fallback>
                <p:oleObj name="Equation" r:id="rId21" imgW="1447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183" y="5230623"/>
                        <a:ext cx="3109913" cy="627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/>
          </p:nvPr>
        </p:nvGraphicFramePr>
        <p:xfrm>
          <a:off x="2281888" y="3876950"/>
          <a:ext cx="18589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8" name="Equation" r:id="rId23" imgW="698400" imgH="304560" progId="Equation.DSMT4">
                  <p:embed/>
                </p:oleObj>
              </mc:Choice>
              <mc:Fallback>
                <p:oleObj name="Equation" r:id="rId23" imgW="698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888" y="3876950"/>
                        <a:ext cx="18589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/>
          </p:nvPr>
        </p:nvGraphicFramePr>
        <p:xfrm>
          <a:off x="508651" y="3851388"/>
          <a:ext cx="17732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49" name="Equation" r:id="rId25" imgW="711000" imgH="355320" progId="Equation.DSMT4">
                  <p:embed/>
                </p:oleObj>
              </mc:Choice>
              <mc:Fallback>
                <p:oleObj name="Equation" r:id="rId25" imgW="711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51" y="3851388"/>
                        <a:ext cx="17732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/>
          <p:nvPr/>
        </p:nvCxnSpPr>
        <p:spPr>
          <a:xfrm flipV="1">
            <a:off x="125655" y="4903908"/>
            <a:ext cx="8766810" cy="31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7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7"/>
          <p:cNvGraphicFramePr>
            <a:graphicFrameLocks noChangeAspect="1"/>
          </p:cNvGraphicFramePr>
          <p:nvPr>
            <p:extLst/>
          </p:nvPr>
        </p:nvGraphicFramePr>
        <p:xfrm>
          <a:off x="324964" y="2270306"/>
          <a:ext cx="14589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1" name="Equation" r:id="rId3" imgW="609480" imgH="355320" progId="Equation.DSMT4">
                  <p:embed/>
                </p:oleObj>
              </mc:Choice>
              <mc:Fallback>
                <p:oleObj name="Equation" r:id="rId3" imgW="609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4" y="2270306"/>
                        <a:ext cx="1458912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2641"/>
              </p:ext>
            </p:extLst>
          </p:nvPr>
        </p:nvGraphicFramePr>
        <p:xfrm>
          <a:off x="112713" y="125413"/>
          <a:ext cx="55340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2" name="Equation" r:id="rId5" imgW="2400120" imgH="304560" progId="Equation.DSMT4">
                  <p:embed/>
                </p:oleObj>
              </mc:Choice>
              <mc:Fallback>
                <p:oleObj name="Equation" r:id="rId5" imgW="2400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125413"/>
                        <a:ext cx="553402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136525" y="762000"/>
          <a:ext cx="53355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3" name="Equation" r:id="rId7" imgW="2425680" imgH="330120" progId="Equation.DSMT4">
                  <p:embed/>
                </p:oleObj>
              </mc:Choice>
              <mc:Fallback>
                <p:oleObj name="Equation" r:id="rId7" imgW="2425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762000"/>
                        <a:ext cx="53355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719493"/>
              </p:ext>
            </p:extLst>
          </p:nvPr>
        </p:nvGraphicFramePr>
        <p:xfrm>
          <a:off x="365125" y="1509713"/>
          <a:ext cx="32210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4" name="Equation" r:id="rId9" imgW="1409400" imgH="304560" progId="Equation.DSMT4">
                  <p:embed/>
                </p:oleObj>
              </mc:Choice>
              <mc:Fallback>
                <p:oleObj name="Equation" r:id="rId9" imgW="1409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509713"/>
                        <a:ext cx="32210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/>
          </p:nvPr>
        </p:nvGraphicFramePr>
        <p:xfrm>
          <a:off x="1737967" y="2268982"/>
          <a:ext cx="1793990" cy="96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5" name="Equation" r:id="rId11" imgW="634680" imgH="342720" progId="Equation.DSMT4">
                  <p:embed/>
                </p:oleObj>
              </mc:Choice>
              <mc:Fallback>
                <p:oleObj name="Equation" r:id="rId11" imgW="634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967" y="2268982"/>
                        <a:ext cx="1793990" cy="968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63580"/>
              </p:ext>
            </p:extLst>
          </p:nvPr>
        </p:nvGraphicFramePr>
        <p:xfrm>
          <a:off x="3632200" y="1530350"/>
          <a:ext cx="18780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6"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530350"/>
                        <a:ext cx="187801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/>
          </p:nvPr>
        </p:nvGraphicFramePr>
        <p:xfrm>
          <a:off x="5162738" y="2254357"/>
          <a:ext cx="2486176" cy="102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7" name="Equation" r:id="rId15" imgW="647640" imgH="266400" progId="Equation.DSMT4">
                  <p:embed/>
                </p:oleObj>
              </mc:Choice>
              <mc:Fallback>
                <p:oleObj name="Equation" r:id="rId15" imgW="647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738" y="2254357"/>
                        <a:ext cx="2486176" cy="1023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/>
          </p:nvPr>
        </p:nvGraphicFramePr>
        <p:xfrm>
          <a:off x="350838" y="3248251"/>
          <a:ext cx="422275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8" name="Equation" r:id="rId17" imgW="1663560" imgH="457200" progId="Equation.DSMT4">
                  <p:embed/>
                </p:oleObj>
              </mc:Choice>
              <mc:Fallback>
                <p:oleObj name="Equation" r:id="rId17" imgW="166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248251"/>
                        <a:ext cx="422275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99454"/>
              </p:ext>
            </p:extLst>
          </p:nvPr>
        </p:nvGraphicFramePr>
        <p:xfrm>
          <a:off x="5495925" y="1398588"/>
          <a:ext cx="24304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39" name="Equation" r:id="rId19" imgW="838080" imgH="304560" progId="Equation.DSMT4">
                  <p:embed/>
                </p:oleObj>
              </mc:Choice>
              <mc:Fallback>
                <p:oleObj name="Equation" r:id="rId19" imgW="838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398588"/>
                        <a:ext cx="24304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/>
          </p:nvPr>
        </p:nvGraphicFramePr>
        <p:xfrm>
          <a:off x="3532188" y="2257425"/>
          <a:ext cx="17367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40" name="Equation" r:id="rId21" imgW="596880" imgH="355320" progId="Equation.DSMT4">
                  <p:embed/>
                </p:oleObj>
              </mc:Choice>
              <mc:Fallback>
                <p:oleObj name="Equation" r:id="rId21" imgW="596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257425"/>
                        <a:ext cx="17367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23748"/>
              </p:ext>
            </p:extLst>
          </p:nvPr>
        </p:nvGraphicFramePr>
        <p:xfrm>
          <a:off x="361950" y="6015038"/>
          <a:ext cx="53578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41" name="Equation" r:id="rId23" imgW="2717640" imgH="253800" progId="Equation.DSMT4">
                  <p:embed/>
                </p:oleObj>
              </mc:Choice>
              <mc:Fallback>
                <p:oleObj name="Equation" r:id="rId23" imgW="271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6015038"/>
                        <a:ext cx="5357813" cy="5000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196839"/>
              </p:ext>
            </p:extLst>
          </p:nvPr>
        </p:nvGraphicFramePr>
        <p:xfrm>
          <a:off x="270323" y="4433080"/>
          <a:ext cx="29352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42" name="Equation" r:id="rId25" imgW="1384200" imgH="368280" progId="Equation.DSMT4">
                  <p:embed/>
                </p:oleObj>
              </mc:Choice>
              <mc:Fallback>
                <p:oleObj name="Equation" r:id="rId25" imgW="1384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23" y="4433080"/>
                        <a:ext cx="2935288" cy="77946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526458"/>
              </p:ext>
            </p:extLst>
          </p:nvPr>
        </p:nvGraphicFramePr>
        <p:xfrm>
          <a:off x="3343275" y="4413250"/>
          <a:ext cx="32702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43" name="Equation" r:id="rId27" imgW="1460160" imgH="342720" progId="Equation.DSMT4">
                  <p:embed/>
                </p:oleObj>
              </mc:Choice>
              <mc:Fallback>
                <p:oleObj name="Equation" r:id="rId27" imgW="1460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4413250"/>
                        <a:ext cx="3270250" cy="7651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/>
          </p:nvPr>
        </p:nvGraphicFramePr>
        <p:xfrm>
          <a:off x="327304" y="5248627"/>
          <a:ext cx="2821326" cy="69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44" name="Equation" r:id="rId29" imgW="1231560" imgH="304560" progId="Equation.DSMT4">
                  <p:embed/>
                </p:oleObj>
              </mc:Choice>
              <mc:Fallback>
                <p:oleObj name="Equation" r:id="rId29" imgW="1231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04" y="5248627"/>
                        <a:ext cx="2821326" cy="69564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012345"/>
              </p:ext>
            </p:extLst>
          </p:nvPr>
        </p:nvGraphicFramePr>
        <p:xfrm>
          <a:off x="3763963" y="5232400"/>
          <a:ext cx="21764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045" name="Equation" r:id="rId31" imgW="1002960" imgH="291960" progId="Equation.DSMT4">
                  <p:embed/>
                </p:oleObj>
              </mc:Choice>
              <mc:Fallback>
                <p:oleObj name="Equation" r:id="rId31" imgW="1002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5232400"/>
                        <a:ext cx="2176462" cy="6334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9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432875"/>
              </p:ext>
            </p:extLst>
          </p:nvPr>
        </p:nvGraphicFramePr>
        <p:xfrm>
          <a:off x="219882" y="48203"/>
          <a:ext cx="45672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36" name="Equation" r:id="rId3" imgW="2222280" imgH="482400" progId="Equation.DSMT4">
                  <p:embed/>
                </p:oleObj>
              </mc:Choice>
              <mc:Fallback>
                <p:oleObj name="Equation" r:id="rId3" imgW="2222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82" y="48203"/>
                        <a:ext cx="45672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/>
          </p:nvPr>
        </p:nvGraphicFramePr>
        <p:xfrm>
          <a:off x="2884836" y="1474338"/>
          <a:ext cx="2972466" cy="1028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37" name="Equation" r:id="rId5" imgW="1282680" imgH="444240" progId="Equation.DSMT4">
                  <p:embed/>
                </p:oleObj>
              </mc:Choice>
              <mc:Fallback>
                <p:oleObj name="Equation" r:id="rId5" imgW="1282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836" y="1474338"/>
                        <a:ext cx="2972466" cy="1028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316487" y="1654596"/>
          <a:ext cx="2650689" cy="8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38" name="Equation" r:id="rId7" imgW="1180800" imgH="368280" progId="Equation.DSMT4">
                  <p:embed/>
                </p:oleObj>
              </mc:Choice>
              <mc:Fallback>
                <p:oleObj name="Equation" r:id="rId7" imgW="1180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87" y="1654596"/>
                        <a:ext cx="2650689" cy="82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170779" y="1157863"/>
          <a:ext cx="5273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39" name="Equation" r:id="rId9" imgW="2336760" imgH="215640" progId="Equation.DSMT4">
                  <p:embed/>
                </p:oleObj>
              </mc:Choice>
              <mc:Fallback>
                <p:oleObj name="Equation" r:id="rId9" imgW="2336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79" y="1157863"/>
                        <a:ext cx="52736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955054"/>
              </p:ext>
            </p:extLst>
          </p:nvPr>
        </p:nvGraphicFramePr>
        <p:xfrm>
          <a:off x="233363" y="2468563"/>
          <a:ext cx="53943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40" name="Equation" r:id="rId11" imgW="2463480" imgH="457200" progId="Equation.DSMT4">
                  <p:embed/>
                </p:oleObj>
              </mc:Choice>
              <mc:Fallback>
                <p:oleObj name="Equation" r:id="rId11" imgW="2463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468563"/>
                        <a:ext cx="539432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52938"/>
              </p:ext>
            </p:extLst>
          </p:nvPr>
        </p:nvGraphicFramePr>
        <p:xfrm>
          <a:off x="244475" y="6283325"/>
          <a:ext cx="63595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41" name="Equation" r:id="rId13" imgW="3225600" imgH="266400" progId="Equation.DSMT4">
                  <p:embed/>
                </p:oleObj>
              </mc:Choice>
              <mc:Fallback>
                <p:oleObj name="Equation" r:id="rId13" imgW="3225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6283325"/>
                        <a:ext cx="6359525" cy="5238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6786"/>
              </p:ext>
            </p:extLst>
          </p:nvPr>
        </p:nvGraphicFramePr>
        <p:xfrm>
          <a:off x="371475" y="5392738"/>
          <a:ext cx="38417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42" name="Equation" r:id="rId15" imgW="1803240" imgH="419040" progId="Equation.DSMT4">
                  <p:embed/>
                </p:oleObj>
              </mc:Choice>
              <mc:Fallback>
                <p:oleObj name="Equation" r:id="rId15" imgW="1803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5392738"/>
                        <a:ext cx="3841750" cy="8921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56659" y="3414762"/>
          <a:ext cx="5015239" cy="100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43" name="Equation" r:id="rId17" imgW="2222280" imgH="444240" progId="Equation.DSMT4">
                  <p:embed/>
                </p:oleObj>
              </mc:Choice>
              <mc:Fallback>
                <p:oleObj name="Equation" r:id="rId17" imgW="2222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9" y="3414762"/>
                        <a:ext cx="5015239" cy="1000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593647"/>
              </p:ext>
            </p:extLst>
          </p:nvPr>
        </p:nvGraphicFramePr>
        <p:xfrm>
          <a:off x="2336800" y="3471863"/>
          <a:ext cx="26431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44" name="Equation" r:id="rId19" imgW="1282680" imgH="431640" progId="Equation.DSMT4">
                  <p:embed/>
                </p:oleObj>
              </mc:Choice>
              <mc:Fallback>
                <p:oleObj name="Equation" r:id="rId19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471863"/>
                        <a:ext cx="26431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103376"/>
              </p:ext>
            </p:extLst>
          </p:nvPr>
        </p:nvGraphicFramePr>
        <p:xfrm>
          <a:off x="5005388" y="3495675"/>
          <a:ext cx="39639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45" name="Equation" r:id="rId21" imgW="2286000" imgH="457200" progId="Equation.DSMT4">
                  <p:embed/>
                </p:oleObj>
              </mc:Choice>
              <mc:Fallback>
                <p:oleObj name="Equation" r:id="rId21" imgW="2286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495675"/>
                        <a:ext cx="39639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170779" y="4592047"/>
          <a:ext cx="4125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946" name="Equation" r:id="rId23" imgW="1777680" imgH="355320" progId="Equation.DSMT4">
                  <p:embed/>
                </p:oleObj>
              </mc:Choice>
              <mc:Fallback>
                <p:oleObj name="Equation" r:id="rId23" imgW="1777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79" y="4592047"/>
                        <a:ext cx="41259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4073567" y="4323234"/>
            <a:ext cx="677075" cy="53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17548" y="3915045"/>
            <a:ext cx="453521" cy="6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67176" y="4317222"/>
            <a:ext cx="453521" cy="6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39835" y="4280964"/>
            <a:ext cx="453521" cy="6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406668" y="5334601"/>
            <a:ext cx="453521" cy="6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321069" y="5212622"/>
            <a:ext cx="453521" cy="6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五角星 33"/>
          <p:cNvSpPr/>
          <p:nvPr/>
        </p:nvSpPr>
        <p:spPr>
          <a:xfrm>
            <a:off x="3017238" y="4330942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6739835" y="4281853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角星 36"/>
          <p:cNvSpPr/>
          <p:nvPr/>
        </p:nvSpPr>
        <p:spPr>
          <a:xfrm>
            <a:off x="5435266" y="1116305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5941063" y="1116305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4428106" y="4804623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4387380" y="3467131"/>
            <a:ext cx="247442" cy="27423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7"/>
          <p:cNvGraphicFramePr>
            <a:graphicFrameLocks noChangeAspect="1"/>
          </p:cNvGraphicFramePr>
          <p:nvPr>
            <p:extLst/>
          </p:nvPr>
        </p:nvGraphicFramePr>
        <p:xfrm>
          <a:off x="2730500" y="85725"/>
          <a:ext cx="2703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68" name="Equation" r:id="rId3" imgW="1054080" imgH="203040" progId="Equation.DSMT4">
                  <p:embed/>
                </p:oleObj>
              </mc:Choice>
              <mc:Fallback>
                <p:oleObj name="Equation" r:id="rId3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85725"/>
                        <a:ext cx="2703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924164"/>
              </p:ext>
            </p:extLst>
          </p:nvPr>
        </p:nvGraphicFramePr>
        <p:xfrm>
          <a:off x="222250" y="560388"/>
          <a:ext cx="2727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69" name="Equation" r:id="rId5" imgW="1218960" imgH="253800" progId="Equation.DSMT4">
                  <p:embed/>
                </p:oleObj>
              </mc:Choice>
              <mc:Fallback>
                <p:oleObj name="Equation" r:id="rId5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560388"/>
                        <a:ext cx="2727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517289"/>
              </p:ext>
            </p:extLst>
          </p:nvPr>
        </p:nvGraphicFramePr>
        <p:xfrm>
          <a:off x="195308" y="1123053"/>
          <a:ext cx="3332031" cy="75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0" name="Equation" r:id="rId7" imgW="1447560" imgH="330120" progId="Equation.DSMT4">
                  <p:embed/>
                </p:oleObj>
              </mc:Choice>
              <mc:Fallback>
                <p:oleObj name="Equation" r:id="rId7" imgW="1447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08" y="1123053"/>
                        <a:ext cx="3332031" cy="759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333231" y="1987550"/>
          <a:ext cx="801830" cy="59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1" name="Equation" r:id="rId9" imgW="253800" imgH="190440" progId="Equation.DSMT4">
                  <p:embed/>
                </p:oleObj>
              </mc:Choice>
              <mc:Fallback>
                <p:oleObj name="Equation" r:id="rId9" imgW="253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31" y="1987550"/>
                        <a:ext cx="801830" cy="599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/>
          </p:nvPr>
        </p:nvGraphicFramePr>
        <p:xfrm>
          <a:off x="5643220" y="2737951"/>
          <a:ext cx="3420881" cy="97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2" name="Equation" r:id="rId11" imgW="1638000" imgH="469800" progId="Equation.DSMT4">
                  <p:embed/>
                </p:oleObj>
              </mc:Choice>
              <mc:Fallback>
                <p:oleObj name="Equation" r:id="rId11" imgW="1638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220" y="2737951"/>
                        <a:ext cx="3420881" cy="974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/>
          </p:nvPr>
        </p:nvGraphicFramePr>
        <p:xfrm>
          <a:off x="677068" y="3636478"/>
          <a:ext cx="1891627" cy="83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3" name="Equation" r:id="rId13" imgW="749160" imgH="330120" progId="Equation.DSMT4">
                  <p:embed/>
                </p:oleObj>
              </mc:Choice>
              <mc:Fallback>
                <p:oleObj name="Equation" r:id="rId13" imgW="749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" y="3636478"/>
                        <a:ext cx="1891627" cy="831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/>
          </p:nvPr>
        </p:nvGraphicFramePr>
        <p:xfrm>
          <a:off x="3153227" y="595470"/>
          <a:ext cx="41227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4" name="Equation" r:id="rId15" imgW="1714320" imgH="203040" progId="Equation.DSMT4">
                  <p:embed/>
                </p:oleObj>
              </mc:Choice>
              <mc:Fallback>
                <p:oleObj name="Equation" r:id="rId15" imgW="171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227" y="595470"/>
                        <a:ext cx="41227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3635351" y="1230034"/>
          <a:ext cx="5175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5" name="Equation" r:id="rId17" imgW="2070000" imgH="215640" progId="Equation.DSMT4">
                  <p:embed/>
                </p:oleObj>
              </mc:Choice>
              <mc:Fallback>
                <p:oleObj name="Equation" r:id="rId17" imgW="2070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51" y="1230034"/>
                        <a:ext cx="5175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37797"/>
              </p:ext>
            </p:extLst>
          </p:nvPr>
        </p:nvGraphicFramePr>
        <p:xfrm>
          <a:off x="1123950" y="1924050"/>
          <a:ext cx="45545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6" name="Equation" r:id="rId19" imgW="2120760" imgH="342720" progId="Equation.DSMT4">
                  <p:embed/>
                </p:oleObj>
              </mc:Choice>
              <mc:Fallback>
                <p:oleObj name="Equation" r:id="rId19" imgW="2120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924050"/>
                        <a:ext cx="455453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/>
          </p:nvPr>
        </p:nvGraphicFramePr>
        <p:xfrm>
          <a:off x="619980" y="2694746"/>
          <a:ext cx="34877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7" name="Equation" r:id="rId21" imgW="1625400" imgH="368280" progId="Equation.DSMT4">
                  <p:embed/>
                </p:oleObj>
              </mc:Choice>
              <mc:Fallback>
                <p:oleObj name="Equation" r:id="rId21" imgW="1625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80" y="2694746"/>
                        <a:ext cx="348773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16954" y="4467676"/>
            <a:ext cx="89385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75214"/>
              </p:ext>
            </p:extLst>
          </p:nvPr>
        </p:nvGraphicFramePr>
        <p:xfrm>
          <a:off x="155575" y="4619625"/>
          <a:ext cx="25384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8" name="Equation" r:id="rId23" imgW="1180800" imgH="406080" progId="Equation.DSMT4">
                  <p:embed/>
                </p:oleObj>
              </mc:Choice>
              <mc:Fallback>
                <p:oleObj name="Equation" r:id="rId23" imgW="1180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4619625"/>
                        <a:ext cx="25384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/>
          </p:nvPr>
        </p:nvGraphicFramePr>
        <p:xfrm>
          <a:off x="4472706" y="4694850"/>
          <a:ext cx="4394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79" name="Equation" r:id="rId25" imgW="2031840" imgH="342720" progId="Equation.DSMT4">
                  <p:embed/>
                </p:oleObj>
              </mc:Choice>
              <mc:Fallback>
                <p:oleObj name="Equation" r:id="rId25" imgW="2031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706" y="4694850"/>
                        <a:ext cx="43942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5534825" y="2097436"/>
          <a:ext cx="1000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80" name="Equation" r:id="rId27" imgW="457200" imgH="215640" progId="Equation.DSMT4">
                  <p:embed/>
                </p:oleObj>
              </mc:Choice>
              <mc:Fallback>
                <p:oleObj name="Equation" r:id="rId27" imgW="45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825" y="2097436"/>
                        <a:ext cx="1000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 flipV="1">
            <a:off x="3777344" y="2496034"/>
            <a:ext cx="332436" cy="4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7"/>
          <p:cNvGraphicFramePr>
            <a:graphicFrameLocks noChangeAspect="1"/>
          </p:cNvGraphicFramePr>
          <p:nvPr>
            <p:extLst/>
          </p:nvPr>
        </p:nvGraphicFramePr>
        <p:xfrm>
          <a:off x="2767013" y="3781790"/>
          <a:ext cx="1265909" cy="59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81" name="Equation" r:id="rId29" imgW="457200" imgH="215640" progId="Equation.DSMT4">
                  <p:embed/>
                </p:oleObj>
              </mc:Choice>
              <mc:Fallback>
                <p:oleObj name="Equation" r:id="rId29" imgW="45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781790"/>
                        <a:ext cx="1265909" cy="596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2982591" y="3181558"/>
            <a:ext cx="2419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7"/>
          <p:cNvGraphicFramePr>
            <a:graphicFrameLocks noChangeAspect="1"/>
          </p:cNvGraphicFramePr>
          <p:nvPr>
            <p:extLst/>
          </p:nvPr>
        </p:nvGraphicFramePr>
        <p:xfrm>
          <a:off x="1335959" y="5525029"/>
          <a:ext cx="12303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82" name="Equation" r:id="rId31" imgW="571320" imgH="380880" progId="Equation.DSMT4">
                  <p:embed/>
                </p:oleObj>
              </mc:Choice>
              <mc:Fallback>
                <p:oleObj name="Equation" r:id="rId31" imgW="571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959" y="5525029"/>
                        <a:ext cx="123031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/>
          </p:nvPr>
        </p:nvGraphicFramePr>
        <p:xfrm>
          <a:off x="2671415" y="4749422"/>
          <a:ext cx="17462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83" name="Equation" r:id="rId33" imgW="812520" imgH="253800" progId="Equation.DSMT4">
                  <p:embed/>
                </p:oleObj>
              </mc:Choice>
              <mc:Fallback>
                <p:oleObj name="Equation" r:id="rId33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415" y="4749422"/>
                        <a:ext cx="17462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6439170" y="1941026"/>
          <a:ext cx="1520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84" name="Equation" r:id="rId35" imgW="812520" imgH="431640" progId="Equation.DSMT4">
                  <p:embed/>
                </p:oleObj>
              </mc:Choice>
              <mc:Fallback>
                <p:oleObj name="Equation" r:id="rId35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170" y="1941026"/>
                        <a:ext cx="1520825" cy="8032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/>
          </p:nvPr>
        </p:nvGraphicFramePr>
        <p:xfrm>
          <a:off x="7817533" y="1933923"/>
          <a:ext cx="10064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85" name="Equation" r:id="rId37" imgW="431640" imgH="342720" progId="Equation.DSMT4">
                  <p:embed/>
                </p:oleObj>
              </mc:Choice>
              <mc:Fallback>
                <p:oleObj name="Equation" r:id="rId37" imgW="431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7533" y="1933923"/>
                        <a:ext cx="1006475" cy="7969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/>
          </p:nvPr>
        </p:nvGraphicFramePr>
        <p:xfrm>
          <a:off x="6016553" y="3226775"/>
          <a:ext cx="25765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186" name="Equation" r:id="rId39" imgW="1130040" imgH="203040" progId="Equation.DSMT4">
                  <p:embed/>
                </p:oleObj>
              </mc:Choice>
              <mc:Fallback>
                <p:oleObj name="Equation" r:id="rId39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553" y="3226775"/>
                        <a:ext cx="25765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781667"/>
              </p:ext>
            </p:extLst>
          </p:nvPr>
        </p:nvGraphicFramePr>
        <p:xfrm>
          <a:off x="153988" y="188913"/>
          <a:ext cx="19542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17" name="Equation" r:id="rId3" imgW="838080" imgH="279360" progId="Equation.DSMT4">
                  <p:embed/>
                </p:oleObj>
              </mc:Choice>
              <mc:Fallback>
                <p:oleObj name="Equation" r:id="rId3" imgW="838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88913"/>
                        <a:ext cx="19542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/>
          </p:nvPr>
        </p:nvGraphicFramePr>
        <p:xfrm>
          <a:off x="176170" y="1150517"/>
          <a:ext cx="4434189" cy="37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18" name="Equation" r:id="rId5" imgW="2349360" imgH="203040" progId="Equation.DSMT4">
                  <p:embed/>
                </p:oleObj>
              </mc:Choice>
              <mc:Fallback>
                <p:oleObj name="Equation" r:id="rId5" imgW="234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70" y="1150517"/>
                        <a:ext cx="4434189" cy="37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201885" y="1689013"/>
          <a:ext cx="4616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19" name="Equation" r:id="rId7" imgW="2019240" imgH="215640" progId="Equation.DSMT4">
                  <p:embed/>
                </p:oleObj>
              </mc:Choice>
              <mc:Fallback>
                <p:oleObj name="Equation" r:id="rId7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85" y="1689013"/>
                        <a:ext cx="46164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/>
          </p:nvPr>
        </p:nvGraphicFramePr>
        <p:xfrm>
          <a:off x="4610359" y="1039296"/>
          <a:ext cx="4209539" cy="559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0" name="Equation" r:id="rId9" imgW="2489040" imgH="330120" progId="Equation.DSMT4">
                  <p:embed/>
                </p:oleObj>
              </mc:Choice>
              <mc:Fallback>
                <p:oleObj name="Equation" r:id="rId9" imgW="248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359" y="1039296"/>
                        <a:ext cx="4209539" cy="559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/>
          </p:nvPr>
        </p:nvGraphicFramePr>
        <p:xfrm>
          <a:off x="490932" y="2256547"/>
          <a:ext cx="1282660" cy="565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1" name="Equation" r:id="rId11" imgW="634680" imgH="279360" progId="Equation.DSMT4">
                  <p:embed/>
                </p:oleObj>
              </mc:Choice>
              <mc:Fallback>
                <p:oleObj name="Equation" r:id="rId11" imgW="634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32" y="2256547"/>
                        <a:ext cx="1282660" cy="565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/>
          </p:nvPr>
        </p:nvGraphicFramePr>
        <p:xfrm>
          <a:off x="1773592" y="2273344"/>
          <a:ext cx="1687702" cy="51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2" name="Equation" r:id="rId13" imgW="914400" imgH="279360" progId="Equation.DSMT4">
                  <p:embed/>
                </p:oleObj>
              </mc:Choice>
              <mc:Fallback>
                <p:oleObj name="Equation" r:id="rId13" imgW="914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592" y="2273344"/>
                        <a:ext cx="1687702" cy="514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/>
          </p:nvPr>
        </p:nvGraphicFramePr>
        <p:xfrm>
          <a:off x="3461294" y="2287891"/>
          <a:ext cx="23828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3" name="Equation" r:id="rId15" imgW="1066680" imgH="203040" progId="Equation.DSMT4">
                  <p:embed/>
                </p:oleObj>
              </mc:Choice>
              <mc:Fallback>
                <p:oleObj name="Equation" r:id="rId15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294" y="2287891"/>
                        <a:ext cx="23828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/>
          </p:nvPr>
        </p:nvGraphicFramePr>
        <p:xfrm>
          <a:off x="2105025" y="203200"/>
          <a:ext cx="4783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4" name="Equation" r:id="rId17" imgW="1777680" imgH="215640" progId="Equation.DSMT4">
                  <p:embed/>
                </p:oleObj>
              </mc:Choice>
              <mc:Fallback>
                <p:oleObj name="Equation" r:id="rId17" imgW="1777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03200"/>
                        <a:ext cx="47831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/>
          </p:nvPr>
        </p:nvGraphicFramePr>
        <p:xfrm>
          <a:off x="5861050" y="2274888"/>
          <a:ext cx="17065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5" name="Equation" r:id="rId19" imgW="723600" imgH="203040" progId="Equation.DSMT4">
                  <p:embed/>
                </p:oleObj>
              </mc:Choice>
              <mc:Fallback>
                <p:oleObj name="Equation" r:id="rId19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2274888"/>
                        <a:ext cx="17065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0892"/>
              </p:ext>
            </p:extLst>
          </p:nvPr>
        </p:nvGraphicFramePr>
        <p:xfrm>
          <a:off x="258677" y="2952559"/>
          <a:ext cx="2834749" cy="49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6" name="Equation" r:id="rId21" imgW="1307880" imgH="228600" progId="Equation.DSMT4">
                  <p:embed/>
                </p:oleObj>
              </mc:Choice>
              <mc:Fallback>
                <p:oleObj name="Equation" r:id="rId21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77" y="2952559"/>
                        <a:ext cx="2834749" cy="496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771918"/>
              </p:ext>
            </p:extLst>
          </p:nvPr>
        </p:nvGraphicFramePr>
        <p:xfrm>
          <a:off x="5585689" y="2882278"/>
          <a:ext cx="28384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7" name="Equation" r:id="rId23" imgW="1346040" imgH="330120" progId="Equation.DSMT4">
                  <p:embed/>
                </p:oleObj>
              </mc:Choice>
              <mc:Fallback>
                <p:oleObj name="Equation" r:id="rId23" imgW="1346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689" y="2882278"/>
                        <a:ext cx="28384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/>
          </p:nvPr>
        </p:nvGraphicFramePr>
        <p:xfrm>
          <a:off x="176170" y="3579190"/>
          <a:ext cx="80581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8" name="Equation" r:id="rId25" imgW="4394160" imgH="330120" progId="Equation.DSMT4">
                  <p:embed/>
                </p:oleObj>
              </mc:Choice>
              <mc:Fallback>
                <p:oleObj name="Equation" r:id="rId25" imgW="4394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70" y="3579190"/>
                        <a:ext cx="80581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/>
          </p:nvPr>
        </p:nvGraphicFramePr>
        <p:xfrm>
          <a:off x="258677" y="4183689"/>
          <a:ext cx="84597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29" name="Equation" r:id="rId27" imgW="4419360" imgH="431640" progId="Equation.DSMT4">
                  <p:embed/>
                </p:oleObj>
              </mc:Choice>
              <mc:Fallback>
                <p:oleObj name="Equation" r:id="rId27" imgW="4419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77" y="4183689"/>
                        <a:ext cx="845978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692040"/>
              </p:ext>
            </p:extLst>
          </p:nvPr>
        </p:nvGraphicFramePr>
        <p:xfrm>
          <a:off x="332385" y="5835392"/>
          <a:ext cx="2177725" cy="47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30" name="Equation" r:id="rId29" imgW="927000" imgH="203040" progId="Equation.DSMT4">
                  <p:embed/>
                </p:oleObj>
              </mc:Choice>
              <mc:Fallback>
                <p:oleObj name="Equation" r:id="rId29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85" y="5835392"/>
                        <a:ext cx="2177725" cy="478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/>
          </p:nvPr>
        </p:nvGraphicFramePr>
        <p:xfrm>
          <a:off x="2510110" y="5691481"/>
          <a:ext cx="55118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31" name="Equation" r:id="rId31" imgW="2374560" imgH="330120" progId="Equation.DSMT4">
                  <p:embed/>
                </p:oleObj>
              </mc:Choice>
              <mc:Fallback>
                <p:oleObj name="Equation" r:id="rId31" imgW="2374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110" y="5691481"/>
                        <a:ext cx="55118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/>
          </p:nvPr>
        </p:nvGraphicFramePr>
        <p:xfrm>
          <a:off x="733425" y="720303"/>
          <a:ext cx="4174135" cy="4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32" name="Equation" r:id="rId33" imgW="2145960" imgH="215640" progId="Equation.DSMT4">
                  <p:embed/>
                </p:oleObj>
              </mc:Choice>
              <mc:Fallback>
                <p:oleObj name="Equation" r:id="rId33" imgW="2145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720303"/>
                        <a:ext cx="4174135" cy="4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021885" y="1672616"/>
          <a:ext cx="1222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33" name="Equation" r:id="rId35" imgW="558720" imgH="177480" progId="Equation.DSMT4">
                  <p:embed/>
                </p:oleObj>
              </mc:Choice>
              <mc:Fallback>
                <p:oleObj name="Equation" r:id="rId35" imgW="558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885" y="1672616"/>
                        <a:ext cx="12223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305875"/>
              </p:ext>
            </p:extLst>
          </p:nvPr>
        </p:nvGraphicFramePr>
        <p:xfrm>
          <a:off x="3283245" y="2973794"/>
          <a:ext cx="2001819" cy="51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34" name="Equation" r:id="rId37" imgW="838080" imgH="215640" progId="Equation.DSMT4">
                  <p:embed/>
                </p:oleObj>
              </mc:Choice>
              <mc:Fallback>
                <p:oleObj name="Equation" r:id="rId37" imgW="838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245" y="2973794"/>
                        <a:ext cx="2001819" cy="511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/>
          </p:nvPr>
        </p:nvGraphicFramePr>
        <p:xfrm>
          <a:off x="318923" y="4976701"/>
          <a:ext cx="5744086" cy="73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235" name="Equation" r:id="rId39" imgW="2565360" imgH="330120" progId="Equation.DSMT4">
                  <p:embed/>
                </p:oleObj>
              </mc:Choice>
              <mc:Fallback>
                <p:oleObj name="Equation" r:id="rId39" imgW="2565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3" y="4976701"/>
                        <a:ext cx="5744086" cy="739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94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284554" y="720351"/>
          <a:ext cx="5303446" cy="70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1" name="Equation" r:id="rId3" imgW="2603160" imgH="342720" progId="Equation.DSMT4">
                  <p:embed/>
                </p:oleObj>
              </mc:Choice>
              <mc:Fallback>
                <p:oleObj name="Equation" r:id="rId3" imgW="2603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4" y="720351"/>
                        <a:ext cx="5303446" cy="701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/>
          </p:nvPr>
        </p:nvGraphicFramePr>
        <p:xfrm>
          <a:off x="248041" y="1423727"/>
          <a:ext cx="25796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2" name="Equation" r:id="rId5" imgW="1320480" imgH="342720" progId="Equation.DSMT4">
                  <p:embed/>
                </p:oleObj>
              </mc:Choice>
              <mc:Fallback>
                <p:oleObj name="Equation" r:id="rId5" imgW="1320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41" y="1423727"/>
                        <a:ext cx="25796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2835537" y="1427745"/>
          <a:ext cx="1239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3" name="Equation" r:id="rId7" imgW="634680" imgH="330120" progId="Equation.DSMT4">
                  <p:embed/>
                </p:oleObj>
              </mc:Choice>
              <mc:Fallback>
                <p:oleObj name="Equation" r:id="rId7" imgW="634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537" y="1427745"/>
                        <a:ext cx="12398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/>
          </p:nvPr>
        </p:nvGraphicFramePr>
        <p:xfrm>
          <a:off x="4111641" y="1463361"/>
          <a:ext cx="687433" cy="52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4" name="Equation" r:id="rId9" imgW="266400" imgH="203040" progId="Equation.DSMT4">
                  <p:embed/>
                </p:oleObj>
              </mc:Choice>
              <mc:Fallback>
                <p:oleObj name="Equation" r:id="rId9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41" y="1463361"/>
                        <a:ext cx="687433" cy="526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/>
          </p:nvPr>
        </p:nvGraphicFramePr>
        <p:xfrm>
          <a:off x="5226359" y="1463361"/>
          <a:ext cx="1714234" cy="52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5" name="Equation" r:id="rId11" imgW="711000" imgH="215640" progId="Equation.DSMT4">
                  <p:embed/>
                </p:oleObj>
              </mc:Choice>
              <mc:Fallback>
                <p:oleObj name="Equation" r:id="rId11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359" y="1463361"/>
                        <a:ext cx="1714234" cy="523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65493"/>
              </p:ext>
            </p:extLst>
          </p:nvPr>
        </p:nvGraphicFramePr>
        <p:xfrm>
          <a:off x="269875" y="47625"/>
          <a:ext cx="71707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6" name="Equation" r:id="rId13" imgW="3441600" imgH="330120" progId="Equation.DSMT4">
                  <p:embed/>
                </p:oleObj>
              </mc:Choice>
              <mc:Fallback>
                <p:oleObj name="Equation" r:id="rId13" imgW="3441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47625"/>
                        <a:ext cx="71707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/>
          </p:nvPr>
        </p:nvGraphicFramePr>
        <p:xfrm>
          <a:off x="284554" y="2132348"/>
          <a:ext cx="45402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7" name="Equation" r:id="rId15" imgW="2323800" imgH="342720" progId="Equation.DSMT4">
                  <p:embed/>
                </p:oleObj>
              </mc:Choice>
              <mc:Fallback>
                <p:oleObj name="Equation" r:id="rId15" imgW="2323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4" y="2132348"/>
                        <a:ext cx="45402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/>
          </p:nvPr>
        </p:nvGraphicFramePr>
        <p:xfrm>
          <a:off x="4824804" y="2113514"/>
          <a:ext cx="2041129" cy="73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8" name="Equation" r:id="rId17" imgW="952200" imgH="342720" progId="Equation.DSMT4">
                  <p:embed/>
                </p:oleObj>
              </mc:Choice>
              <mc:Fallback>
                <p:oleObj name="Equation" r:id="rId17" imgW="952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804" y="2113514"/>
                        <a:ext cx="2041129" cy="73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/>
          </p:nvPr>
        </p:nvGraphicFramePr>
        <p:xfrm>
          <a:off x="284554" y="2887444"/>
          <a:ext cx="3697475" cy="68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49" name="Equation" r:id="rId19" imgW="1942920" imgH="355320" progId="Equation.DSMT4">
                  <p:embed/>
                </p:oleObj>
              </mc:Choice>
              <mc:Fallback>
                <p:oleObj name="Equation" r:id="rId19" imgW="1942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4" y="2887444"/>
                        <a:ext cx="3697475" cy="681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/>
          </p:nvPr>
        </p:nvGraphicFramePr>
        <p:xfrm>
          <a:off x="3982029" y="2869221"/>
          <a:ext cx="27765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0" name="Equation" r:id="rId21" imgW="1396800" imgH="342720" progId="Equation.DSMT4">
                  <p:embed/>
                </p:oleObj>
              </mc:Choice>
              <mc:Fallback>
                <p:oleObj name="Equation" r:id="rId21" imgW="1396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029" y="2869221"/>
                        <a:ext cx="27765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/>
          </p:nvPr>
        </p:nvGraphicFramePr>
        <p:xfrm>
          <a:off x="6814179" y="2924688"/>
          <a:ext cx="1886366" cy="57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1" name="Equation" r:id="rId23" imgW="838080" imgH="253800" progId="Equation.DSMT4">
                  <p:embed/>
                </p:oleObj>
              </mc:Choice>
              <mc:Fallback>
                <p:oleObj name="Equation" r:id="rId23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179" y="2924688"/>
                        <a:ext cx="1886366" cy="574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/>
          </p:nvPr>
        </p:nvGraphicFramePr>
        <p:xfrm>
          <a:off x="603538" y="3609877"/>
          <a:ext cx="7299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2" name="Equation" r:id="rId25" imgW="3174840" imgH="291960" progId="Equation.DSMT4">
                  <p:embed/>
                </p:oleObj>
              </mc:Choice>
              <mc:Fallback>
                <p:oleObj name="Equation" r:id="rId25" imgW="3174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38" y="3609877"/>
                        <a:ext cx="72993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/>
          </p:nvPr>
        </p:nvGraphicFramePr>
        <p:xfrm>
          <a:off x="1937667" y="5061465"/>
          <a:ext cx="970763" cy="36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3" name="Equation" r:id="rId27" imgW="304560" imgH="114120" progId="Equation.DSMT4">
                  <p:embed/>
                </p:oleObj>
              </mc:Choice>
              <mc:Fallback>
                <p:oleObj name="Equation" r:id="rId27" imgW="30456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667" y="5061465"/>
                        <a:ext cx="970763" cy="369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/>
          </p:nvPr>
        </p:nvGraphicFramePr>
        <p:xfrm>
          <a:off x="237918" y="4379316"/>
          <a:ext cx="5070084" cy="53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4" name="Equation" r:id="rId29" imgW="2197080" imgH="228600" progId="Equation.DSMT4">
                  <p:embed/>
                </p:oleObj>
              </mc:Choice>
              <mc:Fallback>
                <p:oleObj name="Equation" r:id="rId29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18" y="4379316"/>
                        <a:ext cx="5070084" cy="532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/>
          </p:nvPr>
        </p:nvGraphicFramePr>
        <p:xfrm>
          <a:off x="5226359" y="4426038"/>
          <a:ext cx="3505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5" name="Equation" r:id="rId31" imgW="1447560" imgH="203040" progId="Equation.DSMT4">
                  <p:embed/>
                </p:oleObj>
              </mc:Choice>
              <mc:Fallback>
                <p:oleObj name="Equation" r:id="rId31" imgW="1447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359" y="4426038"/>
                        <a:ext cx="3505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/>
          </p:nvPr>
        </p:nvGraphicFramePr>
        <p:xfrm>
          <a:off x="5128658" y="5008233"/>
          <a:ext cx="1600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6" name="Equation" r:id="rId33" imgW="660240" imgH="203040" progId="Equation.DSMT4">
                  <p:embed/>
                </p:oleObj>
              </mc:Choice>
              <mc:Fallback>
                <p:oleObj name="Equation" r:id="rId33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658" y="5008233"/>
                        <a:ext cx="1600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/>
          </p:nvPr>
        </p:nvGraphicFramePr>
        <p:xfrm>
          <a:off x="2946760" y="5019448"/>
          <a:ext cx="21828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7" name="Equation" r:id="rId35" imgW="901440" imgH="203040" progId="Equation.DSMT4">
                  <p:embed/>
                </p:oleObj>
              </mc:Choice>
              <mc:Fallback>
                <p:oleObj name="Equation" r:id="rId35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760" y="5019448"/>
                        <a:ext cx="21828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/>
          </p:nvPr>
        </p:nvGraphicFramePr>
        <p:xfrm>
          <a:off x="284554" y="5430982"/>
          <a:ext cx="44275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8" name="Equation" r:id="rId37" imgW="1828800" imgH="228600" progId="Equation.DSMT4">
                  <p:embed/>
                </p:oleObj>
              </mc:Choice>
              <mc:Fallback>
                <p:oleObj name="Equation" r:id="rId37" imgW="182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4" y="5430982"/>
                        <a:ext cx="442753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/>
          </p:nvPr>
        </p:nvGraphicFramePr>
        <p:xfrm>
          <a:off x="6940593" y="2326921"/>
          <a:ext cx="16335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259" name="Equation" r:id="rId39" imgW="761760" imgH="215640" progId="Equation.DSMT4">
                  <p:embed/>
                </p:oleObj>
              </mc:Choice>
              <mc:Fallback>
                <p:oleObj name="Equation" r:id="rId39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93" y="2326921"/>
                        <a:ext cx="16335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6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005539"/>
              </p:ext>
            </p:extLst>
          </p:nvPr>
        </p:nvGraphicFramePr>
        <p:xfrm>
          <a:off x="4406033" y="2047806"/>
          <a:ext cx="2994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17" name="Equation" r:id="rId3" imgW="1498320" imgH="241200" progId="Equation.DSMT4">
                  <p:embed/>
                </p:oleObj>
              </mc:Choice>
              <mc:Fallback>
                <p:oleObj name="Equation" r:id="rId3" imgW="1498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033" y="2047806"/>
                        <a:ext cx="29940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07279"/>
              </p:ext>
            </p:extLst>
          </p:nvPr>
        </p:nvGraphicFramePr>
        <p:xfrm>
          <a:off x="417020" y="2608498"/>
          <a:ext cx="63579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18" name="Equation" r:id="rId5" imgW="3009600" imgH="342720" progId="Equation.DSMT4">
                  <p:embed/>
                </p:oleObj>
              </mc:Choice>
              <mc:Fallback>
                <p:oleObj name="Equation" r:id="rId5" imgW="3009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20" y="2608498"/>
                        <a:ext cx="635793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51205"/>
              </p:ext>
            </p:extLst>
          </p:nvPr>
        </p:nvGraphicFramePr>
        <p:xfrm>
          <a:off x="245985" y="1945535"/>
          <a:ext cx="3919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19" name="Equation" r:id="rId7" imgW="2044440" imgH="342720" progId="Equation.DSMT4">
                  <p:embed/>
                </p:oleObj>
              </mc:Choice>
              <mc:Fallback>
                <p:oleObj name="Equation" r:id="rId7" imgW="2044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5" y="1945535"/>
                        <a:ext cx="3919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76729"/>
              </p:ext>
            </p:extLst>
          </p:nvPr>
        </p:nvGraphicFramePr>
        <p:xfrm>
          <a:off x="109538" y="4140200"/>
          <a:ext cx="4070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0" name="Equation" r:id="rId9" imgW="1739880" imgH="342720" progId="Equation.DSMT4">
                  <p:embed/>
                </p:oleObj>
              </mc:Choice>
              <mc:Fallback>
                <p:oleObj name="Equation" r:id="rId9" imgW="1739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4140200"/>
                        <a:ext cx="40703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49357"/>
              </p:ext>
            </p:extLst>
          </p:nvPr>
        </p:nvGraphicFramePr>
        <p:xfrm>
          <a:off x="3633788" y="4903788"/>
          <a:ext cx="53800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1" name="Equation" r:id="rId11" imgW="2463480" imgH="215640" progId="Equation.DSMT4">
                  <p:embed/>
                </p:oleObj>
              </mc:Choice>
              <mc:Fallback>
                <p:oleObj name="Equation" r:id="rId11" imgW="2463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4903788"/>
                        <a:ext cx="53800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649286"/>
              </p:ext>
            </p:extLst>
          </p:nvPr>
        </p:nvGraphicFramePr>
        <p:xfrm>
          <a:off x="182563" y="5495925"/>
          <a:ext cx="78755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2" name="Equation" r:id="rId13" imgW="3695400" imgH="215640" progId="Equation.DSMT4">
                  <p:embed/>
                </p:oleObj>
              </mc:Choice>
              <mc:Fallback>
                <p:oleObj name="Equation" r:id="rId13" imgW="3695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5495925"/>
                        <a:ext cx="78755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150318" y="141229"/>
          <a:ext cx="5086350" cy="67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3" name="Equation" r:id="rId15" imgW="2603160" imgH="342720" progId="Equation.DSMT4">
                  <p:embed/>
                </p:oleObj>
              </mc:Choice>
              <mc:Fallback>
                <p:oleObj name="Equation" r:id="rId15" imgW="2603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18" y="141229"/>
                        <a:ext cx="5086350" cy="67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-212149" y="1948281"/>
            <a:ext cx="9236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27101"/>
              </p:ext>
            </p:extLst>
          </p:nvPr>
        </p:nvGraphicFramePr>
        <p:xfrm>
          <a:off x="131763" y="3433763"/>
          <a:ext cx="62039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4" name="Equation" r:id="rId17" imgW="2997000" imgH="342720" progId="Equation.DSMT4">
                  <p:embed/>
                </p:oleObj>
              </mc:Choice>
              <mc:Fallback>
                <p:oleObj name="Equation" r:id="rId17" imgW="2997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3433763"/>
                        <a:ext cx="620395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417020" y="4940315"/>
          <a:ext cx="3287893" cy="46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5" name="Equation" r:id="rId19" imgW="1536480" imgH="215640" progId="Equation.DSMT4">
                  <p:embed/>
                </p:oleObj>
              </mc:Choice>
              <mc:Fallback>
                <p:oleObj name="Equation" r:id="rId19" imgW="1536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20" y="4940315"/>
                        <a:ext cx="3287893" cy="46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/>
          </p:nvPr>
        </p:nvGraphicFramePr>
        <p:xfrm>
          <a:off x="284554" y="840190"/>
          <a:ext cx="17764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6" name="Equation" r:id="rId21" imgW="736560" imgH="203040" progId="Equation.DSMT4">
                  <p:embed/>
                </p:oleObj>
              </mc:Choice>
              <mc:Fallback>
                <p:oleObj name="Equation" r:id="rId21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4" y="840190"/>
                        <a:ext cx="17764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/>
          </p:nvPr>
        </p:nvGraphicFramePr>
        <p:xfrm>
          <a:off x="284554" y="1265822"/>
          <a:ext cx="68913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7" name="Equation" r:id="rId23" imgW="2997000" imgH="291960" progId="Equation.DSMT4">
                  <p:embed/>
                </p:oleObj>
              </mc:Choice>
              <mc:Fallback>
                <p:oleObj name="Equation" r:id="rId23" imgW="299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54" y="1265822"/>
                        <a:ext cx="68913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/>
          </p:nvPr>
        </p:nvGraphicFramePr>
        <p:xfrm>
          <a:off x="2241517" y="767271"/>
          <a:ext cx="3762119" cy="52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8" name="Equation" r:id="rId25" imgW="1650960" imgH="228600" progId="Equation.DSMT4">
                  <p:embed/>
                </p:oleObj>
              </mc:Choice>
              <mc:Fallback>
                <p:oleObj name="Equation" r:id="rId25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17" y="767271"/>
                        <a:ext cx="3762119" cy="527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/>
          </p:nvPr>
        </p:nvGraphicFramePr>
        <p:xfrm>
          <a:off x="4185683" y="6099613"/>
          <a:ext cx="4838532" cy="42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29" name="Equation" r:id="rId27" imgW="2450880" imgH="215640" progId="Equation.DSMT4">
                  <p:embed/>
                </p:oleObj>
              </mc:Choice>
              <mc:Fallback>
                <p:oleObj name="Equation" r:id="rId27" imgW="2450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683" y="6099613"/>
                        <a:ext cx="4838532" cy="427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/>
          </p:nvPr>
        </p:nvGraphicFramePr>
        <p:xfrm>
          <a:off x="0" y="5929923"/>
          <a:ext cx="4191538" cy="664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30" name="Equation" r:id="rId29" imgW="1930320" imgH="304560" progId="Equation.DSMT4">
                  <p:embed/>
                </p:oleObj>
              </mc:Choice>
              <mc:Fallback>
                <p:oleObj name="Equation" r:id="rId29" imgW="1930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29923"/>
                        <a:ext cx="4191538" cy="664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/>
          </p:nvPr>
        </p:nvGraphicFramePr>
        <p:xfrm>
          <a:off x="7281636" y="1213358"/>
          <a:ext cx="707819" cy="66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31" name="Equation" r:id="rId31" imgW="215640" imgH="203040" progId="Equation.DSMT4">
                  <p:embed/>
                </p:oleObj>
              </mc:Choice>
              <mc:Fallback>
                <p:oleObj name="Equation" r:id="rId31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636" y="1213358"/>
                        <a:ext cx="707819" cy="667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07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872829"/>
              </p:ext>
            </p:extLst>
          </p:nvPr>
        </p:nvGraphicFramePr>
        <p:xfrm>
          <a:off x="203200" y="120650"/>
          <a:ext cx="195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0" name="Equation" r:id="rId3" imgW="838080" imgH="279360" progId="Equation.DSMT4">
                  <p:embed/>
                </p:oleObj>
              </mc:Choice>
              <mc:Fallback>
                <p:oleObj name="Equation" r:id="rId3" imgW="838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20650"/>
                        <a:ext cx="195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/>
          </p:nvPr>
        </p:nvGraphicFramePr>
        <p:xfrm>
          <a:off x="265250" y="1069412"/>
          <a:ext cx="5937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1" name="Equation" r:id="rId5" imgW="253800" imgH="203040" progId="Equation.DSMT4">
                  <p:embed/>
                </p:oleObj>
              </mc:Choice>
              <mc:Fallback>
                <p:oleObj name="Equation" r:id="rId5" imgW="253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50" y="1069412"/>
                        <a:ext cx="5937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5547080" y="605191"/>
          <a:ext cx="2808355" cy="52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2" name="Equation" r:id="rId7" imgW="1473120" imgH="279360" progId="Equation.DSMT4">
                  <p:embed/>
                </p:oleObj>
              </mc:Choice>
              <mc:Fallback>
                <p:oleObj name="Equation" r:id="rId7" imgW="1473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080" y="605191"/>
                        <a:ext cx="2808355" cy="529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/>
          </p:nvPr>
        </p:nvGraphicFramePr>
        <p:xfrm>
          <a:off x="2173850" y="120302"/>
          <a:ext cx="48180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3" name="Equation" r:id="rId9" imgW="1790640" imgH="203040" progId="Equation.DSMT4">
                  <p:embed/>
                </p:oleObj>
              </mc:Choice>
              <mc:Fallback>
                <p:oleObj name="Equation" r:id="rId9" imgW="179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850" y="120302"/>
                        <a:ext cx="48180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86235"/>
              </p:ext>
            </p:extLst>
          </p:nvPr>
        </p:nvGraphicFramePr>
        <p:xfrm>
          <a:off x="6328058" y="1173390"/>
          <a:ext cx="2317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4" name="Equation" r:id="rId11" imgW="1066680" imgH="279360" progId="Equation.DSMT4">
                  <p:embed/>
                </p:oleObj>
              </mc:Choice>
              <mc:Fallback>
                <p:oleObj name="Equation" r:id="rId11" imgW="1066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058" y="1173390"/>
                        <a:ext cx="23177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31562"/>
              </p:ext>
            </p:extLst>
          </p:nvPr>
        </p:nvGraphicFramePr>
        <p:xfrm>
          <a:off x="852503" y="948542"/>
          <a:ext cx="527526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5" name="Equation" r:id="rId13" imgW="2412720" imgH="330120" progId="Equation.DSMT4">
                  <p:embed/>
                </p:oleObj>
              </mc:Choice>
              <mc:Fallback>
                <p:oleObj name="Equation" r:id="rId13" imgW="241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503" y="948542"/>
                        <a:ext cx="527526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49700"/>
              </p:ext>
            </p:extLst>
          </p:nvPr>
        </p:nvGraphicFramePr>
        <p:xfrm>
          <a:off x="352225" y="1824804"/>
          <a:ext cx="39417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6" name="Equation" r:id="rId15" imgW="1726920" imgH="355320" progId="Equation.DSMT4">
                  <p:embed/>
                </p:oleObj>
              </mc:Choice>
              <mc:Fallback>
                <p:oleObj name="Equation" r:id="rId15" imgW="1726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25" y="1824804"/>
                        <a:ext cx="394176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95524"/>
              </p:ext>
            </p:extLst>
          </p:nvPr>
        </p:nvGraphicFramePr>
        <p:xfrm>
          <a:off x="4370742" y="1707314"/>
          <a:ext cx="3192945" cy="88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7" name="Equation" r:id="rId17" imgW="1193760" imgH="330120" progId="Equation.DSMT4">
                  <p:embed/>
                </p:oleObj>
              </mc:Choice>
              <mc:Fallback>
                <p:oleObj name="Equation" r:id="rId17" imgW="1193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742" y="1707314"/>
                        <a:ext cx="3192945" cy="885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80349"/>
              </p:ext>
            </p:extLst>
          </p:nvPr>
        </p:nvGraphicFramePr>
        <p:xfrm>
          <a:off x="295275" y="2743200"/>
          <a:ext cx="3998713" cy="78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8" name="Equation" r:id="rId19" imgW="1815840" imgH="355320" progId="Equation.DSMT4">
                  <p:embed/>
                </p:oleObj>
              </mc:Choice>
              <mc:Fallback>
                <p:oleObj name="Equation" r:id="rId19" imgW="18158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2743200"/>
                        <a:ext cx="3998713" cy="782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586030"/>
              </p:ext>
            </p:extLst>
          </p:nvPr>
        </p:nvGraphicFramePr>
        <p:xfrm>
          <a:off x="4145526" y="2733628"/>
          <a:ext cx="1487458" cy="75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59" name="Equation" r:id="rId21" imgW="672840" imgH="342720" progId="Equation.DSMT4">
                  <p:embed/>
                </p:oleObj>
              </mc:Choice>
              <mc:Fallback>
                <p:oleObj name="Equation" r:id="rId21" imgW="672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526" y="2733628"/>
                        <a:ext cx="1487458" cy="759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182620"/>
              </p:ext>
            </p:extLst>
          </p:nvPr>
        </p:nvGraphicFramePr>
        <p:xfrm>
          <a:off x="306388" y="3748088"/>
          <a:ext cx="8339420" cy="66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60" name="Equation" r:id="rId23" imgW="4267080" imgH="342720" progId="Equation.DSMT4">
                  <p:embed/>
                </p:oleObj>
              </mc:Choice>
              <mc:Fallback>
                <p:oleObj name="Equation" r:id="rId23" imgW="4267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3748088"/>
                        <a:ext cx="8339420" cy="669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528926"/>
              </p:ext>
            </p:extLst>
          </p:nvPr>
        </p:nvGraphicFramePr>
        <p:xfrm>
          <a:off x="147423" y="4497194"/>
          <a:ext cx="22558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61" name="Equation" r:id="rId25" imgW="1054080" imgH="380880" progId="Equation.DSMT4">
                  <p:embed/>
                </p:oleObj>
              </mc:Choice>
              <mc:Fallback>
                <p:oleObj name="Equation" r:id="rId25" imgW="105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23" y="4497194"/>
                        <a:ext cx="22558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66959"/>
              </p:ext>
            </p:extLst>
          </p:nvPr>
        </p:nvGraphicFramePr>
        <p:xfrm>
          <a:off x="2714625" y="4479925"/>
          <a:ext cx="48355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62" name="Equation" r:id="rId27" imgW="2234880" imgH="380880" progId="Equation.DSMT4">
                  <p:embed/>
                </p:oleObj>
              </mc:Choice>
              <mc:Fallback>
                <p:oleObj name="Equation" r:id="rId27" imgW="2234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479925"/>
                        <a:ext cx="48355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858975" y="1623415"/>
            <a:ext cx="5440610" cy="524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五角星 21"/>
          <p:cNvSpPr/>
          <p:nvPr/>
        </p:nvSpPr>
        <p:spPr>
          <a:xfrm>
            <a:off x="7694031" y="4588632"/>
            <a:ext cx="488566" cy="47817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52768"/>
              </p:ext>
            </p:extLst>
          </p:nvPr>
        </p:nvGraphicFramePr>
        <p:xfrm>
          <a:off x="5632984" y="2931114"/>
          <a:ext cx="34353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63" name="Equation" r:id="rId29" imgW="1815840" imgH="215640" progId="Equation.DSMT4">
                  <p:embed/>
                </p:oleObj>
              </mc:Choice>
              <mc:Fallback>
                <p:oleObj name="Equation" r:id="rId29" imgW="1815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984" y="2931114"/>
                        <a:ext cx="34353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518123"/>
              </p:ext>
            </p:extLst>
          </p:nvPr>
        </p:nvGraphicFramePr>
        <p:xfrm>
          <a:off x="4268788" y="5521325"/>
          <a:ext cx="272891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24" name="Equation" r:id="rId31" imgW="1193760" imgH="469800" progId="Equation.DSMT4">
                  <p:embed/>
                </p:oleObj>
              </mc:Choice>
              <mc:Fallback>
                <p:oleObj name="Equation" r:id="rId31" imgW="1193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5521325"/>
                        <a:ext cx="2728912" cy="10779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23408"/>
              </p:ext>
            </p:extLst>
          </p:nvPr>
        </p:nvGraphicFramePr>
        <p:xfrm>
          <a:off x="295275" y="5521285"/>
          <a:ext cx="38242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25" name="Equation" r:id="rId33" imgW="1460160" imgH="368280" progId="Equation.DSMT4">
                  <p:embed/>
                </p:oleObj>
              </mc:Choice>
              <mc:Fallback>
                <p:oleObj name="Equation" r:id="rId33" imgW="1460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5521285"/>
                        <a:ext cx="3824287" cy="9604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88031"/>
              </p:ext>
            </p:extLst>
          </p:nvPr>
        </p:nvGraphicFramePr>
        <p:xfrm>
          <a:off x="363538" y="249238"/>
          <a:ext cx="42259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82" name="Equation" r:id="rId3" imgW="1879560" imgH="431640" progId="Equation.DSMT4">
                  <p:embed/>
                </p:oleObj>
              </mc:Choice>
              <mc:Fallback>
                <p:oleObj name="Equation" r:id="rId3" imgW="1879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249238"/>
                        <a:ext cx="42259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90988"/>
              </p:ext>
            </p:extLst>
          </p:nvPr>
        </p:nvGraphicFramePr>
        <p:xfrm>
          <a:off x="363538" y="1317205"/>
          <a:ext cx="45513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83" name="Equation" r:id="rId5" imgW="1663560" imgH="215640" progId="Equation.DSMT4">
                  <p:embed/>
                </p:oleObj>
              </mc:Choice>
              <mc:Fallback>
                <p:oleObj name="Equation" r:id="rId5" imgW="166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317205"/>
                        <a:ext cx="45513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328330"/>
              </p:ext>
            </p:extLst>
          </p:nvPr>
        </p:nvGraphicFramePr>
        <p:xfrm>
          <a:off x="758825" y="2044700"/>
          <a:ext cx="27527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84" name="Equation" r:id="rId7" imgW="1180800" imgH="393480" progId="Equation.DSMT4">
                  <p:embed/>
                </p:oleObj>
              </mc:Choice>
              <mc:Fallback>
                <p:oleObj name="Equation" r:id="rId7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044700"/>
                        <a:ext cx="27527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021849"/>
              </p:ext>
            </p:extLst>
          </p:nvPr>
        </p:nvGraphicFramePr>
        <p:xfrm>
          <a:off x="3511550" y="2044700"/>
          <a:ext cx="135731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85" name="Equation" r:id="rId9" imgW="482400" imgH="393480" progId="Equation.DSMT4">
                  <p:embed/>
                </p:oleObj>
              </mc:Choice>
              <mc:Fallback>
                <p:oleObj name="Equation" r:id="rId9" imgW="48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2044700"/>
                        <a:ext cx="135731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/>
          </p:nvPr>
        </p:nvGraphicFramePr>
        <p:xfrm>
          <a:off x="4709532" y="457380"/>
          <a:ext cx="4055817" cy="45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86" name="Equation" r:id="rId11" imgW="1790640" imgH="203040" progId="Equation.DSMT4">
                  <p:embed/>
                </p:oleObj>
              </mc:Choice>
              <mc:Fallback>
                <p:oleObj name="Equation" r:id="rId11" imgW="179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532" y="457380"/>
                        <a:ext cx="4055817" cy="457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8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057864"/>
              </p:ext>
            </p:extLst>
          </p:nvPr>
        </p:nvGraphicFramePr>
        <p:xfrm>
          <a:off x="314102" y="1324758"/>
          <a:ext cx="3819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7" name="Equation" r:id="rId3" imgW="1930320" imgH="330120" progId="Equation.DSMT4">
                  <p:embed/>
                </p:oleObj>
              </mc:Choice>
              <mc:Fallback>
                <p:oleObj name="Equation" r:id="rId3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02" y="1324758"/>
                        <a:ext cx="38195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90873"/>
              </p:ext>
            </p:extLst>
          </p:nvPr>
        </p:nvGraphicFramePr>
        <p:xfrm>
          <a:off x="195263" y="33338"/>
          <a:ext cx="1944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8" name="Equation" r:id="rId5" imgW="927000" imgH="291960" progId="Equation.DSMT4">
                  <p:embed/>
                </p:oleObj>
              </mc:Choice>
              <mc:Fallback>
                <p:oleObj name="Equation" r:id="rId5" imgW="92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33338"/>
                        <a:ext cx="19446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/>
          </p:nvPr>
        </p:nvGraphicFramePr>
        <p:xfrm>
          <a:off x="113925" y="658772"/>
          <a:ext cx="27463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9" name="Equation" r:id="rId7" imgW="1206360" imgH="304560" progId="Equation.DSMT4">
                  <p:embed/>
                </p:oleObj>
              </mc:Choice>
              <mc:Fallback>
                <p:oleObj name="Equation" r:id="rId7" imgW="1206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25" y="658772"/>
                        <a:ext cx="27463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48655"/>
              </p:ext>
            </p:extLst>
          </p:nvPr>
        </p:nvGraphicFramePr>
        <p:xfrm>
          <a:off x="2292877" y="141737"/>
          <a:ext cx="44116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0" name="Equation" r:id="rId9" imgW="2044440" imgH="203040" progId="Equation.DSMT4">
                  <p:embed/>
                </p:oleObj>
              </mc:Choice>
              <mc:Fallback>
                <p:oleObj name="Equation" r:id="rId9" imgW="2044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77" y="141737"/>
                        <a:ext cx="44116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111019"/>
              </p:ext>
            </p:extLst>
          </p:nvPr>
        </p:nvGraphicFramePr>
        <p:xfrm>
          <a:off x="3124200" y="642938"/>
          <a:ext cx="52165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1" name="Equation" r:id="rId11" imgW="2539800" imgH="291960" progId="Equation.DSMT4">
                  <p:embed/>
                </p:oleObj>
              </mc:Choice>
              <mc:Fallback>
                <p:oleObj name="Equation" r:id="rId11" imgW="2539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42938"/>
                        <a:ext cx="52165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15888"/>
              </p:ext>
            </p:extLst>
          </p:nvPr>
        </p:nvGraphicFramePr>
        <p:xfrm>
          <a:off x="230188" y="3117850"/>
          <a:ext cx="78057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2" name="Equation" r:id="rId13" imgW="4406760" imgH="304560" progId="Equation.DSMT4">
                  <p:embed/>
                </p:oleObj>
              </mc:Choice>
              <mc:Fallback>
                <p:oleObj name="Equation" r:id="rId13" imgW="4406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117850"/>
                        <a:ext cx="78057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952235"/>
              </p:ext>
            </p:extLst>
          </p:nvPr>
        </p:nvGraphicFramePr>
        <p:xfrm>
          <a:off x="144503" y="2141747"/>
          <a:ext cx="4393098" cy="651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3" name="Equation" r:id="rId15" imgW="2057400" imgH="304560" progId="Equation.DSMT4">
                  <p:embed/>
                </p:oleObj>
              </mc:Choice>
              <mc:Fallback>
                <p:oleObj name="Equation" r:id="rId15" imgW="2057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03" y="2141747"/>
                        <a:ext cx="4393098" cy="65127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01470"/>
              </p:ext>
            </p:extLst>
          </p:nvPr>
        </p:nvGraphicFramePr>
        <p:xfrm>
          <a:off x="4613352" y="5157812"/>
          <a:ext cx="24828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4" name="Equation" r:id="rId17" imgW="1079280" imgH="469800" progId="Equation.DSMT4">
                  <p:embed/>
                </p:oleObj>
              </mc:Choice>
              <mc:Fallback>
                <p:oleObj name="Equation" r:id="rId17" imgW="1079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352" y="5157812"/>
                        <a:ext cx="2482850" cy="1084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23709" y="3117350"/>
            <a:ext cx="9144000" cy="2896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380287"/>
              </p:ext>
            </p:extLst>
          </p:nvPr>
        </p:nvGraphicFramePr>
        <p:xfrm>
          <a:off x="5168668" y="2053900"/>
          <a:ext cx="3604485" cy="82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5" name="Equation" r:id="rId19" imgW="1434960" imgH="330120" progId="Equation.DSMT4">
                  <p:embed/>
                </p:oleObj>
              </mc:Choice>
              <mc:Fallback>
                <p:oleObj name="Equation" r:id="rId19" imgW="143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668" y="2053900"/>
                        <a:ext cx="3604485" cy="8267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6758"/>
              </p:ext>
            </p:extLst>
          </p:nvPr>
        </p:nvGraphicFramePr>
        <p:xfrm>
          <a:off x="4194175" y="4016375"/>
          <a:ext cx="2794379" cy="89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6" name="Equation" r:id="rId21" imgW="990360" imgH="317160" progId="Equation.DSMT4">
                  <p:embed/>
                </p:oleObj>
              </mc:Choice>
              <mc:Fallback>
                <p:oleObj name="Equation" r:id="rId21" imgW="990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4016375"/>
                        <a:ext cx="2794379" cy="8942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429496"/>
              </p:ext>
            </p:extLst>
          </p:nvPr>
        </p:nvGraphicFramePr>
        <p:xfrm>
          <a:off x="272743" y="4211056"/>
          <a:ext cx="3457877" cy="80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7" name="Equation" r:id="rId23" imgW="1307880" imgH="304560" progId="Equation.DSMT4">
                  <p:embed/>
                </p:oleObj>
              </mc:Choice>
              <mc:Fallback>
                <p:oleObj name="Equation" r:id="rId23" imgW="1307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43" y="4211056"/>
                        <a:ext cx="3457877" cy="80352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>
          <a:xfrm flipV="1">
            <a:off x="1" y="1297961"/>
            <a:ext cx="8997417" cy="3925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8892" y="2031098"/>
            <a:ext cx="8997417" cy="225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819359"/>
              </p:ext>
            </p:extLst>
          </p:nvPr>
        </p:nvGraphicFramePr>
        <p:xfrm>
          <a:off x="4216619" y="1308641"/>
          <a:ext cx="20669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8" name="Equation" r:id="rId25" imgW="1054080" imgH="330120" progId="Equation.DSMT4">
                  <p:embed/>
                </p:oleObj>
              </mc:Choice>
              <mc:Fallback>
                <p:oleObj name="Equation" r:id="rId25" imgW="1054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619" y="1308641"/>
                        <a:ext cx="20669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607047"/>
              </p:ext>
            </p:extLst>
          </p:nvPr>
        </p:nvGraphicFramePr>
        <p:xfrm>
          <a:off x="6268094" y="1313308"/>
          <a:ext cx="11842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9" name="Equation" r:id="rId27" imgW="520560" imgH="304560" progId="Equation.DSMT4">
                  <p:embed/>
                </p:oleObj>
              </mc:Choice>
              <mc:Fallback>
                <p:oleObj name="Equation" r:id="rId27" imgW="520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094" y="1313308"/>
                        <a:ext cx="11842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 flipV="1">
            <a:off x="5192252" y="2790238"/>
            <a:ext cx="3497403" cy="380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187524" y="4909284"/>
            <a:ext cx="2801030" cy="17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27309" y="2804540"/>
            <a:ext cx="3989350" cy="4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31279" y="5007838"/>
            <a:ext cx="34004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箭头 42"/>
          <p:cNvSpPr/>
          <p:nvPr/>
        </p:nvSpPr>
        <p:spPr>
          <a:xfrm>
            <a:off x="4572000" y="2332271"/>
            <a:ext cx="428891" cy="223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13390"/>
              </p:ext>
            </p:extLst>
          </p:nvPr>
        </p:nvGraphicFramePr>
        <p:xfrm>
          <a:off x="290386" y="5271270"/>
          <a:ext cx="3969769" cy="74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0" name="Equation" r:id="rId29" imgW="1765080" imgH="330120" progId="Equation.DSMT4">
                  <p:embed/>
                </p:oleObj>
              </mc:Choice>
              <mc:Fallback>
                <p:oleObj name="Equation" r:id="rId29" imgW="1765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86" y="5271270"/>
                        <a:ext cx="3969769" cy="74659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/>
        </p:nvCxnSpPr>
        <p:spPr>
          <a:xfrm flipV="1">
            <a:off x="312889" y="1971156"/>
            <a:ext cx="3535439" cy="4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310857" y="1946618"/>
            <a:ext cx="1211759" cy="6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456912"/>
              </p:ext>
            </p:extLst>
          </p:nvPr>
        </p:nvGraphicFramePr>
        <p:xfrm>
          <a:off x="272743" y="3633803"/>
          <a:ext cx="2317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1" name="Equation" r:id="rId31" imgW="1028520" imgH="203040" progId="Equation.DSMT4">
                  <p:embed/>
                </p:oleObj>
              </mc:Choice>
              <mc:Fallback>
                <p:oleObj name="Equation" r:id="rId31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43" y="3633803"/>
                        <a:ext cx="2317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五角星 44"/>
          <p:cNvSpPr/>
          <p:nvPr/>
        </p:nvSpPr>
        <p:spPr>
          <a:xfrm>
            <a:off x="5700334" y="4055048"/>
            <a:ext cx="381394" cy="37749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940823" y="4484767"/>
            <a:ext cx="268210" cy="193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角星 30"/>
          <p:cNvSpPr/>
          <p:nvPr/>
        </p:nvSpPr>
        <p:spPr>
          <a:xfrm>
            <a:off x="2751522" y="4196893"/>
            <a:ext cx="432247" cy="34108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角星 17"/>
          <p:cNvSpPr/>
          <p:nvPr/>
        </p:nvSpPr>
        <p:spPr>
          <a:xfrm>
            <a:off x="6899996" y="2021938"/>
            <a:ext cx="357126" cy="32534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五角星 43"/>
          <p:cNvSpPr/>
          <p:nvPr/>
        </p:nvSpPr>
        <p:spPr>
          <a:xfrm>
            <a:off x="3622195" y="2017832"/>
            <a:ext cx="328571" cy="316548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371181"/>
              </p:ext>
            </p:extLst>
          </p:nvPr>
        </p:nvGraphicFramePr>
        <p:xfrm>
          <a:off x="2590493" y="3600950"/>
          <a:ext cx="19796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2" name="Equation" r:id="rId33" imgW="927000" imgH="241200" progId="Equation.DSMT4">
                  <p:embed/>
                </p:oleObj>
              </mc:Choice>
              <mc:Fallback>
                <p:oleObj name="Equation" r:id="rId33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493" y="3600950"/>
                        <a:ext cx="1979613" cy="5159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420605"/>
              </p:ext>
            </p:extLst>
          </p:nvPr>
        </p:nvGraphicFramePr>
        <p:xfrm>
          <a:off x="3824184" y="2813539"/>
          <a:ext cx="15430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3" name="Equation" r:id="rId35" imgW="736560" imgH="177480" progId="Equation.DSMT4">
                  <p:embed/>
                </p:oleObj>
              </mc:Choice>
              <mc:Fallback>
                <p:oleObj name="Equation" r:id="rId35" imgW="736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184" y="2813539"/>
                        <a:ext cx="1543050" cy="36988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05304"/>
              </p:ext>
            </p:extLst>
          </p:nvPr>
        </p:nvGraphicFramePr>
        <p:xfrm>
          <a:off x="7153057" y="4277538"/>
          <a:ext cx="951325" cy="44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4" name="Equation" r:id="rId37" imgW="380880" imgH="177480" progId="Equation.DSMT4">
                  <p:embed/>
                </p:oleObj>
              </mc:Choice>
              <mc:Fallback>
                <p:oleObj name="Equation" r:id="rId37" imgW="380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057" y="4277538"/>
                        <a:ext cx="951325" cy="441551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7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1" grpId="0" animBg="1"/>
      <p:bldP spid="31" grpId="0" animBg="1"/>
      <p:bldP spid="18" grpId="0" animBg="1"/>
      <p:bldP spid="4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612817"/>
              </p:ext>
            </p:extLst>
          </p:nvPr>
        </p:nvGraphicFramePr>
        <p:xfrm>
          <a:off x="261143" y="1862137"/>
          <a:ext cx="5853471" cy="966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0" name="Equation" r:id="rId3" imgW="2539800" imgH="419040" progId="Equation.DSMT4">
                  <p:embed/>
                </p:oleObj>
              </mc:Choice>
              <mc:Fallback>
                <p:oleObj name="Equation" r:id="rId3" imgW="253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" y="1862137"/>
                        <a:ext cx="5853471" cy="966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11610"/>
              </p:ext>
            </p:extLst>
          </p:nvPr>
        </p:nvGraphicFramePr>
        <p:xfrm>
          <a:off x="225425" y="1146175"/>
          <a:ext cx="81168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1" name="Equation" r:id="rId5" imgW="3492360" imgH="279360" progId="Equation.DSMT4">
                  <p:embed/>
                </p:oleObj>
              </mc:Choice>
              <mc:Fallback>
                <p:oleObj name="Equation" r:id="rId5" imgW="3492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146175"/>
                        <a:ext cx="81168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066073"/>
              </p:ext>
            </p:extLst>
          </p:nvPr>
        </p:nvGraphicFramePr>
        <p:xfrm>
          <a:off x="133350" y="3213685"/>
          <a:ext cx="23971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2" name="Equation" r:id="rId7" imgW="876240" imgH="266400" progId="Equation.DSMT4">
                  <p:embed/>
                </p:oleObj>
              </mc:Choice>
              <mc:Fallback>
                <p:oleObj name="Equation" r:id="rId7" imgW="8762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213685"/>
                        <a:ext cx="23971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449032"/>
              </p:ext>
            </p:extLst>
          </p:nvPr>
        </p:nvGraphicFramePr>
        <p:xfrm>
          <a:off x="2600495" y="2989485"/>
          <a:ext cx="299561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3" name="Equation" r:id="rId9" imgW="1434960" imgH="609480" progId="Equation.DSMT4">
                  <p:embed/>
                </p:oleObj>
              </mc:Choice>
              <mc:Fallback>
                <p:oleObj name="Equation" r:id="rId9" imgW="14349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495" y="2989485"/>
                        <a:ext cx="2995612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950040"/>
              </p:ext>
            </p:extLst>
          </p:nvPr>
        </p:nvGraphicFramePr>
        <p:xfrm>
          <a:off x="5596107" y="2900580"/>
          <a:ext cx="15398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4" name="Equation" r:id="rId11" imgW="660240" imgH="609480" progId="Equation.DSMT4">
                  <p:embed/>
                </p:oleObj>
              </mc:Choice>
              <mc:Fallback>
                <p:oleObj name="Equation" r:id="rId11" imgW="6602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107" y="2900580"/>
                        <a:ext cx="153987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139199"/>
              </p:ext>
            </p:extLst>
          </p:nvPr>
        </p:nvGraphicFramePr>
        <p:xfrm>
          <a:off x="7085128" y="3044253"/>
          <a:ext cx="14398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5" name="Equation" r:id="rId13" imgW="660240" imgH="533160" progId="Equation.DSMT4">
                  <p:embed/>
                </p:oleObj>
              </mc:Choice>
              <mc:Fallback>
                <p:oleObj name="Equation" r:id="rId13" imgW="6602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128" y="3044253"/>
                        <a:ext cx="143986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261143" y="4752700"/>
          <a:ext cx="26384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6" name="Equation" r:id="rId15" imgW="965160" imgH="304560" progId="Equation.DSMT4">
                  <p:embed/>
                </p:oleObj>
              </mc:Choice>
              <mc:Fallback>
                <p:oleObj name="Equation" r:id="rId15" imgW="965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" y="4752700"/>
                        <a:ext cx="26384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22406"/>
              </p:ext>
            </p:extLst>
          </p:nvPr>
        </p:nvGraphicFramePr>
        <p:xfrm>
          <a:off x="3187878" y="4511992"/>
          <a:ext cx="352266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7" name="Equation" r:id="rId17" imgW="1511280" imgH="596880" progId="Equation.DSMT4">
                  <p:embed/>
                </p:oleObj>
              </mc:Choice>
              <mc:Fallback>
                <p:oleObj name="Equation" r:id="rId17" imgW="15112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878" y="4511992"/>
                        <a:ext cx="352266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211811"/>
              </p:ext>
            </p:extLst>
          </p:nvPr>
        </p:nvGraphicFramePr>
        <p:xfrm>
          <a:off x="6710541" y="4582476"/>
          <a:ext cx="1326084" cy="131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8" name="Equation" r:id="rId19" imgW="469800" imgH="469800" progId="Equation.DSMT4">
                  <p:embed/>
                </p:oleObj>
              </mc:Choice>
              <mc:Fallback>
                <p:oleObj name="Equation" r:id="rId19" imgW="469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541" y="4582476"/>
                        <a:ext cx="1326084" cy="1313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18178"/>
              </p:ext>
            </p:extLst>
          </p:nvPr>
        </p:nvGraphicFramePr>
        <p:xfrm>
          <a:off x="657225" y="173038"/>
          <a:ext cx="42275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69" name="Equation" r:id="rId21" imgW="1879560" imgH="406080" progId="Equation.DSMT4">
                  <p:embed/>
                </p:oleObj>
              </mc:Choice>
              <mc:Fallback>
                <p:oleObj name="Equation" r:id="rId21" imgW="1879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73038"/>
                        <a:ext cx="42275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5057220" y="398444"/>
          <a:ext cx="4055817" cy="45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70" name="Equation" r:id="rId23" imgW="1790640" imgH="203040" progId="Equation.DSMT4">
                  <p:embed/>
                </p:oleObj>
              </mc:Choice>
              <mc:Fallback>
                <p:oleObj name="Equation" r:id="rId23" imgW="179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220" y="398444"/>
                        <a:ext cx="4055817" cy="457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4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98" y="5666979"/>
            <a:ext cx="8956414" cy="8706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23000"/>
              </p:ext>
            </p:extLst>
          </p:nvPr>
        </p:nvGraphicFramePr>
        <p:xfrm>
          <a:off x="198438" y="5868697"/>
          <a:ext cx="1672236" cy="46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0" name="Equation" r:id="rId3" imgW="723600" imgH="203040" progId="Equation.DSMT4">
                  <p:embed/>
                </p:oleObj>
              </mc:Choice>
              <mc:Fallback>
                <p:oleObj name="Equation" r:id="rId3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5868697"/>
                        <a:ext cx="1672236" cy="46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73701"/>
              </p:ext>
            </p:extLst>
          </p:nvPr>
        </p:nvGraphicFramePr>
        <p:xfrm>
          <a:off x="319088" y="79375"/>
          <a:ext cx="34194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1" name="Equation" r:id="rId5" imgW="1828800" imgH="419040" progId="Equation.DSMT4">
                  <p:embed/>
                </p:oleObj>
              </mc:Choice>
              <mc:Fallback>
                <p:oleObj name="Equation" r:id="rId5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79375"/>
                        <a:ext cx="3419475" cy="7794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11529"/>
              </p:ext>
            </p:extLst>
          </p:nvPr>
        </p:nvGraphicFramePr>
        <p:xfrm>
          <a:off x="2992682" y="942615"/>
          <a:ext cx="1481596" cy="63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2" name="Equation" r:id="rId7" imgW="736560" imgH="317160" progId="Equation.DSMT4">
                  <p:embed/>
                </p:oleObj>
              </mc:Choice>
              <mc:Fallback>
                <p:oleObj name="Equation" r:id="rId7" imgW="736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682" y="942615"/>
                        <a:ext cx="1481596" cy="635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538713"/>
              </p:ext>
            </p:extLst>
          </p:nvPr>
        </p:nvGraphicFramePr>
        <p:xfrm>
          <a:off x="140494" y="997238"/>
          <a:ext cx="15430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3" name="Equation" r:id="rId9" imgW="812520" imgH="253800" progId="Equation.DSMT4">
                  <p:embed/>
                </p:oleObj>
              </mc:Choice>
              <mc:Fallback>
                <p:oleObj name="Equation" r:id="rId9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4" y="997238"/>
                        <a:ext cx="15430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57393"/>
              </p:ext>
            </p:extLst>
          </p:nvPr>
        </p:nvGraphicFramePr>
        <p:xfrm>
          <a:off x="3929063" y="133350"/>
          <a:ext cx="24669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4" name="Equation" r:id="rId11" imgW="1320480" imgH="317160" progId="Equation.DSMT4">
                  <p:embed/>
                </p:oleObj>
              </mc:Choice>
              <mc:Fallback>
                <p:oleObj name="Equation" r:id="rId11" imgW="13204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33350"/>
                        <a:ext cx="2466975" cy="5905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41947"/>
              </p:ext>
            </p:extLst>
          </p:nvPr>
        </p:nvGraphicFramePr>
        <p:xfrm>
          <a:off x="4425957" y="875569"/>
          <a:ext cx="736877" cy="88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5" name="Equation" r:id="rId13" imgW="304560" imgH="368280" progId="Equation.DSMT4">
                  <p:embed/>
                </p:oleObj>
              </mc:Choice>
              <mc:Fallback>
                <p:oleObj name="Equation" r:id="rId13" imgW="304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7" y="875569"/>
                        <a:ext cx="736877" cy="886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947264"/>
              </p:ext>
            </p:extLst>
          </p:nvPr>
        </p:nvGraphicFramePr>
        <p:xfrm>
          <a:off x="271463" y="1785938"/>
          <a:ext cx="31115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6" name="Equation" r:id="rId15" imgW="1663560" imgH="431640" progId="Equation.DSMT4">
                  <p:embed/>
                </p:oleObj>
              </mc:Choice>
              <mc:Fallback>
                <p:oleObj name="Equation" r:id="rId15" imgW="166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1785938"/>
                        <a:ext cx="31115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34911"/>
              </p:ext>
            </p:extLst>
          </p:nvPr>
        </p:nvGraphicFramePr>
        <p:xfrm>
          <a:off x="6178091" y="1769999"/>
          <a:ext cx="687286" cy="83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7" name="Equation" r:id="rId17" imgW="291960" imgH="355320" progId="Equation.DSMT4">
                  <p:embed/>
                </p:oleObj>
              </mc:Choice>
              <mc:Fallback>
                <p:oleObj name="Equation" r:id="rId17" imgW="291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091" y="1769999"/>
                        <a:ext cx="687286" cy="833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00068"/>
              </p:ext>
            </p:extLst>
          </p:nvPr>
        </p:nvGraphicFramePr>
        <p:xfrm>
          <a:off x="5167061" y="2638424"/>
          <a:ext cx="126523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8" name="Equation" r:id="rId19" imgW="571320" imgH="368280" progId="Equation.DSMT4">
                  <p:embed/>
                </p:oleObj>
              </mc:Choice>
              <mc:Fallback>
                <p:oleObj name="Equation" r:id="rId19" imgW="571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061" y="2638424"/>
                        <a:ext cx="126523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056168"/>
              </p:ext>
            </p:extLst>
          </p:nvPr>
        </p:nvGraphicFramePr>
        <p:xfrm>
          <a:off x="3486150" y="1879600"/>
          <a:ext cx="13620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69" name="Equation" r:id="rId21" imgW="596880" imgH="279360" progId="Equation.DSMT4">
                  <p:embed/>
                </p:oleObj>
              </mc:Choice>
              <mc:Fallback>
                <p:oleObj name="Equation" r:id="rId21" imgW="596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879600"/>
                        <a:ext cx="136207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20554"/>
              </p:ext>
            </p:extLst>
          </p:nvPr>
        </p:nvGraphicFramePr>
        <p:xfrm>
          <a:off x="4848225" y="1769999"/>
          <a:ext cx="1370514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0" name="Equation" r:id="rId23" imgW="583920" imgH="355320" progId="Equation.DSMT4">
                  <p:embed/>
                </p:oleObj>
              </mc:Choice>
              <mc:Fallback>
                <p:oleObj name="Equation" r:id="rId23" imgW="583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1769999"/>
                        <a:ext cx="1370514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32909"/>
              </p:ext>
            </p:extLst>
          </p:nvPr>
        </p:nvGraphicFramePr>
        <p:xfrm>
          <a:off x="331788" y="2663825"/>
          <a:ext cx="32019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1" name="Equation" r:id="rId25" imgW="1714320" imgH="380880" progId="Equation.DSMT4">
                  <p:embed/>
                </p:oleObj>
              </mc:Choice>
              <mc:Fallback>
                <p:oleObj name="Equation" r:id="rId25" imgW="1714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663825"/>
                        <a:ext cx="32019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335973"/>
              </p:ext>
            </p:extLst>
          </p:nvPr>
        </p:nvGraphicFramePr>
        <p:xfrm>
          <a:off x="6472000" y="2603134"/>
          <a:ext cx="6111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2" name="Equation" r:id="rId27" imgW="279360" imgH="342720" progId="Equation.DSMT4">
                  <p:embed/>
                </p:oleObj>
              </mc:Choice>
              <mc:Fallback>
                <p:oleObj name="Equation" r:id="rId27" imgW="279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000" y="2603134"/>
                        <a:ext cx="61118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32185"/>
              </p:ext>
            </p:extLst>
          </p:nvPr>
        </p:nvGraphicFramePr>
        <p:xfrm>
          <a:off x="164998" y="3381194"/>
          <a:ext cx="31083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3" name="Equation" r:id="rId29" imgW="1663560" imgH="203040" progId="Equation.DSMT4">
                  <p:embed/>
                </p:oleObj>
              </mc:Choice>
              <mc:Fallback>
                <p:oleObj name="Equation" r:id="rId29" imgW="1663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98" y="3381194"/>
                        <a:ext cx="31083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50275"/>
              </p:ext>
            </p:extLst>
          </p:nvPr>
        </p:nvGraphicFramePr>
        <p:xfrm>
          <a:off x="5362575" y="858838"/>
          <a:ext cx="31130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4" name="Equation" r:id="rId31" imgW="1447560" imgH="406080" progId="Equation.DSMT4">
                  <p:embed/>
                </p:oleObj>
              </mc:Choice>
              <mc:Fallback>
                <p:oleObj name="Equation" r:id="rId31" imgW="1447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858838"/>
                        <a:ext cx="311308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224475"/>
              </p:ext>
            </p:extLst>
          </p:nvPr>
        </p:nvGraphicFramePr>
        <p:xfrm>
          <a:off x="198438" y="3750939"/>
          <a:ext cx="28495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5" name="Equation" r:id="rId33" imgW="1587240" imgH="406080" progId="Equation.DSMT4">
                  <p:embed/>
                </p:oleObj>
              </mc:Choice>
              <mc:Fallback>
                <p:oleObj name="Equation" r:id="rId33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3750939"/>
                        <a:ext cx="28495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523246"/>
              </p:ext>
            </p:extLst>
          </p:nvPr>
        </p:nvGraphicFramePr>
        <p:xfrm>
          <a:off x="3457575" y="3681413"/>
          <a:ext cx="51403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6" name="Equation" r:id="rId35" imgW="2234880" imgH="368280" progId="Equation.DSMT4">
                  <p:embed/>
                </p:oleObj>
              </mc:Choice>
              <mc:Fallback>
                <p:oleObj name="Equation" r:id="rId35" imgW="2234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3681413"/>
                        <a:ext cx="51403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3202332" y="3995791"/>
            <a:ext cx="283818" cy="20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245470"/>
              </p:ext>
            </p:extLst>
          </p:nvPr>
        </p:nvGraphicFramePr>
        <p:xfrm>
          <a:off x="2023742" y="5745440"/>
          <a:ext cx="34194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7" name="Equation" r:id="rId37" imgW="1828800" imgH="419040" progId="Equation.DSMT4">
                  <p:embed/>
                </p:oleObj>
              </mc:Choice>
              <mc:Fallback>
                <p:oleObj name="Equation" r:id="rId37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742" y="5745440"/>
                        <a:ext cx="34194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81563"/>
              </p:ext>
            </p:extLst>
          </p:nvPr>
        </p:nvGraphicFramePr>
        <p:xfrm>
          <a:off x="1669980" y="882097"/>
          <a:ext cx="13287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8" name="Equation" r:id="rId39" imgW="711000" imgH="419040" progId="Equation.DSMT4">
                  <p:embed/>
                </p:oleObj>
              </mc:Choice>
              <mc:Fallback>
                <p:oleObj name="Equation" r:id="rId39" imgW="711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980" y="882097"/>
                        <a:ext cx="13287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697598" y="1489881"/>
            <a:ext cx="760836" cy="3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25957" y="1739652"/>
            <a:ext cx="674919" cy="1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90778"/>
              </p:ext>
            </p:extLst>
          </p:nvPr>
        </p:nvGraphicFramePr>
        <p:xfrm>
          <a:off x="3540409" y="2659841"/>
          <a:ext cx="16224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79" name="Equation" r:id="rId41" imgW="711000" imgH="304560" progId="Equation.DSMT4">
                  <p:embed/>
                </p:oleObj>
              </mc:Choice>
              <mc:Fallback>
                <p:oleObj name="Equation" r:id="rId41" imgW="711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409" y="2659841"/>
                        <a:ext cx="16224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V="1">
            <a:off x="657733" y="2480047"/>
            <a:ext cx="760836" cy="3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02674" y="2558676"/>
            <a:ext cx="674919" cy="1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642874" y="3297890"/>
            <a:ext cx="81556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01607" y="3368366"/>
            <a:ext cx="674919" cy="1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5950"/>
              </p:ext>
            </p:extLst>
          </p:nvPr>
        </p:nvGraphicFramePr>
        <p:xfrm>
          <a:off x="164998" y="4754616"/>
          <a:ext cx="33305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80" name="Equation" r:id="rId43" imgW="1485720" imgH="355320" progId="Equation.DSMT4">
                  <p:embed/>
                </p:oleObj>
              </mc:Choice>
              <mc:Fallback>
                <p:oleObj name="Equation" r:id="rId43" imgW="1485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98" y="4754616"/>
                        <a:ext cx="33305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右箭头 50"/>
          <p:cNvSpPr/>
          <p:nvPr/>
        </p:nvSpPr>
        <p:spPr>
          <a:xfrm>
            <a:off x="3574434" y="4963945"/>
            <a:ext cx="545427" cy="33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778041"/>
              </p:ext>
            </p:extLst>
          </p:nvPr>
        </p:nvGraphicFramePr>
        <p:xfrm>
          <a:off x="4119861" y="4774619"/>
          <a:ext cx="43926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981" name="Equation" r:id="rId45" imgW="2006280" imgH="355320" progId="Equation.DSMT4">
                  <p:embed/>
                </p:oleObj>
              </mc:Choice>
              <mc:Fallback>
                <p:oleObj name="Equation" r:id="rId45" imgW="2006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861" y="4774619"/>
                        <a:ext cx="439261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22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93483"/>
              </p:ext>
            </p:extLst>
          </p:nvPr>
        </p:nvGraphicFramePr>
        <p:xfrm>
          <a:off x="127000" y="492732"/>
          <a:ext cx="2311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57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492732"/>
                        <a:ext cx="23114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610312"/>
              </p:ext>
            </p:extLst>
          </p:nvPr>
        </p:nvGraphicFramePr>
        <p:xfrm>
          <a:off x="1597536" y="120766"/>
          <a:ext cx="3307358" cy="43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58" name="Equation" r:id="rId5" imgW="1549080" imgH="203040" progId="Equation.DSMT4">
                  <p:embed/>
                </p:oleObj>
              </mc:Choice>
              <mc:Fallback>
                <p:oleObj name="Equation" r:id="rId5" imgW="1549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536" y="120766"/>
                        <a:ext cx="3307358" cy="431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195652"/>
              </p:ext>
            </p:extLst>
          </p:nvPr>
        </p:nvGraphicFramePr>
        <p:xfrm>
          <a:off x="895350" y="1433513"/>
          <a:ext cx="54086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59" name="Equation" r:id="rId7" imgW="2743200" imgH="304560" progId="Equation.DSMT4">
                  <p:embed/>
                </p:oleObj>
              </mc:Choice>
              <mc:Fallback>
                <p:oleObj name="Equation" r:id="rId7" imgW="2743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433513"/>
                        <a:ext cx="54086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560613"/>
              </p:ext>
            </p:extLst>
          </p:nvPr>
        </p:nvGraphicFramePr>
        <p:xfrm>
          <a:off x="214427" y="2014750"/>
          <a:ext cx="3070895" cy="45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0" name="Equation" r:id="rId9" imgW="1447560" imgH="215640" progId="Equation.DSMT4">
                  <p:embed/>
                </p:oleObj>
              </mc:Choice>
              <mc:Fallback>
                <p:oleObj name="Equation" r:id="rId9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27" y="2014750"/>
                        <a:ext cx="3070895" cy="45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662"/>
              </p:ext>
            </p:extLst>
          </p:nvPr>
        </p:nvGraphicFramePr>
        <p:xfrm>
          <a:off x="3366943" y="2037154"/>
          <a:ext cx="5435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1" name="Equation" r:id="rId11" imgW="2717640" imgH="215640" progId="Equation.DSMT4">
                  <p:embed/>
                </p:oleObj>
              </mc:Choice>
              <mc:Fallback>
                <p:oleObj name="Equation" r:id="rId11" imgW="2717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943" y="2037154"/>
                        <a:ext cx="5435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653186"/>
              </p:ext>
            </p:extLst>
          </p:nvPr>
        </p:nvGraphicFramePr>
        <p:xfrm>
          <a:off x="1156135" y="3475008"/>
          <a:ext cx="1342873" cy="683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2" name="Equation" r:id="rId13" imgW="495000" imgH="253800" progId="Equation.DSMT4">
                  <p:embed/>
                </p:oleObj>
              </mc:Choice>
              <mc:Fallback>
                <p:oleObj name="Equation" r:id="rId13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135" y="3475008"/>
                        <a:ext cx="1342873" cy="683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67254"/>
              </p:ext>
            </p:extLst>
          </p:nvPr>
        </p:nvGraphicFramePr>
        <p:xfrm>
          <a:off x="3251215" y="4311954"/>
          <a:ext cx="4676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3" name="Equation" r:id="rId15" imgW="1955520" imgH="266400" progId="Equation.DSMT4">
                  <p:embed/>
                </p:oleObj>
              </mc:Choice>
              <mc:Fallback>
                <p:oleObj name="Equation" r:id="rId15" imgW="1955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15" y="4311954"/>
                        <a:ext cx="46767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79580"/>
              </p:ext>
            </p:extLst>
          </p:nvPr>
        </p:nvGraphicFramePr>
        <p:xfrm>
          <a:off x="258618" y="5112350"/>
          <a:ext cx="67548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4" name="Equation" r:id="rId17" imgW="2552400" imgH="203040" progId="Equation.DSMT4">
                  <p:embed/>
                </p:oleObj>
              </mc:Choice>
              <mc:Fallback>
                <p:oleObj name="Equation" r:id="rId17" imgW="255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18" y="5112350"/>
                        <a:ext cx="67548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五角星 27"/>
          <p:cNvSpPr/>
          <p:nvPr/>
        </p:nvSpPr>
        <p:spPr>
          <a:xfrm>
            <a:off x="6405071" y="1425531"/>
            <a:ext cx="448323" cy="4189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317347"/>
              </p:ext>
            </p:extLst>
          </p:nvPr>
        </p:nvGraphicFramePr>
        <p:xfrm>
          <a:off x="759618" y="964787"/>
          <a:ext cx="21796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5" name="Equation" r:id="rId19" imgW="1104840" imgH="203040" progId="Equation.DSMT4">
                  <p:embed/>
                </p:oleObj>
              </mc:Choice>
              <mc:Fallback>
                <p:oleObj name="Equation" r:id="rId19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" y="964787"/>
                        <a:ext cx="217963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215639"/>
              </p:ext>
            </p:extLst>
          </p:nvPr>
        </p:nvGraphicFramePr>
        <p:xfrm>
          <a:off x="177474" y="4333121"/>
          <a:ext cx="31273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6" name="Equation" r:id="rId21" imgW="1409400" imgH="266400" progId="Equation.DSMT4">
                  <p:embed/>
                </p:oleObj>
              </mc:Choice>
              <mc:Fallback>
                <p:oleObj name="Equation" r:id="rId21" imgW="1409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74" y="4333121"/>
                        <a:ext cx="31273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67431"/>
              </p:ext>
            </p:extLst>
          </p:nvPr>
        </p:nvGraphicFramePr>
        <p:xfrm>
          <a:off x="187325" y="2973388"/>
          <a:ext cx="68246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7" name="Equation" r:id="rId23" imgW="2844720" imgH="279360" progId="Equation.DSMT4">
                  <p:embed/>
                </p:oleObj>
              </mc:Choice>
              <mc:Fallback>
                <p:oleObj name="Equation" r:id="rId23" imgW="2844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2973388"/>
                        <a:ext cx="68246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87141"/>
              </p:ext>
            </p:extLst>
          </p:nvPr>
        </p:nvGraphicFramePr>
        <p:xfrm>
          <a:off x="6610350" y="3516313"/>
          <a:ext cx="16510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8" name="Equation" r:id="rId25" imgW="838080" imgH="266400" progId="Equation.DSMT4">
                  <p:embed/>
                </p:oleObj>
              </mc:Choice>
              <mc:Fallback>
                <p:oleObj name="Equation" r:id="rId25" imgW="838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516313"/>
                        <a:ext cx="16510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82987"/>
              </p:ext>
            </p:extLst>
          </p:nvPr>
        </p:nvGraphicFramePr>
        <p:xfrm>
          <a:off x="3020354" y="3478260"/>
          <a:ext cx="1324302" cy="69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69" name="Equation" r:id="rId27" imgW="482400" imgH="253800" progId="Equation.DSMT4">
                  <p:embed/>
                </p:oleObj>
              </mc:Choice>
              <mc:Fallback>
                <p:oleObj name="Equation" r:id="rId27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354" y="3478260"/>
                        <a:ext cx="1324302" cy="69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64082"/>
              </p:ext>
            </p:extLst>
          </p:nvPr>
        </p:nvGraphicFramePr>
        <p:xfrm>
          <a:off x="5026025" y="3625850"/>
          <a:ext cx="15065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70" name="Equation" r:id="rId29" imgW="850680" imgH="279360" progId="Equation.DSMT4">
                  <p:embed/>
                </p:oleObj>
              </mc:Choice>
              <mc:Fallback>
                <p:oleObj name="Equation" r:id="rId29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3625850"/>
                        <a:ext cx="15065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254734"/>
              </p:ext>
            </p:extLst>
          </p:nvPr>
        </p:nvGraphicFramePr>
        <p:xfrm>
          <a:off x="127000" y="2496049"/>
          <a:ext cx="13779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71" name="Equation" r:id="rId31" imgW="698400" imgH="203040" progId="Equation.DSMT4">
                  <p:embed/>
                </p:oleObj>
              </mc:Choice>
              <mc:Fallback>
                <p:oleObj name="Equation" r:id="rId31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496049"/>
                        <a:ext cx="13779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5014706" y="3545999"/>
            <a:ext cx="776494" cy="4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285094" y="3537274"/>
            <a:ext cx="656135" cy="10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86347"/>
              </p:ext>
            </p:extLst>
          </p:nvPr>
        </p:nvGraphicFramePr>
        <p:xfrm>
          <a:off x="2939255" y="738640"/>
          <a:ext cx="381158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72" name="Equation" r:id="rId33" imgW="1930320" imgH="330120" progId="Equation.DSMT4">
                  <p:embed/>
                </p:oleObj>
              </mc:Choice>
              <mc:Fallback>
                <p:oleObj name="Equation" r:id="rId33" imgW="1930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255" y="738640"/>
                        <a:ext cx="3811588" cy="6556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12472"/>
              </p:ext>
            </p:extLst>
          </p:nvPr>
        </p:nvGraphicFramePr>
        <p:xfrm>
          <a:off x="6853394" y="892098"/>
          <a:ext cx="485474" cy="48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73" name="Equation" r:id="rId35" imgW="203040" imgH="203040" progId="Equation.DSMT4">
                  <p:embed/>
                </p:oleObj>
              </mc:Choice>
              <mc:Fallback>
                <p:oleObj name="Equation" r:id="rId35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394" y="892098"/>
                        <a:ext cx="485474" cy="48739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五角星 33"/>
          <p:cNvSpPr/>
          <p:nvPr/>
        </p:nvSpPr>
        <p:spPr>
          <a:xfrm>
            <a:off x="8002903" y="4258067"/>
            <a:ext cx="448323" cy="4189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970875"/>
              </p:ext>
            </p:extLst>
          </p:nvPr>
        </p:nvGraphicFramePr>
        <p:xfrm>
          <a:off x="119063" y="203200"/>
          <a:ext cx="18764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88" name="Equation" r:id="rId3" imgW="952200" imgH="253800" progId="Equation.DSMT4">
                  <p:embed/>
                </p:oleObj>
              </mc:Choice>
              <mc:Fallback>
                <p:oleObj name="Equation" r:id="rId3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3200"/>
                        <a:ext cx="18764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666875"/>
              </p:ext>
            </p:extLst>
          </p:nvPr>
        </p:nvGraphicFramePr>
        <p:xfrm>
          <a:off x="1947262" y="49023"/>
          <a:ext cx="2461270" cy="80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89" name="Equation" r:id="rId5" imgW="1079280" imgH="355320" progId="Equation.DSMT4">
                  <p:embed/>
                </p:oleObj>
              </mc:Choice>
              <mc:Fallback>
                <p:oleObj name="Equation" r:id="rId5" imgW="1079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262" y="49023"/>
                        <a:ext cx="2461270" cy="809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194513"/>
              </p:ext>
            </p:extLst>
          </p:nvPr>
        </p:nvGraphicFramePr>
        <p:xfrm>
          <a:off x="4457700" y="55563"/>
          <a:ext cx="3581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0" name="Equation" r:id="rId7" imgW="1574640" imgH="330120" progId="Equation.DSMT4">
                  <p:embed/>
                </p:oleObj>
              </mc:Choice>
              <mc:Fallback>
                <p:oleObj name="Equation" r:id="rId7" imgW="1574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5563"/>
                        <a:ext cx="3581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33064"/>
              </p:ext>
            </p:extLst>
          </p:nvPr>
        </p:nvGraphicFramePr>
        <p:xfrm>
          <a:off x="247572" y="832715"/>
          <a:ext cx="2821326" cy="87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1" name="Equation" r:id="rId9" imgW="1562040" imgH="482400" progId="Equation.DSMT4">
                  <p:embed/>
                </p:oleObj>
              </mc:Choice>
              <mc:Fallback>
                <p:oleObj name="Equation" r:id="rId9" imgW="1562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72" y="832715"/>
                        <a:ext cx="2821326" cy="87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31746"/>
              </p:ext>
            </p:extLst>
          </p:nvPr>
        </p:nvGraphicFramePr>
        <p:xfrm>
          <a:off x="6249709" y="905837"/>
          <a:ext cx="15700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2" name="Equation" r:id="rId11" imgW="736560" imgH="368280" progId="Equation.DSMT4">
                  <p:embed/>
                </p:oleObj>
              </mc:Choice>
              <mc:Fallback>
                <p:oleObj name="Equation" r:id="rId11" imgW="736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709" y="905837"/>
                        <a:ext cx="15700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14758"/>
              </p:ext>
            </p:extLst>
          </p:nvPr>
        </p:nvGraphicFramePr>
        <p:xfrm>
          <a:off x="115888" y="1781175"/>
          <a:ext cx="8013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3" name="Equation" r:id="rId13" imgW="3949560" imgH="406080" progId="Equation.DSMT4">
                  <p:embed/>
                </p:oleObj>
              </mc:Choice>
              <mc:Fallback>
                <p:oleObj name="Equation" r:id="rId13" imgW="3949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781175"/>
                        <a:ext cx="80137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68715"/>
              </p:ext>
            </p:extLst>
          </p:nvPr>
        </p:nvGraphicFramePr>
        <p:xfrm>
          <a:off x="3304293" y="2699647"/>
          <a:ext cx="1609149" cy="69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4" name="Equation" r:id="rId15" imgW="799920" imgH="342720" progId="Equation.DSMT4">
                  <p:embed/>
                </p:oleObj>
              </mc:Choice>
              <mc:Fallback>
                <p:oleObj name="Equation" r:id="rId15" imgW="7999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293" y="2699647"/>
                        <a:ext cx="1609149" cy="691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045442"/>
              </p:ext>
            </p:extLst>
          </p:nvPr>
        </p:nvGraphicFramePr>
        <p:xfrm>
          <a:off x="685861" y="2579133"/>
          <a:ext cx="2644096" cy="78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5" name="Equation" r:id="rId17" imgW="1625400" imgH="482400" progId="Equation.DSMT4">
                  <p:embed/>
                </p:oleObj>
              </mc:Choice>
              <mc:Fallback>
                <p:oleObj name="Equation" r:id="rId17" imgW="1625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61" y="2579133"/>
                        <a:ext cx="2644096" cy="78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61336"/>
              </p:ext>
            </p:extLst>
          </p:nvPr>
        </p:nvGraphicFramePr>
        <p:xfrm>
          <a:off x="3142211" y="823654"/>
          <a:ext cx="3170389" cy="867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6" name="Equation" r:id="rId19" imgW="1562040" imgH="431640" progId="Equation.DSMT4">
                  <p:embed/>
                </p:oleObj>
              </mc:Choice>
              <mc:Fallback>
                <p:oleObj name="Equation" r:id="rId19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211" y="823654"/>
                        <a:ext cx="3170389" cy="867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413171"/>
              </p:ext>
            </p:extLst>
          </p:nvPr>
        </p:nvGraphicFramePr>
        <p:xfrm>
          <a:off x="251690" y="3522210"/>
          <a:ext cx="29352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7" name="Equation" r:id="rId21" imgW="1384200" imgH="368280" progId="Equation.DSMT4">
                  <p:embed/>
                </p:oleObj>
              </mc:Choice>
              <mc:Fallback>
                <p:oleObj name="Equation" r:id="rId21" imgW="1384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90" y="3522210"/>
                        <a:ext cx="29352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27164"/>
              </p:ext>
            </p:extLst>
          </p:nvPr>
        </p:nvGraphicFramePr>
        <p:xfrm>
          <a:off x="3332163" y="3592513"/>
          <a:ext cx="32686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8" name="Equation" r:id="rId23" imgW="1460160" imgH="342720" progId="Equation.DSMT4">
                  <p:embed/>
                </p:oleObj>
              </mc:Choice>
              <mc:Fallback>
                <p:oleObj name="Equation" r:id="rId23" imgW="1460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3592513"/>
                        <a:ext cx="326866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45263" y="3478074"/>
            <a:ext cx="6427764" cy="833739"/>
          </a:xfrm>
          <a:prstGeom prst="rect">
            <a:avLst/>
          </a:prstGeom>
          <a:noFill/>
          <a:ln w="38100">
            <a:solidFill>
              <a:srgbClr val="0B0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五角星 41"/>
          <p:cNvSpPr/>
          <p:nvPr/>
        </p:nvSpPr>
        <p:spPr>
          <a:xfrm>
            <a:off x="4787736" y="3529839"/>
            <a:ext cx="357526" cy="24788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64015"/>
              </p:ext>
            </p:extLst>
          </p:nvPr>
        </p:nvGraphicFramePr>
        <p:xfrm>
          <a:off x="160338" y="6076950"/>
          <a:ext cx="29956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99" name="Equation" r:id="rId25" imgW="1307880" imgH="304560" progId="Equation.DSMT4">
                  <p:embed/>
                </p:oleObj>
              </mc:Choice>
              <mc:Fallback>
                <p:oleObj name="Equation" r:id="rId25" imgW="1307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6076950"/>
                        <a:ext cx="2995612" cy="6969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5467"/>
              </p:ext>
            </p:extLst>
          </p:nvPr>
        </p:nvGraphicFramePr>
        <p:xfrm>
          <a:off x="304133" y="4418774"/>
          <a:ext cx="40767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00" name="Equation" r:id="rId27" imgW="1841400" imgH="406080" progId="Equation.DSMT4">
                  <p:embed/>
                </p:oleObj>
              </mc:Choice>
              <mc:Fallback>
                <p:oleObj name="Equation" r:id="rId27" imgW="1841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33" y="4418774"/>
                        <a:ext cx="4076700" cy="9001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894228"/>
              </p:ext>
            </p:extLst>
          </p:nvPr>
        </p:nvGraphicFramePr>
        <p:xfrm>
          <a:off x="4457700" y="4451929"/>
          <a:ext cx="41513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01" name="Equation" r:id="rId29" imgW="1828800" imgH="431640" progId="Equation.DSMT4">
                  <p:embed/>
                </p:oleObj>
              </mc:Choice>
              <mc:Fallback>
                <p:oleObj name="Equation" r:id="rId29" imgW="182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451929"/>
                        <a:ext cx="4151313" cy="9794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57089"/>
              </p:ext>
            </p:extLst>
          </p:nvPr>
        </p:nvGraphicFramePr>
        <p:xfrm>
          <a:off x="6383158" y="5644974"/>
          <a:ext cx="20859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02" name="Equation" r:id="rId31" imgW="990360" imgH="317160" progId="Equation.DSMT4">
                  <p:embed/>
                </p:oleObj>
              </mc:Choice>
              <mc:Fallback>
                <p:oleObj name="Equation" r:id="rId31" imgW="990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158" y="5644974"/>
                        <a:ext cx="2085975" cy="6683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22552"/>
              </p:ext>
            </p:extLst>
          </p:nvPr>
        </p:nvGraphicFramePr>
        <p:xfrm>
          <a:off x="3267492" y="5550219"/>
          <a:ext cx="3045109" cy="69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03" name="Equation" r:id="rId33" imgW="1434960" imgH="330120" progId="Equation.DSMT4">
                  <p:embed/>
                </p:oleObj>
              </mc:Choice>
              <mc:Fallback>
                <p:oleObj name="Equation" r:id="rId33" imgW="1434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492" y="5550219"/>
                        <a:ext cx="3045109" cy="69848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20915"/>
              </p:ext>
            </p:extLst>
          </p:nvPr>
        </p:nvGraphicFramePr>
        <p:xfrm>
          <a:off x="260350" y="5386388"/>
          <a:ext cx="21764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04" name="Equation" r:id="rId35" imgW="1002960" imgH="291960" progId="Equation.DSMT4">
                  <p:embed/>
                </p:oleObj>
              </mc:Choice>
              <mc:Fallback>
                <p:oleObj name="Equation" r:id="rId35" imgW="1002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5386388"/>
                        <a:ext cx="2176463" cy="63341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五角星 28"/>
          <p:cNvSpPr/>
          <p:nvPr/>
        </p:nvSpPr>
        <p:spPr>
          <a:xfrm>
            <a:off x="2468328" y="4443333"/>
            <a:ext cx="329879" cy="30503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角星 29"/>
          <p:cNvSpPr/>
          <p:nvPr/>
        </p:nvSpPr>
        <p:spPr>
          <a:xfrm>
            <a:off x="1601771" y="3508806"/>
            <a:ext cx="343181" cy="26892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角星 30"/>
          <p:cNvSpPr/>
          <p:nvPr/>
        </p:nvSpPr>
        <p:spPr>
          <a:xfrm>
            <a:off x="6612450" y="4571876"/>
            <a:ext cx="372039" cy="27846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五角星 31"/>
          <p:cNvSpPr/>
          <p:nvPr/>
        </p:nvSpPr>
        <p:spPr>
          <a:xfrm>
            <a:off x="2465745" y="5550219"/>
            <a:ext cx="332462" cy="34267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角星 32"/>
          <p:cNvSpPr/>
          <p:nvPr/>
        </p:nvSpPr>
        <p:spPr>
          <a:xfrm>
            <a:off x="3107493" y="6248699"/>
            <a:ext cx="347683" cy="26430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4752250" y="5505932"/>
            <a:ext cx="284345" cy="30797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五角星 42"/>
          <p:cNvSpPr/>
          <p:nvPr/>
        </p:nvSpPr>
        <p:spPr>
          <a:xfrm>
            <a:off x="7504903" y="5550219"/>
            <a:ext cx="314843" cy="34267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7618" y="4732545"/>
            <a:ext cx="236799" cy="190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  <p:bldP spid="29" grpId="0" animBg="1"/>
      <p:bldP spid="30" grpId="0" animBg="1"/>
      <p:bldP spid="31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91127"/>
              </p:ext>
            </p:extLst>
          </p:nvPr>
        </p:nvGraphicFramePr>
        <p:xfrm>
          <a:off x="4443967" y="5608396"/>
          <a:ext cx="40925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0" name="Equation" r:id="rId3" imgW="1803240" imgH="431640" progId="Equation.DSMT4">
                  <p:embed/>
                </p:oleObj>
              </mc:Choice>
              <mc:Fallback>
                <p:oleObj name="Equation" r:id="rId3" imgW="1803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967" y="5608396"/>
                        <a:ext cx="4092575" cy="9794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66410"/>
              </p:ext>
            </p:extLst>
          </p:nvPr>
        </p:nvGraphicFramePr>
        <p:xfrm>
          <a:off x="83201" y="67504"/>
          <a:ext cx="1203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1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1" y="67504"/>
                        <a:ext cx="12033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13591"/>
              </p:ext>
            </p:extLst>
          </p:nvPr>
        </p:nvGraphicFramePr>
        <p:xfrm>
          <a:off x="-79375" y="290513"/>
          <a:ext cx="44323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2" name="Equation" r:id="rId7" imgW="1854000" imgH="368280" progId="Equation.DSMT4">
                  <p:embed/>
                </p:oleObj>
              </mc:Choice>
              <mc:Fallback>
                <p:oleObj name="Equation" r:id="rId7" imgW="1854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375" y="290513"/>
                        <a:ext cx="44323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98422"/>
              </p:ext>
            </p:extLst>
          </p:nvPr>
        </p:nvGraphicFramePr>
        <p:xfrm>
          <a:off x="-22052" y="2001711"/>
          <a:ext cx="5578325" cy="62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3" name="Equation" r:id="rId9" imgW="3390840" imgH="380880" progId="Equation.DSMT4">
                  <p:embed/>
                </p:oleObj>
              </mc:Choice>
              <mc:Fallback>
                <p:oleObj name="Equation" r:id="rId9" imgW="3390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052" y="2001711"/>
                        <a:ext cx="5578325" cy="624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340754"/>
              </p:ext>
            </p:extLst>
          </p:nvPr>
        </p:nvGraphicFramePr>
        <p:xfrm>
          <a:off x="7587061" y="2071036"/>
          <a:ext cx="1472065" cy="64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4" name="Equation" r:id="rId11" imgW="787320" imgH="342720" progId="Equation.DSMT4">
                  <p:embed/>
                </p:oleObj>
              </mc:Choice>
              <mc:Fallback>
                <p:oleObj name="Equation" r:id="rId11" imgW="787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061" y="2071036"/>
                        <a:ext cx="1472065" cy="642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-22052" y="2705174"/>
            <a:ext cx="9144000" cy="7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450612"/>
              </p:ext>
            </p:extLst>
          </p:nvPr>
        </p:nvGraphicFramePr>
        <p:xfrm>
          <a:off x="83201" y="3552788"/>
          <a:ext cx="43402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5" name="Equation" r:id="rId13" imgW="1828800" imgH="444240" progId="Equation.DSMT4">
                  <p:embed/>
                </p:oleObj>
              </mc:Choice>
              <mc:Fallback>
                <p:oleObj name="Equation" r:id="rId13" imgW="1828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1" y="3552788"/>
                        <a:ext cx="4340225" cy="105251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642900"/>
              </p:ext>
            </p:extLst>
          </p:nvPr>
        </p:nvGraphicFramePr>
        <p:xfrm>
          <a:off x="4524067" y="3647825"/>
          <a:ext cx="38989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6" name="Equation" r:id="rId15" imgW="1828800" imgH="444240" progId="Equation.DSMT4">
                  <p:embed/>
                </p:oleObj>
              </mc:Choice>
              <mc:Fallback>
                <p:oleObj name="Equation" r:id="rId15" imgW="1828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067" y="3647825"/>
                        <a:ext cx="3898900" cy="9461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629758"/>
              </p:ext>
            </p:extLst>
          </p:nvPr>
        </p:nvGraphicFramePr>
        <p:xfrm>
          <a:off x="4349750" y="393700"/>
          <a:ext cx="30130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7" name="Equation" r:id="rId17" imgW="1485720" imgH="304560" progId="Equation.DSMT4">
                  <p:embed/>
                </p:oleObj>
              </mc:Choice>
              <mc:Fallback>
                <p:oleObj name="Equation" r:id="rId17" imgW="1485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93700"/>
                        <a:ext cx="30130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10291"/>
              </p:ext>
            </p:extLst>
          </p:nvPr>
        </p:nvGraphicFramePr>
        <p:xfrm>
          <a:off x="1088662" y="1137518"/>
          <a:ext cx="2638740" cy="76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8" name="Equation" r:id="rId19" imgW="1269720" imgH="368280" progId="Equation.DSMT4">
                  <p:embed/>
                </p:oleObj>
              </mc:Choice>
              <mc:Fallback>
                <p:oleObj name="Equation" r:id="rId19" imgW="1269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662" y="1137518"/>
                        <a:ext cx="2638740" cy="76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867549"/>
              </p:ext>
            </p:extLst>
          </p:nvPr>
        </p:nvGraphicFramePr>
        <p:xfrm>
          <a:off x="3627242" y="1132722"/>
          <a:ext cx="17049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79" name="Equation" r:id="rId21" imgW="799920" imgH="380880" progId="Equation.DSMT4">
                  <p:embed/>
                </p:oleObj>
              </mc:Choice>
              <mc:Fallback>
                <p:oleObj name="Equation" r:id="rId21" imgW="799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242" y="1132722"/>
                        <a:ext cx="17049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77774"/>
              </p:ext>
            </p:extLst>
          </p:nvPr>
        </p:nvGraphicFramePr>
        <p:xfrm>
          <a:off x="211720" y="2800413"/>
          <a:ext cx="2850531" cy="80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80" name="Equation" r:id="rId23" imgW="1307880" imgH="368280" progId="Equation.DSMT4">
                  <p:embed/>
                </p:oleObj>
              </mc:Choice>
              <mc:Fallback>
                <p:oleObj name="Equation" r:id="rId23" imgW="1307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0" y="2800413"/>
                        <a:ext cx="2850531" cy="80291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10004"/>
              </p:ext>
            </p:extLst>
          </p:nvPr>
        </p:nvGraphicFramePr>
        <p:xfrm>
          <a:off x="3458855" y="2790788"/>
          <a:ext cx="30146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81" name="Equation" r:id="rId25" imgW="1307880" imgH="330120" progId="Equation.DSMT4">
                  <p:embed/>
                </p:oleObj>
              </mc:Choice>
              <mc:Fallback>
                <p:oleObj name="Equation" r:id="rId25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855" y="2790788"/>
                        <a:ext cx="3014662" cy="762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578931"/>
              </p:ext>
            </p:extLst>
          </p:nvPr>
        </p:nvGraphicFramePr>
        <p:xfrm>
          <a:off x="257835" y="4700337"/>
          <a:ext cx="29352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82" name="Equation" r:id="rId27" imgW="1384200" imgH="368280" progId="Equation.DSMT4">
                  <p:embed/>
                </p:oleObj>
              </mc:Choice>
              <mc:Fallback>
                <p:oleObj name="Equation" r:id="rId27" imgW="1384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35" y="4700337"/>
                        <a:ext cx="2935288" cy="7794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86102"/>
              </p:ext>
            </p:extLst>
          </p:nvPr>
        </p:nvGraphicFramePr>
        <p:xfrm>
          <a:off x="3463197" y="4750831"/>
          <a:ext cx="3327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83" name="Equation" r:id="rId29" imgW="1422360" imgH="342720" progId="Equation.DSMT4">
                  <p:embed/>
                </p:oleObj>
              </mc:Choice>
              <mc:Fallback>
                <p:oleObj name="Equation" r:id="rId29" imgW="1422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197" y="4750831"/>
                        <a:ext cx="3327400" cy="7985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五角星 24"/>
          <p:cNvSpPr/>
          <p:nvPr/>
        </p:nvSpPr>
        <p:spPr>
          <a:xfrm>
            <a:off x="4879428" y="4721901"/>
            <a:ext cx="366031" cy="24788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09729"/>
              </p:ext>
            </p:extLst>
          </p:nvPr>
        </p:nvGraphicFramePr>
        <p:xfrm>
          <a:off x="230742" y="5608396"/>
          <a:ext cx="40481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84" name="Equation" r:id="rId31" imgW="1828800" imgH="406080" progId="Equation.DSMT4">
                  <p:embed/>
                </p:oleObj>
              </mc:Choice>
              <mc:Fallback>
                <p:oleObj name="Equation" r:id="rId31" imgW="1828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42" y="5608396"/>
                        <a:ext cx="4048125" cy="9001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五角星 28"/>
          <p:cNvSpPr/>
          <p:nvPr/>
        </p:nvSpPr>
        <p:spPr>
          <a:xfrm>
            <a:off x="2294235" y="5615125"/>
            <a:ext cx="393600" cy="34267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角星 29"/>
          <p:cNvSpPr/>
          <p:nvPr/>
        </p:nvSpPr>
        <p:spPr>
          <a:xfrm>
            <a:off x="1597456" y="4700868"/>
            <a:ext cx="343181" cy="26892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角星 30"/>
          <p:cNvSpPr/>
          <p:nvPr/>
        </p:nvSpPr>
        <p:spPr>
          <a:xfrm>
            <a:off x="6604578" y="5679333"/>
            <a:ext cx="372039" cy="27846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835235"/>
              </p:ext>
            </p:extLst>
          </p:nvPr>
        </p:nvGraphicFramePr>
        <p:xfrm>
          <a:off x="5556273" y="2017206"/>
          <a:ext cx="2093610" cy="60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85" name="Equation" r:id="rId33" imgW="1269720" imgH="368280" progId="Equation.DSMT4">
                  <p:embed/>
                </p:oleObj>
              </mc:Choice>
              <mc:Fallback>
                <p:oleObj name="Equation" r:id="rId33" imgW="1269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73" y="2017206"/>
                        <a:ext cx="2093610" cy="60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五角星 34"/>
          <p:cNvSpPr/>
          <p:nvPr/>
        </p:nvSpPr>
        <p:spPr>
          <a:xfrm>
            <a:off x="6691336" y="2958235"/>
            <a:ext cx="357526" cy="24788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8536542" y="3996955"/>
            <a:ext cx="357526" cy="24788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73416"/>
              </p:ext>
            </p:extLst>
          </p:nvPr>
        </p:nvGraphicFramePr>
        <p:xfrm>
          <a:off x="249992" y="1509306"/>
          <a:ext cx="1370512" cy="797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59" name="Equation" r:id="rId3" imgW="609480" imgH="355320" progId="Equation.DSMT4">
                  <p:embed/>
                </p:oleObj>
              </mc:Choice>
              <mc:Fallback>
                <p:oleObj name="Equation" r:id="rId3" imgW="609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92" y="1509306"/>
                        <a:ext cx="1370512" cy="797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130293"/>
              </p:ext>
            </p:extLst>
          </p:nvPr>
        </p:nvGraphicFramePr>
        <p:xfrm>
          <a:off x="65427" y="43111"/>
          <a:ext cx="307498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0" name="Equation" r:id="rId5" imgW="1333440" imgH="304560" progId="Equation.DSMT4">
                  <p:embed/>
                </p:oleObj>
              </mc:Choice>
              <mc:Fallback>
                <p:oleObj name="Equation" r:id="rId5" imgW="1333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7" y="43111"/>
                        <a:ext cx="3074987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513569"/>
              </p:ext>
            </p:extLst>
          </p:nvPr>
        </p:nvGraphicFramePr>
        <p:xfrm>
          <a:off x="-41275" y="787400"/>
          <a:ext cx="29892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1" name="Equation" r:id="rId7" imgW="1358640" imgH="330120" progId="Equation.DSMT4">
                  <p:embed/>
                </p:oleObj>
              </mc:Choice>
              <mc:Fallback>
                <p:oleObj name="Equation" r:id="rId7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1275" y="787400"/>
                        <a:ext cx="29892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38298"/>
              </p:ext>
            </p:extLst>
          </p:nvPr>
        </p:nvGraphicFramePr>
        <p:xfrm>
          <a:off x="2690813" y="809625"/>
          <a:ext cx="32210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2" name="Equation" r:id="rId9" imgW="1409400" imgH="304560" progId="Equation.DSMT4">
                  <p:embed/>
                </p:oleObj>
              </mc:Choice>
              <mc:Fallback>
                <p:oleObj name="Equation" r:id="rId9" imgW="1409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809625"/>
                        <a:ext cx="32210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970472"/>
              </p:ext>
            </p:extLst>
          </p:nvPr>
        </p:nvGraphicFramePr>
        <p:xfrm>
          <a:off x="1619391" y="1482832"/>
          <a:ext cx="1619864" cy="87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3" name="Equation" r:id="rId11" imgW="634680" imgH="342720" progId="Equation.DSMT4">
                  <p:embed/>
                </p:oleObj>
              </mc:Choice>
              <mc:Fallback>
                <p:oleObj name="Equation" r:id="rId11" imgW="634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391" y="1482832"/>
                        <a:ext cx="1619864" cy="874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732334"/>
              </p:ext>
            </p:extLst>
          </p:nvPr>
        </p:nvGraphicFramePr>
        <p:xfrm>
          <a:off x="3241008" y="1450806"/>
          <a:ext cx="1763674" cy="792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4" name="Equation" r:id="rId13" imgW="787320" imgH="355320" progId="Equation.DSMT4">
                  <p:embed/>
                </p:oleObj>
              </mc:Choice>
              <mc:Fallback>
                <p:oleObj name="Equation" r:id="rId13" imgW="787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008" y="1450806"/>
                        <a:ext cx="1763674" cy="792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665760"/>
              </p:ext>
            </p:extLst>
          </p:nvPr>
        </p:nvGraphicFramePr>
        <p:xfrm>
          <a:off x="3735388" y="149225"/>
          <a:ext cx="53578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5" name="Equation" r:id="rId15" imgW="2717640" imgH="253800" progId="Equation.DSMT4">
                  <p:embed/>
                </p:oleObj>
              </mc:Choice>
              <mc:Fallback>
                <p:oleObj name="Equation" r:id="rId15" imgW="271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49225"/>
                        <a:ext cx="5357812" cy="5000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259268"/>
              </p:ext>
            </p:extLst>
          </p:nvPr>
        </p:nvGraphicFramePr>
        <p:xfrm>
          <a:off x="6174815" y="1435637"/>
          <a:ext cx="2722452" cy="72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6" name="Equation" r:id="rId17" imgW="1384200" imgH="368280" progId="Equation.DSMT4">
                  <p:embed/>
                </p:oleObj>
              </mc:Choice>
              <mc:Fallback>
                <p:oleObj name="Equation" r:id="rId17" imgW="1384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815" y="1435637"/>
                        <a:ext cx="2722452" cy="72294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699042"/>
              </p:ext>
            </p:extLst>
          </p:nvPr>
        </p:nvGraphicFramePr>
        <p:xfrm>
          <a:off x="6191251" y="720726"/>
          <a:ext cx="2901950" cy="67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7" name="Equation" r:id="rId19" imgW="1307880" imgH="304560" progId="Equation.DSMT4">
                  <p:embed/>
                </p:oleObj>
              </mc:Choice>
              <mc:Fallback>
                <p:oleObj name="Equation" r:id="rId19" imgW="1307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1" y="720726"/>
                        <a:ext cx="2901950" cy="67358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B0F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87943"/>
              </p:ext>
            </p:extLst>
          </p:nvPr>
        </p:nvGraphicFramePr>
        <p:xfrm>
          <a:off x="173457" y="2310515"/>
          <a:ext cx="4390936" cy="95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8" name="Equation" r:id="rId21" imgW="2222280" imgH="482400" progId="Equation.DSMT4">
                  <p:embed/>
                </p:oleObj>
              </mc:Choice>
              <mc:Fallback>
                <p:oleObj name="Equation" r:id="rId21" imgW="2222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57" y="2310515"/>
                        <a:ext cx="4390936" cy="95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666464"/>
              </p:ext>
            </p:extLst>
          </p:nvPr>
        </p:nvGraphicFramePr>
        <p:xfrm>
          <a:off x="2788449" y="3814570"/>
          <a:ext cx="2081330" cy="77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9" name="Equation" r:id="rId23" imgW="1054080" imgH="393480" progId="Equation.DSMT4">
                  <p:embed/>
                </p:oleObj>
              </mc:Choice>
              <mc:Fallback>
                <p:oleObj name="Equation" r:id="rId23" imgW="1054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449" y="3814570"/>
                        <a:ext cx="2081330" cy="776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55025"/>
              </p:ext>
            </p:extLst>
          </p:nvPr>
        </p:nvGraphicFramePr>
        <p:xfrm>
          <a:off x="65427" y="3749824"/>
          <a:ext cx="2725390" cy="886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0" name="Equation" r:id="rId25" imgW="1244520" imgH="406080" progId="Equation.DSMT4">
                  <p:embed/>
                </p:oleObj>
              </mc:Choice>
              <mc:Fallback>
                <p:oleObj name="Equation" r:id="rId25" imgW="1244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7" y="3749824"/>
                        <a:ext cx="2725390" cy="886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121524"/>
              </p:ext>
            </p:extLst>
          </p:nvPr>
        </p:nvGraphicFramePr>
        <p:xfrm>
          <a:off x="131652" y="3277283"/>
          <a:ext cx="5273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1" name="Equation" r:id="rId27" imgW="2336760" imgH="215640" progId="Equation.DSMT4">
                  <p:embed/>
                </p:oleObj>
              </mc:Choice>
              <mc:Fallback>
                <p:oleObj name="Equation" r:id="rId27" imgW="2336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52" y="3277283"/>
                        <a:ext cx="52736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五角星 32"/>
          <p:cNvSpPr/>
          <p:nvPr/>
        </p:nvSpPr>
        <p:spPr>
          <a:xfrm>
            <a:off x="5492563" y="3344747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角星 33"/>
          <p:cNvSpPr/>
          <p:nvPr/>
        </p:nvSpPr>
        <p:spPr>
          <a:xfrm>
            <a:off x="6046871" y="3342994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070394"/>
              </p:ext>
            </p:extLst>
          </p:nvPr>
        </p:nvGraphicFramePr>
        <p:xfrm>
          <a:off x="4867410" y="3853542"/>
          <a:ext cx="4000363" cy="74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2" name="Equation" r:id="rId29" imgW="2234880" imgH="419040" progId="Equation.DSMT4">
                  <p:embed/>
                </p:oleObj>
              </mc:Choice>
              <mc:Fallback>
                <p:oleObj name="Equation" r:id="rId29" imgW="2234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410" y="3853542"/>
                        <a:ext cx="4000363" cy="74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192939"/>
              </p:ext>
            </p:extLst>
          </p:nvPr>
        </p:nvGraphicFramePr>
        <p:xfrm>
          <a:off x="65427" y="4586945"/>
          <a:ext cx="2790745" cy="64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3" name="Equation" r:id="rId31" imgW="1041120" imgH="241200" progId="Equation.DSMT4">
                  <p:embed/>
                </p:oleObj>
              </mc:Choice>
              <mc:Fallback>
                <p:oleObj name="Equation" r:id="rId31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7" y="4586945"/>
                        <a:ext cx="2790745" cy="64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574654"/>
              </p:ext>
            </p:extLst>
          </p:nvPr>
        </p:nvGraphicFramePr>
        <p:xfrm>
          <a:off x="2788449" y="4610580"/>
          <a:ext cx="5436828" cy="56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4" name="Equation" r:id="rId33" imgW="2323800" imgH="241200" progId="Equation.DSMT4">
                  <p:embed/>
                </p:oleObj>
              </mc:Choice>
              <mc:Fallback>
                <p:oleObj name="Equation" r:id="rId33" imgW="232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449" y="4610580"/>
                        <a:ext cx="5436828" cy="562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050331"/>
              </p:ext>
            </p:extLst>
          </p:nvPr>
        </p:nvGraphicFramePr>
        <p:xfrm>
          <a:off x="7055484" y="5167180"/>
          <a:ext cx="1958507" cy="4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5" name="Equation" r:id="rId35" imgW="774360" imgH="177480" progId="Equation.DSMT4">
                  <p:embed/>
                </p:oleObj>
              </mc:Choice>
              <mc:Fallback>
                <p:oleObj name="Equation" r:id="rId35" imgW="774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484" y="5167180"/>
                        <a:ext cx="1958507" cy="4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59807"/>
              </p:ext>
            </p:extLst>
          </p:nvPr>
        </p:nvGraphicFramePr>
        <p:xfrm>
          <a:off x="1688766" y="5206047"/>
          <a:ext cx="1698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6" name="Equation" r:id="rId37" imgW="622080" imgH="177480" progId="Equation.DSMT4">
                  <p:embed/>
                </p:oleObj>
              </mc:Choice>
              <mc:Fallback>
                <p:oleObj name="Equation" r:id="rId37" imgW="622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766" y="5206047"/>
                        <a:ext cx="1698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043332" y="694182"/>
            <a:ext cx="0" cy="1617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41275" y="2298658"/>
            <a:ext cx="9158028" cy="1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5253"/>
              </p:ext>
            </p:extLst>
          </p:nvPr>
        </p:nvGraphicFramePr>
        <p:xfrm>
          <a:off x="5117886" y="5193339"/>
          <a:ext cx="1868095" cy="463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7" name="Equation" r:id="rId39" imgW="711000" imgH="177480" progId="Equation.DSMT4">
                  <p:embed/>
                </p:oleObj>
              </mc:Choice>
              <mc:Fallback>
                <p:oleObj name="Equation" r:id="rId39" imgW="711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886" y="5193339"/>
                        <a:ext cx="1868095" cy="463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096219"/>
              </p:ext>
            </p:extLst>
          </p:nvPr>
        </p:nvGraphicFramePr>
        <p:xfrm>
          <a:off x="101337" y="5206038"/>
          <a:ext cx="1732494" cy="438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8" name="Equation" r:id="rId41" imgW="799920" imgH="203040" progId="Equation.DSMT4">
                  <p:embed/>
                </p:oleObj>
              </mc:Choice>
              <mc:Fallback>
                <p:oleObj name="Equation" r:id="rId41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37" y="5206038"/>
                        <a:ext cx="1732494" cy="438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835333"/>
              </p:ext>
            </p:extLst>
          </p:nvPr>
        </p:nvGraphicFramePr>
        <p:xfrm>
          <a:off x="3384078" y="5204095"/>
          <a:ext cx="1664305" cy="46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9" name="Equation" r:id="rId43" imgW="634680" imgH="177480" progId="Equation.DSMT4">
                  <p:embed/>
                </p:oleObj>
              </mc:Choice>
              <mc:Fallback>
                <p:oleObj name="Equation" r:id="rId43" imgW="634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078" y="5204095"/>
                        <a:ext cx="1664305" cy="46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18291"/>
              </p:ext>
            </p:extLst>
          </p:nvPr>
        </p:nvGraphicFramePr>
        <p:xfrm>
          <a:off x="253531" y="5711046"/>
          <a:ext cx="2173787" cy="51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80" name="Equation" r:id="rId45" imgW="850680" imgH="203040" progId="Equation.DSMT4">
                  <p:embed/>
                </p:oleObj>
              </mc:Choice>
              <mc:Fallback>
                <p:oleObj name="Equation" r:id="rId45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1" y="5711046"/>
                        <a:ext cx="2173787" cy="51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76247"/>
              </p:ext>
            </p:extLst>
          </p:nvPr>
        </p:nvGraphicFramePr>
        <p:xfrm>
          <a:off x="249992" y="6186736"/>
          <a:ext cx="2236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81" name="Equation" r:id="rId47" imgW="939600" imgH="203040" progId="Equation.DSMT4">
                  <p:embed/>
                </p:oleObj>
              </mc:Choice>
              <mc:Fallback>
                <p:oleObj name="Equation" r:id="rId47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92" y="6186736"/>
                        <a:ext cx="22367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27913"/>
              </p:ext>
            </p:extLst>
          </p:nvPr>
        </p:nvGraphicFramePr>
        <p:xfrm>
          <a:off x="2818565" y="5667843"/>
          <a:ext cx="23923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82" name="Equation" r:id="rId49" imgW="1066680" imgH="406080" progId="Equation.DSMT4">
                  <p:embed/>
                </p:oleObj>
              </mc:Choice>
              <mc:Fallback>
                <p:oleObj name="Equation" r:id="rId49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565" y="5667843"/>
                        <a:ext cx="23923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577030"/>
              </p:ext>
            </p:extLst>
          </p:nvPr>
        </p:nvGraphicFramePr>
        <p:xfrm>
          <a:off x="5199485" y="5688647"/>
          <a:ext cx="21653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83" name="Equation" r:id="rId51" imgW="1002960" imgH="393480" progId="Equation.DSMT4">
                  <p:embed/>
                </p:oleObj>
              </mc:Choice>
              <mc:Fallback>
                <p:oleObj name="Equation" r:id="rId51" imgW="1002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485" y="5688647"/>
                        <a:ext cx="21653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96184" y="5843915"/>
            <a:ext cx="242402" cy="225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79360" y="5773217"/>
            <a:ext cx="0" cy="82703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272702"/>
              </p:ext>
            </p:extLst>
          </p:nvPr>
        </p:nvGraphicFramePr>
        <p:xfrm>
          <a:off x="2785157" y="3309273"/>
          <a:ext cx="31416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15" name="Equation" r:id="rId3" imgW="1523880" imgH="469800" progId="Equation.DSMT4">
                  <p:embed/>
                </p:oleObj>
              </mc:Choice>
              <mc:Fallback>
                <p:oleObj name="Equation" r:id="rId3" imgW="1523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157" y="3309273"/>
                        <a:ext cx="3141663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50810"/>
              </p:ext>
            </p:extLst>
          </p:nvPr>
        </p:nvGraphicFramePr>
        <p:xfrm>
          <a:off x="148320" y="61167"/>
          <a:ext cx="45672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16" name="Equation" r:id="rId5" imgW="2222280" imgH="482400" progId="Equation.DSMT4">
                  <p:embed/>
                </p:oleObj>
              </mc:Choice>
              <mc:Fallback>
                <p:oleObj name="Equation" r:id="rId5" imgW="2222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20" y="61167"/>
                        <a:ext cx="45672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14653"/>
              </p:ext>
            </p:extLst>
          </p:nvPr>
        </p:nvGraphicFramePr>
        <p:xfrm>
          <a:off x="148320" y="1054251"/>
          <a:ext cx="5273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17" name="Equation" r:id="rId7" imgW="2336760" imgH="215640" progId="Equation.DSMT4">
                  <p:embed/>
                </p:oleObj>
              </mc:Choice>
              <mc:Fallback>
                <p:oleObj name="Equation" r:id="rId7" imgW="2336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20" y="1054251"/>
                        <a:ext cx="52736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36573"/>
              </p:ext>
            </p:extLst>
          </p:nvPr>
        </p:nvGraphicFramePr>
        <p:xfrm>
          <a:off x="161925" y="2395538"/>
          <a:ext cx="66992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18" name="Equation" r:id="rId9" imgW="3060360" imgH="431640" progId="Equation.DSMT4">
                  <p:embed/>
                </p:oleObj>
              </mc:Choice>
              <mc:Fallback>
                <p:oleObj name="Equation" r:id="rId9" imgW="306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395538"/>
                        <a:ext cx="66992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01535"/>
              </p:ext>
            </p:extLst>
          </p:nvPr>
        </p:nvGraphicFramePr>
        <p:xfrm>
          <a:off x="328613" y="6286500"/>
          <a:ext cx="6235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19" name="Equation" r:id="rId11" imgW="3162240" imgH="253800" progId="Equation.DSMT4">
                  <p:embed/>
                </p:oleObj>
              </mc:Choice>
              <mc:Fallback>
                <p:oleObj name="Equation" r:id="rId11" imgW="3162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6286500"/>
                        <a:ext cx="6235700" cy="4984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02315"/>
              </p:ext>
            </p:extLst>
          </p:nvPr>
        </p:nvGraphicFramePr>
        <p:xfrm>
          <a:off x="4252913" y="5414963"/>
          <a:ext cx="37893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0" name="Equation" r:id="rId13" imgW="1777680" imgH="419040" progId="Equation.DSMT4">
                  <p:embed/>
                </p:oleObj>
              </mc:Choice>
              <mc:Fallback>
                <p:oleObj name="Equation" r:id="rId13" imgW="1777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5414963"/>
                        <a:ext cx="3789362" cy="8921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53310"/>
              </p:ext>
            </p:extLst>
          </p:nvPr>
        </p:nvGraphicFramePr>
        <p:xfrm>
          <a:off x="1855835" y="3607841"/>
          <a:ext cx="946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1" name="Equation" r:id="rId15" imgW="419040" imgH="177480" progId="Equation.DSMT4">
                  <p:embed/>
                </p:oleObj>
              </mc:Choice>
              <mc:Fallback>
                <p:oleObj name="Equation" r:id="rId15" imgW="419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835" y="3607841"/>
                        <a:ext cx="9461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85221"/>
              </p:ext>
            </p:extLst>
          </p:nvPr>
        </p:nvGraphicFramePr>
        <p:xfrm>
          <a:off x="293688" y="4310063"/>
          <a:ext cx="55403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2" name="Equation" r:id="rId17" imgW="2387520" imgH="469800" progId="Equation.DSMT4">
                  <p:embed/>
                </p:oleObj>
              </mc:Choice>
              <mc:Fallback>
                <p:oleObj name="Equation" r:id="rId17" imgW="2387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4310063"/>
                        <a:ext cx="55403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4936677" y="4209958"/>
            <a:ext cx="705305" cy="35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779351" y="3764283"/>
            <a:ext cx="657872" cy="64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755112" y="4213523"/>
            <a:ext cx="544825" cy="205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500925" y="5114591"/>
            <a:ext cx="750880" cy="72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285472" y="5277189"/>
            <a:ext cx="668849" cy="55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066776" y="5091322"/>
            <a:ext cx="396272" cy="14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五角星 33"/>
          <p:cNvSpPr/>
          <p:nvPr/>
        </p:nvSpPr>
        <p:spPr>
          <a:xfrm>
            <a:off x="3881537" y="4230078"/>
            <a:ext cx="362079" cy="31745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角星 36"/>
          <p:cNvSpPr/>
          <p:nvPr/>
        </p:nvSpPr>
        <p:spPr>
          <a:xfrm>
            <a:off x="5435266" y="1116305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5941063" y="1116305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4785476" y="5121781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5497448" y="3320209"/>
            <a:ext cx="247442" cy="27423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33717"/>
              </p:ext>
            </p:extLst>
          </p:nvPr>
        </p:nvGraphicFramePr>
        <p:xfrm>
          <a:off x="491497" y="1504135"/>
          <a:ext cx="23923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3" name="Equation" r:id="rId19" imgW="1066680" imgH="406080" progId="Equation.DSMT4">
                  <p:embed/>
                </p:oleObj>
              </mc:Choice>
              <mc:Fallback>
                <p:oleObj name="Equation" r:id="rId19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7" y="1504135"/>
                        <a:ext cx="23923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229782"/>
              </p:ext>
            </p:extLst>
          </p:nvPr>
        </p:nvGraphicFramePr>
        <p:xfrm>
          <a:off x="2954196" y="1525252"/>
          <a:ext cx="20002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4" name="Equation" r:id="rId21" imgW="927000" imgH="393480" progId="Equation.DSMT4">
                  <p:embed/>
                </p:oleObj>
              </mc:Choice>
              <mc:Fallback>
                <p:oleObj name="Equation" r:id="rId21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196" y="1525252"/>
                        <a:ext cx="20002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30312"/>
              </p:ext>
            </p:extLst>
          </p:nvPr>
        </p:nvGraphicFramePr>
        <p:xfrm>
          <a:off x="4992192" y="1555401"/>
          <a:ext cx="34782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5" name="Equation" r:id="rId23" imgW="1612800" imgH="368280" progId="Equation.DSMT4">
                  <p:embed/>
                </p:oleObj>
              </mc:Choice>
              <mc:Fallback>
                <p:oleObj name="Equation" r:id="rId23" imgW="1612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192" y="1555401"/>
                        <a:ext cx="347821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14417"/>
              </p:ext>
            </p:extLst>
          </p:nvPr>
        </p:nvGraphicFramePr>
        <p:xfrm>
          <a:off x="198966" y="3343130"/>
          <a:ext cx="1949451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6" name="Equation" r:id="rId25" imgW="863280" imgH="431640" progId="Equation.DSMT4">
                  <p:embed/>
                </p:oleObj>
              </mc:Choice>
              <mc:Fallback>
                <p:oleObj name="Equation" r:id="rId25" imgW="863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66" y="3343130"/>
                        <a:ext cx="1949451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15067"/>
              </p:ext>
            </p:extLst>
          </p:nvPr>
        </p:nvGraphicFramePr>
        <p:xfrm>
          <a:off x="292100" y="5394325"/>
          <a:ext cx="38163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7" name="Equation" r:id="rId27" imgW="1790640" imgH="419040" progId="Equation.DSMT4">
                  <p:embed/>
                </p:oleObj>
              </mc:Choice>
              <mc:Fallback>
                <p:oleObj name="Equation" r:id="rId27" imgW="1790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5394325"/>
                        <a:ext cx="3816350" cy="8921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五角星 35"/>
          <p:cNvSpPr/>
          <p:nvPr/>
        </p:nvSpPr>
        <p:spPr>
          <a:xfrm>
            <a:off x="3932116" y="5176972"/>
            <a:ext cx="413432" cy="34339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53625" y="2359604"/>
            <a:ext cx="8201134" cy="59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056325"/>
              </p:ext>
            </p:extLst>
          </p:nvPr>
        </p:nvGraphicFramePr>
        <p:xfrm>
          <a:off x="5883965" y="3309454"/>
          <a:ext cx="4000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8" name="Equation" r:id="rId29" imgW="177480" imgH="431640" progId="Equation.DSMT4">
                  <p:embed/>
                </p:oleObj>
              </mc:Choice>
              <mc:Fallback>
                <p:oleObj name="Equation" r:id="rId29" imgW="177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965" y="3309454"/>
                        <a:ext cx="4000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1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26790</TotalTime>
  <Words>25</Words>
  <Application>Microsoft Office PowerPoint</Application>
  <PresentationFormat>全屏显示(4:3)</PresentationFormat>
  <Paragraphs>9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</dc:creator>
  <cp:lastModifiedBy>sm</cp:lastModifiedBy>
  <cp:revision>2104</cp:revision>
  <dcterms:created xsi:type="dcterms:W3CDTF">2017-11-07T01:04:31Z</dcterms:created>
  <dcterms:modified xsi:type="dcterms:W3CDTF">2019-11-12T04:05:59Z</dcterms:modified>
</cp:coreProperties>
</file>