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39"/>
  </p:notesMasterIdLst>
  <p:sldIdLst>
    <p:sldId id="687" r:id="rId2"/>
    <p:sldId id="677" r:id="rId3"/>
    <p:sldId id="678" r:id="rId4"/>
    <p:sldId id="681" r:id="rId5"/>
    <p:sldId id="679" r:id="rId6"/>
    <p:sldId id="694" r:id="rId7"/>
    <p:sldId id="682" r:id="rId8"/>
    <p:sldId id="684" r:id="rId9"/>
    <p:sldId id="685" r:id="rId10"/>
    <p:sldId id="633" r:id="rId11"/>
    <p:sldId id="634" r:id="rId12"/>
    <p:sldId id="661" r:id="rId13"/>
    <p:sldId id="662" r:id="rId14"/>
    <p:sldId id="663" r:id="rId15"/>
    <p:sldId id="689" r:id="rId16"/>
    <p:sldId id="665" r:id="rId17"/>
    <p:sldId id="667" r:id="rId18"/>
    <p:sldId id="670" r:id="rId19"/>
    <p:sldId id="691" r:id="rId20"/>
    <p:sldId id="692" r:id="rId21"/>
    <p:sldId id="693" r:id="rId22"/>
    <p:sldId id="674" r:id="rId23"/>
    <p:sldId id="695" r:id="rId24"/>
    <p:sldId id="668" r:id="rId25"/>
    <p:sldId id="675" r:id="rId26"/>
    <p:sldId id="296" r:id="rId27"/>
    <p:sldId id="669" r:id="rId28"/>
    <p:sldId id="683" r:id="rId29"/>
    <p:sldId id="644" r:id="rId30"/>
    <p:sldId id="635" r:id="rId31"/>
    <p:sldId id="637" r:id="rId32"/>
    <p:sldId id="658" r:id="rId33"/>
    <p:sldId id="686" r:id="rId34"/>
    <p:sldId id="636" r:id="rId35"/>
    <p:sldId id="688" r:id="rId36"/>
    <p:sldId id="690" r:id="rId37"/>
    <p:sldId id="666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83125B5-3027-4FF8-81F7-E94AA195A5AA}">
          <p14:sldIdLst>
            <p14:sldId id="687"/>
          </p14:sldIdLst>
        </p14:section>
        <p14:section name="无标题节" id="{82AC83A9-029D-40ED-9E01-76BB6B08791D}">
          <p14:sldIdLst>
            <p14:sldId id="677"/>
            <p14:sldId id="678"/>
            <p14:sldId id="681"/>
            <p14:sldId id="679"/>
            <p14:sldId id="694"/>
            <p14:sldId id="682"/>
            <p14:sldId id="684"/>
            <p14:sldId id="685"/>
            <p14:sldId id="633"/>
            <p14:sldId id="634"/>
            <p14:sldId id="661"/>
            <p14:sldId id="662"/>
            <p14:sldId id="663"/>
            <p14:sldId id="689"/>
            <p14:sldId id="665"/>
            <p14:sldId id="667"/>
            <p14:sldId id="670"/>
            <p14:sldId id="691"/>
            <p14:sldId id="692"/>
            <p14:sldId id="693"/>
            <p14:sldId id="674"/>
            <p14:sldId id="695"/>
            <p14:sldId id="668"/>
            <p14:sldId id="675"/>
            <p14:sldId id="296"/>
            <p14:sldId id="669"/>
            <p14:sldId id="683"/>
            <p14:sldId id="644"/>
            <p14:sldId id="635"/>
            <p14:sldId id="637"/>
            <p14:sldId id="658"/>
            <p14:sldId id="686"/>
            <p14:sldId id="636"/>
            <p14:sldId id="688"/>
            <p14:sldId id="690"/>
            <p14:sldId id="6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FC1"/>
    <a:srgbClr val="990000"/>
    <a:srgbClr val="B6BA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0" autoAdjust="0"/>
    <p:restoredTop sz="94588" autoAdjust="0"/>
  </p:normalViewPr>
  <p:slideViewPr>
    <p:cSldViewPr snapToGrid="0">
      <p:cViewPr varScale="1">
        <p:scale>
          <a:sx n="61" d="100"/>
          <a:sy n="61" d="100"/>
        </p:scale>
        <p:origin x="62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81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12" Type="http://schemas.openxmlformats.org/officeDocument/2006/relationships/image" Target="../media/image180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5" Type="http://schemas.openxmlformats.org/officeDocument/2006/relationships/image" Target="../media/image18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Relationship Id="rId14" Type="http://schemas.openxmlformats.org/officeDocument/2006/relationships/image" Target="../media/image1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94.wmf"/><Relationship Id="rId18" Type="http://schemas.openxmlformats.org/officeDocument/2006/relationships/image" Target="../media/image199.wmf"/><Relationship Id="rId3" Type="http://schemas.openxmlformats.org/officeDocument/2006/relationships/image" Target="../media/image186.wmf"/><Relationship Id="rId21" Type="http://schemas.openxmlformats.org/officeDocument/2006/relationships/image" Target="../media/image202.wmf"/><Relationship Id="rId7" Type="http://schemas.openxmlformats.org/officeDocument/2006/relationships/image" Target="../media/image190.wmf"/><Relationship Id="rId12" Type="http://schemas.openxmlformats.org/officeDocument/2006/relationships/image" Target="../media/image193.wmf"/><Relationship Id="rId17" Type="http://schemas.openxmlformats.org/officeDocument/2006/relationships/image" Target="../media/image198.wmf"/><Relationship Id="rId2" Type="http://schemas.openxmlformats.org/officeDocument/2006/relationships/image" Target="../media/image185.wmf"/><Relationship Id="rId16" Type="http://schemas.openxmlformats.org/officeDocument/2006/relationships/image" Target="../media/image197.wmf"/><Relationship Id="rId20" Type="http://schemas.openxmlformats.org/officeDocument/2006/relationships/image" Target="../media/image201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11" Type="http://schemas.openxmlformats.org/officeDocument/2006/relationships/image" Target="../media/image192.wmf"/><Relationship Id="rId5" Type="http://schemas.openxmlformats.org/officeDocument/2006/relationships/image" Target="../media/image188.wmf"/><Relationship Id="rId15" Type="http://schemas.openxmlformats.org/officeDocument/2006/relationships/image" Target="../media/image196.wmf"/><Relationship Id="rId10" Type="http://schemas.openxmlformats.org/officeDocument/2006/relationships/image" Target="../media/image191.wmf"/><Relationship Id="rId19" Type="http://schemas.openxmlformats.org/officeDocument/2006/relationships/image" Target="../media/image200.wmf"/><Relationship Id="rId4" Type="http://schemas.openxmlformats.org/officeDocument/2006/relationships/image" Target="../media/image187.wmf"/><Relationship Id="rId9" Type="http://schemas.openxmlformats.org/officeDocument/2006/relationships/image" Target="../media/image168.wmf"/><Relationship Id="rId14" Type="http://schemas.openxmlformats.org/officeDocument/2006/relationships/image" Target="../media/image19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image" Target="../media/image215.wmf"/><Relationship Id="rId18" Type="http://schemas.openxmlformats.org/officeDocument/2006/relationships/image" Target="../media/image220.wmf"/><Relationship Id="rId26" Type="http://schemas.openxmlformats.org/officeDocument/2006/relationships/image" Target="../media/image228.wmf"/><Relationship Id="rId3" Type="http://schemas.openxmlformats.org/officeDocument/2006/relationships/image" Target="../media/image205.wmf"/><Relationship Id="rId21" Type="http://schemas.openxmlformats.org/officeDocument/2006/relationships/image" Target="../media/image223.wmf"/><Relationship Id="rId7" Type="http://schemas.openxmlformats.org/officeDocument/2006/relationships/image" Target="../media/image209.wmf"/><Relationship Id="rId12" Type="http://schemas.openxmlformats.org/officeDocument/2006/relationships/image" Target="../media/image214.wmf"/><Relationship Id="rId17" Type="http://schemas.openxmlformats.org/officeDocument/2006/relationships/image" Target="../media/image219.wmf"/><Relationship Id="rId25" Type="http://schemas.openxmlformats.org/officeDocument/2006/relationships/image" Target="../media/image227.wmf"/><Relationship Id="rId2" Type="http://schemas.openxmlformats.org/officeDocument/2006/relationships/image" Target="../media/image204.wmf"/><Relationship Id="rId16" Type="http://schemas.openxmlformats.org/officeDocument/2006/relationships/image" Target="../media/image218.wmf"/><Relationship Id="rId20" Type="http://schemas.openxmlformats.org/officeDocument/2006/relationships/image" Target="../media/image222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11" Type="http://schemas.openxmlformats.org/officeDocument/2006/relationships/image" Target="../media/image213.wmf"/><Relationship Id="rId24" Type="http://schemas.openxmlformats.org/officeDocument/2006/relationships/image" Target="../media/image226.wmf"/><Relationship Id="rId5" Type="http://schemas.openxmlformats.org/officeDocument/2006/relationships/image" Target="../media/image207.wmf"/><Relationship Id="rId15" Type="http://schemas.openxmlformats.org/officeDocument/2006/relationships/image" Target="../media/image217.wmf"/><Relationship Id="rId23" Type="http://schemas.openxmlformats.org/officeDocument/2006/relationships/image" Target="../media/image225.wmf"/><Relationship Id="rId10" Type="http://schemas.openxmlformats.org/officeDocument/2006/relationships/image" Target="../media/image212.wmf"/><Relationship Id="rId19" Type="http://schemas.openxmlformats.org/officeDocument/2006/relationships/image" Target="../media/image221.wmf"/><Relationship Id="rId4" Type="http://schemas.openxmlformats.org/officeDocument/2006/relationships/image" Target="../media/image206.wmf"/><Relationship Id="rId9" Type="http://schemas.openxmlformats.org/officeDocument/2006/relationships/image" Target="../media/image211.wmf"/><Relationship Id="rId14" Type="http://schemas.openxmlformats.org/officeDocument/2006/relationships/image" Target="../media/image216.wmf"/><Relationship Id="rId22" Type="http://schemas.openxmlformats.org/officeDocument/2006/relationships/image" Target="../media/image22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18" Type="http://schemas.openxmlformats.org/officeDocument/2006/relationships/image" Target="../media/image246.wmf"/><Relationship Id="rId3" Type="http://schemas.openxmlformats.org/officeDocument/2006/relationships/image" Target="../media/image231.wmf"/><Relationship Id="rId21" Type="http://schemas.openxmlformats.org/officeDocument/2006/relationships/image" Target="../media/image248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17" Type="http://schemas.openxmlformats.org/officeDocument/2006/relationships/image" Target="../media/image245.wmf"/><Relationship Id="rId25" Type="http://schemas.openxmlformats.org/officeDocument/2006/relationships/image" Target="../media/image225.wmf"/><Relationship Id="rId2" Type="http://schemas.openxmlformats.org/officeDocument/2006/relationships/image" Target="../media/image230.wmf"/><Relationship Id="rId16" Type="http://schemas.openxmlformats.org/officeDocument/2006/relationships/image" Target="../media/image244.wmf"/><Relationship Id="rId20" Type="http://schemas.openxmlformats.org/officeDocument/2006/relationships/image" Target="../media/image204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24" Type="http://schemas.openxmlformats.org/officeDocument/2006/relationships/image" Target="../media/image251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23" Type="http://schemas.openxmlformats.org/officeDocument/2006/relationships/image" Target="../media/image250.wmf"/><Relationship Id="rId10" Type="http://schemas.openxmlformats.org/officeDocument/2006/relationships/image" Target="../media/image238.wmf"/><Relationship Id="rId19" Type="http://schemas.openxmlformats.org/officeDocument/2006/relationships/image" Target="../media/image247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Relationship Id="rId22" Type="http://schemas.openxmlformats.org/officeDocument/2006/relationships/image" Target="../media/image2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18" Type="http://schemas.openxmlformats.org/officeDocument/2006/relationships/image" Target="../media/image269.wmf"/><Relationship Id="rId3" Type="http://schemas.openxmlformats.org/officeDocument/2006/relationships/image" Target="../media/image254.wmf"/><Relationship Id="rId21" Type="http://schemas.openxmlformats.org/officeDocument/2006/relationships/image" Target="../media/image270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17" Type="http://schemas.openxmlformats.org/officeDocument/2006/relationships/image" Target="../media/image268.wmf"/><Relationship Id="rId2" Type="http://schemas.openxmlformats.org/officeDocument/2006/relationships/image" Target="../media/image253.wmf"/><Relationship Id="rId16" Type="http://schemas.openxmlformats.org/officeDocument/2006/relationships/image" Target="../media/image267.wmf"/><Relationship Id="rId20" Type="http://schemas.openxmlformats.org/officeDocument/2006/relationships/image" Target="../media/image238.w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5" Type="http://schemas.openxmlformats.org/officeDocument/2006/relationships/image" Target="../media/image266.wmf"/><Relationship Id="rId23" Type="http://schemas.openxmlformats.org/officeDocument/2006/relationships/image" Target="../media/image272.wmf"/><Relationship Id="rId10" Type="http://schemas.openxmlformats.org/officeDocument/2006/relationships/image" Target="../media/image261.wmf"/><Relationship Id="rId19" Type="http://schemas.openxmlformats.org/officeDocument/2006/relationships/image" Target="../media/image237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Relationship Id="rId14" Type="http://schemas.openxmlformats.org/officeDocument/2006/relationships/image" Target="../media/image265.wmf"/><Relationship Id="rId22" Type="http://schemas.openxmlformats.org/officeDocument/2006/relationships/image" Target="../media/image2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w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12" Type="http://schemas.openxmlformats.org/officeDocument/2006/relationships/image" Target="../media/image284.wmf"/><Relationship Id="rId2" Type="http://schemas.openxmlformats.org/officeDocument/2006/relationships/image" Target="../media/image274.wmf"/><Relationship Id="rId16" Type="http://schemas.openxmlformats.org/officeDocument/2006/relationships/image" Target="../media/image288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11" Type="http://schemas.openxmlformats.org/officeDocument/2006/relationships/image" Target="../media/image283.wmf"/><Relationship Id="rId5" Type="http://schemas.openxmlformats.org/officeDocument/2006/relationships/image" Target="../media/image277.wmf"/><Relationship Id="rId15" Type="http://schemas.openxmlformats.org/officeDocument/2006/relationships/image" Target="../media/image287.wmf"/><Relationship Id="rId10" Type="http://schemas.openxmlformats.org/officeDocument/2006/relationships/image" Target="../media/image282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Relationship Id="rId14" Type="http://schemas.openxmlformats.org/officeDocument/2006/relationships/image" Target="../media/image2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6.wmf"/><Relationship Id="rId13" Type="http://schemas.openxmlformats.org/officeDocument/2006/relationships/image" Target="../media/image301.wmf"/><Relationship Id="rId18" Type="http://schemas.openxmlformats.org/officeDocument/2006/relationships/image" Target="../media/image306.wmf"/><Relationship Id="rId3" Type="http://schemas.openxmlformats.org/officeDocument/2006/relationships/image" Target="../media/image291.wmf"/><Relationship Id="rId7" Type="http://schemas.openxmlformats.org/officeDocument/2006/relationships/image" Target="../media/image295.wmf"/><Relationship Id="rId12" Type="http://schemas.openxmlformats.org/officeDocument/2006/relationships/image" Target="../media/image300.wmf"/><Relationship Id="rId17" Type="http://schemas.openxmlformats.org/officeDocument/2006/relationships/image" Target="../media/image305.wmf"/><Relationship Id="rId2" Type="http://schemas.openxmlformats.org/officeDocument/2006/relationships/image" Target="../media/image290.wmf"/><Relationship Id="rId16" Type="http://schemas.openxmlformats.org/officeDocument/2006/relationships/image" Target="../media/image304.wmf"/><Relationship Id="rId1" Type="http://schemas.openxmlformats.org/officeDocument/2006/relationships/image" Target="../media/image289.wmf"/><Relationship Id="rId6" Type="http://schemas.openxmlformats.org/officeDocument/2006/relationships/image" Target="../media/image294.wmf"/><Relationship Id="rId11" Type="http://schemas.openxmlformats.org/officeDocument/2006/relationships/image" Target="../media/image299.wmf"/><Relationship Id="rId5" Type="http://schemas.openxmlformats.org/officeDocument/2006/relationships/image" Target="../media/image293.wmf"/><Relationship Id="rId15" Type="http://schemas.openxmlformats.org/officeDocument/2006/relationships/image" Target="../media/image303.wmf"/><Relationship Id="rId10" Type="http://schemas.openxmlformats.org/officeDocument/2006/relationships/image" Target="../media/image298.wmf"/><Relationship Id="rId4" Type="http://schemas.openxmlformats.org/officeDocument/2006/relationships/image" Target="../media/image292.wmf"/><Relationship Id="rId9" Type="http://schemas.openxmlformats.org/officeDocument/2006/relationships/image" Target="../media/image297.wmf"/><Relationship Id="rId14" Type="http://schemas.openxmlformats.org/officeDocument/2006/relationships/image" Target="../media/image302.wmf"/></Relationships>
</file>

<file path=ppt/drawings/_rels/vmlDrawing17.vml.rels><?xml version="1.0" encoding="UTF-8" standalone="yes"?>
<Relationships xmlns="http://schemas.openxmlformats.org/package/2006/relationships"><Relationship Id="rId13" Type="http://schemas.openxmlformats.org/officeDocument/2006/relationships/image" Target="../media/image319.wmf"/><Relationship Id="rId18" Type="http://schemas.openxmlformats.org/officeDocument/2006/relationships/image" Target="../media/image324.wmf"/><Relationship Id="rId26" Type="http://schemas.openxmlformats.org/officeDocument/2006/relationships/image" Target="../media/image332.wmf"/><Relationship Id="rId3" Type="http://schemas.openxmlformats.org/officeDocument/2006/relationships/image" Target="../media/image309.wmf"/><Relationship Id="rId21" Type="http://schemas.openxmlformats.org/officeDocument/2006/relationships/image" Target="../media/image327.wmf"/><Relationship Id="rId34" Type="http://schemas.openxmlformats.org/officeDocument/2006/relationships/image" Target="../media/image340.wmf"/><Relationship Id="rId7" Type="http://schemas.openxmlformats.org/officeDocument/2006/relationships/image" Target="../media/image313.wmf"/><Relationship Id="rId12" Type="http://schemas.openxmlformats.org/officeDocument/2006/relationships/image" Target="../media/image318.wmf"/><Relationship Id="rId17" Type="http://schemas.openxmlformats.org/officeDocument/2006/relationships/image" Target="../media/image323.wmf"/><Relationship Id="rId25" Type="http://schemas.openxmlformats.org/officeDocument/2006/relationships/image" Target="../media/image331.wmf"/><Relationship Id="rId33" Type="http://schemas.openxmlformats.org/officeDocument/2006/relationships/image" Target="../media/image339.wmf"/><Relationship Id="rId2" Type="http://schemas.openxmlformats.org/officeDocument/2006/relationships/image" Target="../media/image308.wmf"/><Relationship Id="rId16" Type="http://schemas.openxmlformats.org/officeDocument/2006/relationships/image" Target="../media/image322.wmf"/><Relationship Id="rId20" Type="http://schemas.openxmlformats.org/officeDocument/2006/relationships/image" Target="../media/image326.wmf"/><Relationship Id="rId29" Type="http://schemas.openxmlformats.org/officeDocument/2006/relationships/image" Target="../media/image335.wmf"/><Relationship Id="rId1" Type="http://schemas.openxmlformats.org/officeDocument/2006/relationships/image" Target="../media/image307.wmf"/><Relationship Id="rId6" Type="http://schemas.openxmlformats.org/officeDocument/2006/relationships/image" Target="../media/image312.wmf"/><Relationship Id="rId11" Type="http://schemas.openxmlformats.org/officeDocument/2006/relationships/image" Target="../media/image317.wmf"/><Relationship Id="rId24" Type="http://schemas.openxmlformats.org/officeDocument/2006/relationships/image" Target="../media/image330.wmf"/><Relationship Id="rId32" Type="http://schemas.openxmlformats.org/officeDocument/2006/relationships/image" Target="../media/image338.wmf"/><Relationship Id="rId5" Type="http://schemas.openxmlformats.org/officeDocument/2006/relationships/image" Target="../media/image311.wmf"/><Relationship Id="rId15" Type="http://schemas.openxmlformats.org/officeDocument/2006/relationships/image" Target="../media/image321.wmf"/><Relationship Id="rId23" Type="http://schemas.openxmlformats.org/officeDocument/2006/relationships/image" Target="../media/image329.wmf"/><Relationship Id="rId28" Type="http://schemas.openxmlformats.org/officeDocument/2006/relationships/image" Target="../media/image334.wmf"/><Relationship Id="rId36" Type="http://schemas.openxmlformats.org/officeDocument/2006/relationships/image" Target="../media/image342.wmf"/><Relationship Id="rId10" Type="http://schemas.openxmlformats.org/officeDocument/2006/relationships/image" Target="../media/image316.wmf"/><Relationship Id="rId19" Type="http://schemas.openxmlformats.org/officeDocument/2006/relationships/image" Target="../media/image325.wmf"/><Relationship Id="rId31" Type="http://schemas.openxmlformats.org/officeDocument/2006/relationships/image" Target="../media/image337.wmf"/><Relationship Id="rId4" Type="http://schemas.openxmlformats.org/officeDocument/2006/relationships/image" Target="../media/image310.wmf"/><Relationship Id="rId9" Type="http://schemas.openxmlformats.org/officeDocument/2006/relationships/image" Target="../media/image315.wmf"/><Relationship Id="rId14" Type="http://schemas.openxmlformats.org/officeDocument/2006/relationships/image" Target="../media/image320.wmf"/><Relationship Id="rId22" Type="http://schemas.openxmlformats.org/officeDocument/2006/relationships/image" Target="../media/image328.wmf"/><Relationship Id="rId27" Type="http://schemas.openxmlformats.org/officeDocument/2006/relationships/image" Target="../media/image333.wmf"/><Relationship Id="rId30" Type="http://schemas.openxmlformats.org/officeDocument/2006/relationships/image" Target="../media/image336.wmf"/><Relationship Id="rId35" Type="http://schemas.openxmlformats.org/officeDocument/2006/relationships/image" Target="../media/image341.wmf"/><Relationship Id="rId8" Type="http://schemas.openxmlformats.org/officeDocument/2006/relationships/image" Target="../media/image31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13" Type="http://schemas.openxmlformats.org/officeDocument/2006/relationships/image" Target="../media/image355.wmf"/><Relationship Id="rId18" Type="http://schemas.openxmlformats.org/officeDocument/2006/relationships/image" Target="../media/image308.wmf"/><Relationship Id="rId3" Type="http://schemas.openxmlformats.org/officeDocument/2006/relationships/image" Target="../media/image345.wmf"/><Relationship Id="rId21" Type="http://schemas.openxmlformats.org/officeDocument/2006/relationships/image" Target="../media/image311.wmf"/><Relationship Id="rId7" Type="http://schemas.openxmlformats.org/officeDocument/2006/relationships/image" Target="../media/image349.wmf"/><Relationship Id="rId12" Type="http://schemas.openxmlformats.org/officeDocument/2006/relationships/image" Target="../media/image354.wmf"/><Relationship Id="rId17" Type="http://schemas.openxmlformats.org/officeDocument/2006/relationships/image" Target="../media/image359.wmf"/><Relationship Id="rId2" Type="http://schemas.openxmlformats.org/officeDocument/2006/relationships/image" Target="../media/image344.wmf"/><Relationship Id="rId16" Type="http://schemas.openxmlformats.org/officeDocument/2006/relationships/image" Target="../media/image358.wmf"/><Relationship Id="rId20" Type="http://schemas.openxmlformats.org/officeDocument/2006/relationships/image" Target="../media/image310.wmf"/><Relationship Id="rId1" Type="http://schemas.openxmlformats.org/officeDocument/2006/relationships/image" Target="../media/image343.wmf"/><Relationship Id="rId6" Type="http://schemas.openxmlformats.org/officeDocument/2006/relationships/image" Target="../media/image348.wmf"/><Relationship Id="rId11" Type="http://schemas.openxmlformats.org/officeDocument/2006/relationships/image" Target="../media/image353.wmf"/><Relationship Id="rId5" Type="http://schemas.openxmlformats.org/officeDocument/2006/relationships/image" Target="../media/image347.wmf"/><Relationship Id="rId15" Type="http://schemas.openxmlformats.org/officeDocument/2006/relationships/image" Target="../media/image357.wmf"/><Relationship Id="rId23" Type="http://schemas.openxmlformats.org/officeDocument/2006/relationships/image" Target="../media/image313.wmf"/><Relationship Id="rId10" Type="http://schemas.openxmlformats.org/officeDocument/2006/relationships/image" Target="../media/image352.wmf"/><Relationship Id="rId19" Type="http://schemas.openxmlformats.org/officeDocument/2006/relationships/image" Target="../media/image309.wmf"/><Relationship Id="rId4" Type="http://schemas.openxmlformats.org/officeDocument/2006/relationships/image" Target="../media/image346.wmf"/><Relationship Id="rId9" Type="http://schemas.openxmlformats.org/officeDocument/2006/relationships/image" Target="../media/image351.wmf"/><Relationship Id="rId14" Type="http://schemas.openxmlformats.org/officeDocument/2006/relationships/image" Target="../media/image356.wmf"/><Relationship Id="rId22" Type="http://schemas.openxmlformats.org/officeDocument/2006/relationships/image" Target="../media/image31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13" Type="http://schemas.openxmlformats.org/officeDocument/2006/relationships/image" Target="../media/image354.wmf"/><Relationship Id="rId18" Type="http://schemas.openxmlformats.org/officeDocument/2006/relationships/image" Target="../media/image370.wmf"/><Relationship Id="rId3" Type="http://schemas.openxmlformats.org/officeDocument/2006/relationships/image" Target="../media/image362.wmf"/><Relationship Id="rId21" Type="http://schemas.openxmlformats.org/officeDocument/2006/relationships/image" Target="../media/image372.wmf"/><Relationship Id="rId7" Type="http://schemas.openxmlformats.org/officeDocument/2006/relationships/image" Target="../media/image366.wmf"/><Relationship Id="rId12" Type="http://schemas.openxmlformats.org/officeDocument/2006/relationships/image" Target="../media/image353.wmf"/><Relationship Id="rId17" Type="http://schemas.openxmlformats.org/officeDocument/2006/relationships/image" Target="../media/image369.wmf"/><Relationship Id="rId2" Type="http://schemas.openxmlformats.org/officeDocument/2006/relationships/image" Target="../media/image361.wmf"/><Relationship Id="rId16" Type="http://schemas.openxmlformats.org/officeDocument/2006/relationships/image" Target="../media/image357.wmf"/><Relationship Id="rId20" Type="http://schemas.openxmlformats.org/officeDocument/2006/relationships/image" Target="../media/image359.wmf"/><Relationship Id="rId1" Type="http://schemas.openxmlformats.org/officeDocument/2006/relationships/image" Target="../media/image360.wmf"/><Relationship Id="rId6" Type="http://schemas.openxmlformats.org/officeDocument/2006/relationships/image" Target="../media/image365.wmf"/><Relationship Id="rId11" Type="http://schemas.openxmlformats.org/officeDocument/2006/relationships/image" Target="../media/image352.wmf"/><Relationship Id="rId5" Type="http://schemas.openxmlformats.org/officeDocument/2006/relationships/image" Target="../media/image364.wmf"/><Relationship Id="rId15" Type="http://schemas.openxmlformats.org/officeDocument/2006/relationships/image" Target="../media/image356.wmf"/><Relationship Id="rId10" Type="http://schemas.openxmlformats.org/officeDocument/2006/relationships/image" Target="../media/image351.wmf"/><Relationship Id="rId19" Type="http://schemas.openxmlformats.org/officeDocument/2006/relationships/image" Target="../media/image371.wmf"/><Relationship Id="rId4" Type="http://schemas.openxmlformats.org/officeDocument/2006/relationships/image" Target="../media/image363.wmf"/><Relationship Id="rId9" Type="http://schemas.openxmlformats.org/officeDocument/2006/relationships/image" Target="../media/image368.wmf"/><Relationship Id="rId14" Type="http://schemas.openxmlformats.org/officeDocument/2006/relationships/image" Target="../media/image35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17" Type="http://schemas.openxmlformats.org/officeDocument/2006/relationships/image" Target="../media/image36.wmf"/><Relationship Id="rId2" Type="http://schemas.openxmlformats.org/officeDocument/2006/relationships/image" Target="../media/image21.wmf"/><Relationship Id="rId16" Type="http://schemas.openxmlformats.org/officeDocument/2006/relationships/image" Target="../media/image35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5" Type="http://schemas.openxmlformats.org/officeDocument/2006/relationships/image" Target="../media/image34.wmf"/><Relationship Id="rId10" Type="http://schemas.openxmlformats.org/officeDocument/2006/relationships/image" Target="../media/image29.wmf"/><Relationship Id="rId19" Type="http://schemas.openxmlformats.org/officeDocument/2006/relationships/image" Target="../media/image38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Relationship Id="rId14" Type="http://schemas.openxmlformats.org/officeDocument/2006/relationships/image" Target="../media/image3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13" Type="http://schemas.openxmlformats.org/officeDocument/2006/relationships/image" Target="../media/image385.wmf"/><Relationship Id="rId18" Type="http://schemas.openxmlformats.org/officeDocument/2006/relationships/image" Target="../media/image390.wmf"/><Relationship Id="rId3" Type="http://schemas.openxmlformats.org/officeDocument/2006/relationships/image" Target="../media/image375.wmf"/><Relationship Id="rId7" Type="http://schemas.openxmlformats.org/officeDocument/2006/relationships/image" Target="../media/image379.wmf"/><Relationship Id="rId12" Type="http://schemas.openxmlformats.org/officeDocument/2006/relationships/image" Target="../media/image384.wmf"/><Relationship Id="rId17" Type="http://schemas.openxmlformats.org/officeDocument/2006/relationships/image" Target="../media/image389.wmf"/><Relationship Id="rId2" Type="http://schemas.openxmlformats.org/officeDocument/2006/relationships/image" Target="../media/image374.wmf"/><Relationship Id="rId16" Type="http://schemas.openxmlformats.org/officeDocument/2006/relationships/image" Target="../media/image388.wmf"/><Relationship Id="rId1" Type="http://schemas.openxmlformats.org/officeDocument/2006/relationships/image" Target="../media/image373.wmf"/><Relationship Id="rId6" Type="http://schemas.openxmlformats.org/officeDocument/2006/relationships/image" Target="../media/image378.wmf"/><Relationship Id="rId11" Type="http://schemas.openxmlformats.org/officeDocument/2006/relationships/image" Target="../media/image383.wmf"/><Relationship Id="rId5" Type="http://schemas.openxmlformats.org/officeDocument/2006/relationships/image" Target="../media/image377.wmf"/><Relationship Id="rId15" Type="http://schemas.openxmlformats.org/officeDocument/2006/relationships/image" Target="../media/image387.wmf"/><Relationship Id="rId10" Type="http://schemas.openxmlformats.org/officeDocument/2006/relationships/image" Target="../media/image382.wmf"/><Relationship Id="rId19" Type="http://schemas.openxmlformats.org/officeDocument/2006/relationships/image" Target="../media/image391.wmf"/><Relationship Id="rId4" Type="http://schemas.openxmlformats.org/officeDocument/2006/relationships/image" Target="../media/image376.wmf"/><Relationship Id="rId9" Type="http://schemas.openxmlformats.org/officeDocument/2006/relationships/image" Target="../media/image381.wmf"/><Relationship Id="rId14" Type="http://schemas.openxmlformats.org/officeDocument/2006/relationships/image" Target="../media/image38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13" Type="http://schemas.openxmlformats.org/officeDocument/2006/relationships/image" Target="../media/image404.wmf"/><Relationship Id="rId3" Type="http://schemas.openxmlformats.org/officeDocument/2006/relationships/image" Target="../media/image394.wmf"/><Relationship Id="rId7" Type="http://schemas.openxmlformats.org/officeDocument/2006/relationships/image" Target="../media/image398.wmf"/><Relationship Id="rId12" Type="http://schemas.openxmlformats.org/officeDocument/2006/relationships/image" Target="../media/image403.wmf"/><Relationship Id="rId2" Type="http://schemas.openxmlformats.org/officeDocument/2006/relationships/image" Target="../media/image393.wmf"/><Relationship Id="rId1" Type="http://schemas.openxmlformats.org/officeDocument/2006/relationships/image" Target="../media/image392.wmf"/><Relationship Id="rId6" Type="http://schemas.openxmlformats.org/officeDocument/2006/relationships/image" Target="../media/image397.wmf"/><Relationship Id="rId11" Type="http://schemas.openxmlformats.org/officeDocument/2006/relationships/image" Target="../media/image402.wmf"/><Relationship Id="rId5" Type="http://schemas.openxmlformats.org/officeDocument/2006/relationships/image" Target="../media/image396.wmf"/><Relationship Id="rId10" Type="http://schemas.openxmlformats.org/officeDocument/2006/relationships/image" Target="../media/image401.wmf"/><Relationship Id="rId4" Type="http://schemas.openxmlformats.org/officeDocument/2006/relationships/image" Target="../media/image395.wmf"/><Relationship Id="rId9" Type="http://schemas.openxmlformats.org/officeDocument/2006/relationships/image" Target="../media/image400.wmf"/><Relationship Id="rId14" Type="http://schemas.openxmlformats.org/officeDocument/2006/relationships/image" Target="../media/image40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3.wmf"/><Relationship Id="rId3" Type="http://schemas.openxmlformats.org/officeDocument/2006/relationships/image" Target="../media/image408.wmf"/><Relationship Id="rId7" Type="http://schemas.openxmlformats.org/officeDocument/2006/relationships/image" Target="../media/image412.wmf"/><Relationship Id="rId12" Type="http://schemas.openxmlformats.org/officeDocument/2006/relationships/image" Target="../media/image417.wmf"/><Relationship Id="rId2" Type="http://schemas.openxmlformats.org/officeDocument/2006/relationships/image" Target="../media/image407.wmf"/><Relationship Id="rId1" Type="http://schemas.openxmlformats.org/officeDocument/2006/relationships/image" Target="../media/image406.wmf"/><Relationship Id="rId6" Type="http://schemas.openxmlformats.org/officeDocument/2006/relationships/image" Target="../media/image411.wmf"/><Relationship Id="rId11" Type="http://schemas.openxmlformats.org/officeDocument/2006/relationships/image" Target="../media/image416.wmf"/><Relationship Id="rId5" Type="http://schemas.openxmlformats.org/officeDocument/2006/relationships/image" Target="../media/image410.wmf"/><Relationship Id="rId10" Type="http://schemas.openxmlformats.org/officeDocument/2006/relationships/image" Target="../media/image415.wmf"/><Relationship Id="rId4" Type="http://schemas.openxmlformats.org/officeDocument/2006/relationships/image" Target="../media/image409.wmf"/><Relationship Id="rId9" Type="http://schemas.openxmlformats.org/officeDocument/2006/relationships/image" Target="../media/image41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5.wmf"/><Relationship Id="rId13" Type="http://schemas.openxmlformats.org/officeDocument/2006/relationships/image" Target="../media/image430.wmf"/><Relationship Id="rId18" Type="http://schemas.openxmlformats.org/officeDocument/2006/relationships/image" Target="../media/image435.wmf"/><Relationship Id="rId3" Type="http://schemas.openxmlformats.org/officeDocument/2006/relationships/image" Target="../media/image420.wmf"/><Relationship Id="rId21" Type="http://schemas.openxmlformats.org/officeDocument/2006/relationships/image" Target="../media/image438.wmf"/><Relationship Id="rId7" Type="http://schemas.openxmlformats.org/officeDocument/2006/relationships/image" Target="../media/image424.wmf"/><Relationship Id="rId12" Type="http://schemas.openxmlformats.org/officeDocument/2006/relationships/image" Target="../media/image429.wmf"/><Relationship Id="rId17" Type="http://schemas.openxmlformats.org/officeDocument/2006/relationships/image" Target="../media/image434.wmf"/><Relationship Id="rId2" Type="http://schemas.openxmlformats.org/officeDocument/2006/relationships/image" Target="../media/image419.wmf"/><Relationship Id="rId16" Type="http://schemas.openxmlformats.org/officeDocument/2006/relationships/image" Target="../media/image433.wmf"/><Relationship Id="rId20" Type="http://schemas.openxmlformats.org/officeDocument/2006/relationships/image" Target="../media/image437.wmf"/><Relationship Id="rId1" Type="http://schemas.openxmlformats.org/officeDocument/2006/relationships/image" Target="../media/image418.wmf"/><Relationship Id="rId6" Type="http://schemas.openxmlformats.org/officeDocument/2006/relationships/image" Target="../media/image423.wmf"/><Relationship Id="rId11" Type="http://schemas.openxmlformats.org/officeDocument/2006/relationships/image" Target="../media/image428.wmf"/><Relationship Id="rId5" Type="http://schemas.openxmlformats.org/officeDocument/2006/relationships/image" Target="../media/image422.wmf"/><Relationship Id="rId15" Type="http://schemas.openxmlformats.org/officeDocument/2006/relationships/image" Target="../media/image432.wmf"/><Relationship Id="rId23" Type="http://schemas.openxmlformats.org/officeDocument/2006/relationships/image" Target="../media/image440.wmf"/><Relationship Id="rId10" Type="http://schemas.openxmlformats.org/officeDocument/2006/relationships/image" Target="../media/image427.wmf"/><Relationship Id="rId19" Type="http://schemas.openxmlformats.org/officeDocument/2006/relationships/image" Target="../media/image436.wmf"/><Relationship Id="rId4" Type="http://schemas.openxmlformats.org/officeDocument/2006/relationships/image" Target="../media/image421.wmf"/><Relationship Id="rId9" Type="http://schemas.openxmlformats.org/officeDocument/2006/relationships/image" Target="../media/image426.wmf"/><Relationship Id="rId14" Type="http://schemas.openxmlformats.org/officeDocument/2006/relationships/image" Target="../media/image431.wmf"/><Relationship Id="rId22" Type="http://schemas.openxmlformats.org/officeDocument/2006/relationships/image" Target="../media/image43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wmf"/><Relationship Id="rId13" Type="http://schemas.openxmlformats.org/officeDocument/2006/relationships/image" Target="../media/image453.wmf"/><Relationship Id="rId3" Type="http://schemas.openxmlformats.org/officeDocument/2006/relationships/image" Target="../media/image443.wmf"/><Relationship Id="rId7" Type="http://schemas.openxmlformats.org/officeDocument/2006/relationships/image" Target="../media/image447.wmf"/><Relationship Id="rId12" Type="http://schemas.openxmlformats.org/officeDocument/2006/relationships/image" Target="../media/image452.wmf"/><Relationship Id="rId2" Type="http://schemas.openxmlformats.org/officeDocument/2006/relationships/image" Target="../media/image442.wmf"/><Relationship Id="rId16" Type="http://schemas.openxmlformats.org/officeDocument/2006/relationships/image" Target="../media/image456.wmf"/><Relationship Id="rId1" Type="http://schemas.openxmlformats.org/officeDocument/2006/relationships/image" Target="../media/image441.wmf"/><Relationship Id="rId6" Type="http://schemas.openxmlformats.org/officeDocument/2006/relationships/image" Target="../media/image446.wmf"/><Relationship Id="rId11" Type="http://schemas.openxmlformats.org/officeDocument/2006/relationships/image" Target="../media/image451.wmf"/><Relationship Id="rId5" Type="http://schemas.openxmlformats.org/officeDocument/2006/relationships/image" Target="../media/image445.wmf"/><Relationship Id="rId15" Type="http://schemas.openxmlformats.org/officeDocument/2006/relationships/image" Target="../media/image455.wmf"/><Relationship Id="rId10" Type="http://schemas.openxmlformats.org/officeDocument/2006/relationships/image" Target="../media/image450.wmf"/><Relationship Id="rId4" Type="http://schemas.openxmlformats.org/officeDocument/2006/relationships/image" Target="../media/image444.wmf"/><Relationship Id="rId9" Type="http://schemas.openxmlformats.org/officeDocument/2006/relationships/image" Target="../media/image449.wmf"/><Relationship Id="rId14" Type="http://schemas.openxmlformats.org/officeDocument/2006/relationships/image" Target="../media/image45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8.wmf"/><Relationship Id="rId1" Type="http://schemas.openxmlformats.org/officeDocument/2006/relationships/image" Target="../media/image45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wmf"/><Relationship Id="rId3" Type="http://schemas.openxmlformats.org/officeDocument/2006/relationships/image" Target="../media/image461.wmf"/><Relationship Id="rId7" Type="http://schemas.openxmlformats.org/officeDocument/2006/relationships/image" Target="../media/image465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Relationship Id="rId6" Type="http://schemas.openxmlformats.org/officeDocument/2006/relationships/image" Target="../media/image464.wmf"/><Relationship Id="rId11" Type="http://schemas.openxmlformats.org/officeDocument/2006/relationships/image" Target="../media/image469.wmf"/><Relationship Id="rId5" Type="http://schemas.openxmlformats.org/officeDocument/2006/relationships/image" Target="../media/image463.wmf"/><Relationship Id="rId10" Type="http://schemas.openxmlformats.org/officeDocument/2006/relationships/image" Target="../media/image468.wmf"/><Relationship Id="rId4" Type="http://schemas.openxmlformats.org/officeDocument/2006/relationships/image" Target="../media/image462.wmf"/><Relationship Id="rId9" Type="http://schemas.openxmlformats.org/officeDocument/2006/relationships/image" Target="../media/image46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13" Type="http://schemas.openxmlformats.org/officeDocument/2006/relationships/image" Target="../media/image17.wmf"/><Relationship Id="rId3" Type="http://schemas.openxmlformats.org/officeDocument/2006/relationships/image" Target="../media/image471.wmf"/><Relationship Id="rId7" Type="http://schemas.openxmlformats.org/officeDocument/2006/relationships/image" Target="../media/image475.wmf"/><Relationship Id="rId12" Type="http://schemas.openxmlformats.org/officeDocument/2006/relationships/image" Target="../media/image480.wmf"/><Relationship Id="rId2" Type="http://schemas.openxmlformats.org/officeDocument/2006/relationships/image" Target="../media/image16.wmf"/><Relationship Id="rId16" Type="http://schemas.openxmlformats.org/officeDocument/2006/relationships/image" Target="../media/image14.wmf"/><Relationship Id="rId1" Type="http://schemas.openxmlformats.org/officeDocument/2006/relationships/image" Target="../media/image470.wmf"/><Relationship Id="rId6" Type="http://schemas.openxmlformats.org/officeDocument/2006/relationships/image" Target="../media/image474.wmf"/><Relationship Id="rId11" Type="http://schemas.openxmlformats.org/officeDocument/2006/relationships/image" Target="../media/image479.wmf"/><Relationship Id="rId5" Type="http://schemas.openxmlformats.org/officeDocument/2006/relationships/image" Target="../media/image473.wmf"/><Relationship Id="rId15" Type="http://schemas.openxmlformats.org/officeDocument/2006/relationships/image" Target="../media/image45.wmf"/><Relationship Id="rId10" Type="http://schemas.openxmlformats.org/officeDocument/2006/relationships/image" Target="../media/image478.wmf"/><Relationship Id="rId4" Type="http://schemas.openxmlformats.org/officeDocument/2006/relationships/image" Target="../media/image472.wmf"/><Relationship Id="rId9" Type="http://schemas.openxmlformats.org/officeDocument/2006/relationships/image" Target="../media/image477.wmf"/><Relationship Id="rId14" Type="http://schemas.openxmlformats.org/officeDocument/2006/relationships/image" Target="../media/image4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wmf"/><Relationship Id="rId13" Type="http://schemas.openxmlformats.org/officeDocument/2006/relationships/image" Target="../media/image493.wmf"/><Relationship Id="rId3" Type="http://schemas.openxmlformats.org/officeDocument/2006/relationships/image" Target="../media/image483.wmf"/><Relationship Id="rId7" Type="http://schemas.openxmlformats.org/officeDocument/2006/relationships/image" Target="../media/image487.wmf"/><Relationship Id="rId12" Type="http://schemas.openxmlformats.org/officeDocument/2006/relationships/image" Target="../media/image492.wmf"/><Relationship Id="rId2" Type="http://schemas.openxmlformats.org/officeDocument/2006/relationships/image" Target="../media/image482.wmf"/><Relationship Id="rId1" Type="http://schemas.openxmlformats.org/officeDocument/2006/relationships/image" Target="../media/image481.wmf"/><Relationship Id="rId6" Type="http://schemas.openxmlformats.org/officeDocument/2006/relationships/image" Target="../media/image486.wmf"/><Relationship Id="rId11" Type="http://schemas.openxmlformats.org/officeDocument/2006/relationships/image" Target="../media/image491.wmf"/><Relationship Id="rId5" Type="http://schemas.openxmlformats.org/officeDocument/2006/relationships/image" Target="../media/image485.wmf"/><Relationship Id="rId15" Type="http://schemas.openxmlformats.org/officeDocument/2006/relationships/image" Target="../media/image495.wmf"/><Relationship Id="rId10" Type="http://schemas.openxmlformats.org/officeDocument/2006/relationships/image" Target="../media/image490.wmf"/><Relationship Id="rId4" Type="http://schemas.openxmlformats.org/officeDocument/2006/relationships/image" Target="../media/image484.wmf"/><Relationship Id="rId9" Type="http://schemas.openxmlformats.org/officeDocument/2006/relationships/image" Target="../media/image489.wmf"/><Relationship Id="rId14" Type="http://schemas.openxmlformats.org/officeDocument/2006/relationships/image" Target="../media/image49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13" Type="http://schemas.openxmlformats.org/officeDocument/2006/relationships/image" Target="../media/image508.wmf"/><Relationship Id="rId18" Type="http://schemas.openxmlformats.org/officeDocument/2006/relationships/image" Target="../media/image513.wmf"/><Relationship Id="rId3" Type="http://schemas.openxmlformats.org/officeDocument/2006/relationships/image" Target="../media/image498.wmf"/><Relationship Id="rId7" Type="http://schemas.openxmlformats.org/officeDocument/2006/relationships/image" Target="../media/image502.wmf"/><Relationship Id="rId12" Type="http://schemas.openxmlformats.org/officeDocument/2006/relationships/image" Target="../media/image507.wmf"/><Relationship Id="rId17" Type="http://schemas.openxmlformats.org/officeDocument/2006/relationships/image" Target="../media/image512.wmf"/><Relationship Id="rId2" Type="http://schemas.openxmlformats.org/officeDocument/2006/relationships/image" Target="../media/image497.wmf"/><Relationship Id="rId16" Type="http://schemas.openxmlformats.org/officeDocument/2006/relationships/image" Target="../media/image511.wmf"/><Relationship Id="rId20" Type="http://schemas.openxmlformats.org/officeDocument/2006/relationships/image" Target="../media/image515.wmf"/><Relationship Id="rId1" Type="http://schemas.openxmlformats.org/officeDocument/2006/relationships/image" Target="../media/image496.wmf"/><Relationship Id="rId6" Type="http://schemas.openxmlformats.org/officeDocument/2006/relationships/image" Target="../media/image501.wmf"/><Relationship Id="rId11" Type="http://schemas.openxmlformats.org/officeDocument/2006/relationships/image" Target="../media/image506.wmf"/><Relationship Id="rId5" Type="http://schemas.openxmlformats.org/officeDocument/2006/relationships/image" Target="../media/image500.wmf"/><Relationship Id="rId15" Type="http://schemas.openxmlformats.org/officeDocument/2006/relationships/image" Target="../media/image510.wmf"/><Relationship Id="rId10" Type="http://schemas.openxmlformats.org/officeDocument/2006/relationships/image" Target="../media/image505.wmf"/><Relationship Id="rId19" Type="http://schemas.openxmlformats.org/officeDocument/2006/relationships/image" Target="../media/image514.wmf"/><Relationship Id="rId4" Type="http://schemas.openxmlformats.org/officeDocument/2006/relationships/image" Target="../media/image499.wmf"/><Relationship Id="rId9" Type="http://schemas.openxmlformats.org/officeDocument/2006/relationships/image" Target="../media/image504.wmf"/><Relationship Id="rId14" Type="http://schemas.openxmlformats.org/officeDocument/2006/relationships/image" Target="../media/image50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7.wmf"/><Relationship Id="rId3" Type="http://schemas.openxmlformats.org/officeDocument/2006/relationships/image" Target="../media/image41.wmf"/><Relationship Id="rId7" Type="http://schemas.openxmlformats.org/officeDocument/2006/relationships/image" Target="../media/image17.wmf"/><Relationship Id="rId12" Type="http://schemas.openxmlformats.org/officeDocument/2006/relationships/image" Target="../media/image47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16.wmf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image" Target="../media/image14.wmf"/><Relationship Id="rId4" Type="http://schemas.openxmlformats.org/officeDocument/2006/relationships/image" Target="../media/image42.wmf"/><Relationship Id="rId9" Type="http://schemas.openxmlformats.org/officeDocument/2006/relationships/image" Target="../media/image4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2.wmf"/><Relationship Id="rId13" Type="http://schemas.openxmlformats.org/officeDocument/2006/relationships/image" Target="../media/image527.wmf"/><Relationship Id="rId18" Type="http://schemas.openxmlformats.org/officeDocument/2006/relationships/image" Target="../media/image532.wmf"/><Relationship Id="rId26" Type="http://schemas.openxmlformats.org/officeDocument/2006/relationships/image" Target="../media/image540.wmf"/><Relationship Id="rId3" Type="http://schemas.openxmlformats.org/officeDocument/2006/relationships/image" Target="../media/image518.wmf"/><Relationship Id="rId21" Type="http://schemas.openxmlformats.org/officeDocument/2006/relationships/image" Target="../media/image535.wmf"/><Relationship Id="rId7" Type="http://schemas.openxmlformats.org/officeDocument/2006/relationships/image" Target="../media/image521.wmf"/><Relationship Id="rId12" Type="http://schemas.openxmlformats.org/officeDocument/2006/relationships/image" Target="../media/image526.wmf"/><Relationship Id="rId17" Type="http://schemas.openxmlformats.org/officeDocument/2006/relationships/image" Target="../media/image531.wmf"/><Relationship Id="rId25" Type="http://schemas.openxmlformats.org/officeDocument/2006/relationships/image" Target="../media/image539.wmf"/><Relationship Id="rId2" Type="http://schemas.openxmlformats.org/officeDocument/2006/relationships/image" Target="../media/image517.wmf"/><Relationship Id="rId16" Type="http://schemas.openxmlformats.org/officeDocument/2006/relationships/image" Target="../media/image530.wmf"/><Relationship Id="rId20" Type="http://schemas.openxmlformats.org/officeDocument/2006/relationships/image" Target="../media/image534.wmf"/><Relationship Id="rId1" Type="http://schemas.openxmlformats.org/officeDocument/2006/relationships/image" Target="../media/image516.wmf"/><Relationship Id="rId6" Type="http://schemas.openxmlformats.org/officeDocument/2006/relationships/image" Target="../media/image520.wmf"/><Relationship Id="rId11" Type="http://schemas.openxmlformats.org/officeDocument/2006/relationships/image" Target="../media/image525.wmf"/><Relationship Id="rId24" Type="http://schemas.openxmlformats.org/officeDocument/2006/relationships/image" Target="../media/image538.wmf"/><Relationship Id="rId5" Type="http://schemas.openxmlformats.org/officeDocument/2006/relationships/image" Target="../media/image519.wmf"/><Relationship Id="rId15" Type="http://schemas.openxmlformats.org/officeDocument/2006/relationships/image" Target="../media/image529.wmf"/><Relationship Id="rId23" Type="http://schemas.openxmlformats.org/officeDocument/2006/relationships/image" Target="../media/image537.wmf"/><Relationship Id="rId10" Type="http://schemas.openxmlformats.org/officeDocument/2006/relationships/image" Target="../media/image524.wmf"/><Relationship Id="rId19" Type="http://schemas.openxmlformats.org/officeDocument/2006/relationships/image" Target="../media/image533.wmf"/><Relationship Id="rId4" Type="http://schemas.openxmlformats.org/officeDocument/2006/relationships/image" Target="../media/image504.wmf"/><Relationship Id="rId9" Type="http://schemas.openxmlformats.org/officeDocument/2006/relationships/image" Target="../media/image523.wmf"/><Relationship Id="rId14" Type="http://schemas.openxmlformats.org/officeDocument/2006/relationships/image" Target="../media/image528.wmf"/><Relationship Id="rId22" Type="http://schemas.openxmlformats.org/officeDocument/2006/relationships/image" Target="../media/image536.wmf"/><Relationship Id="rId27" Type="http://schemas.openxmlformats.org/officeDocument/2006/relationships/image" Target="../media/image54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3" Type="http://schemas.openxmlformats.org/officeDocument/2006/relationships/image" Target="../media/image544.wmf"/><Relationship Id="rId7" Type="http://schemas.openxmlformats.org/officeDocument/2006/relationships/image" Target="../media/image548.wmf"/><Relationship Id="rId2" Type="http://schemas.openxmlformats.org/officeDocument/2006/relationships/image" Target="../media/image543.wmf"/><Relationship Id="rId1" Type="http://schemas.openxmlformats.org/officeDocument/2006/relationships/image" Target="../media/image542.wmf"/><Relationship Id="rId6" Type="http://schemas.openxmlformats.org/officeDocument/2006/relationships/image" Target="../media/image547.wmf"/><Relationship Id="rId5" Type="http://schemas.openxmlformats.org/officeDocument/2006/relationships/image" Target="../media/image546.wmf"/><Relationship Id="rId10" Type="http://schemas.openxmlformats.org/officeDocument/2006/relationships/image" Target="../media/image551.wmf"/><Relationship Id="rId4" Type="http://schemas.openxmlformats.org/officeDocument/2006/relationships/image" Target="../media/image545.wmf"/><Relationship Id="rId9" Type="http://schemas.openxmlformats.org/officeDocument/2006/relationships/image" Target="../media/image55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9.wmf"/><Relationship Id="rId13" Type="http://schemas.openxmlformats.org/officeDocument/2006/relationships/image" Target="../media/image564.wmf"/><Relationship Id="rId18" Type="http://schemas.openxmlformats.org/officeDocument/2006/relationships/image" Target="../media/image569.wmf"/><Relationship Id="rId26" Type="http://schemas.openxmlformats.org/officeDocument/2006/relationships/image" Target="../media/image577.wmf"/><Relationship Id="rId3" Type="http://schemas.openxmlformats.org/officeDocument/2006/relationships/image" Target="../media/image554.wmf"/><Relationship Id="rId21" Type="http://schemas.openxmlformats.org/officeDocument/2006/relationships/image" Target="../media/image572.wmf"/><Relationship Id="rId7" Type="http://schemas.openxmlformats.org/officeDocument/2006/relationships/image" Target="../media/image558.wmf"/><Relationship Id="rId12" Type="http://schemas.openxmlformats.org/officeDocument/2006/relationships/image" Target="../media/image563.wmf"/><Relationship Id="rId17" Type="http://schemas.openxmlformats.org/officeDocument/2006/relationships/image" Target="../media/image568.wmf"/><Relationship Id="rId25" Type="http://schemas.openxmlformats.org/officeDocument/2006/relationships/image" Target="../media/image576.wmf"/><Relationship Id="rId2" Type="http://schemas.openxmlformats.org/officeDocument/2006/relationships/image" Target="../media/image553.wmf"/><Relationship Id="rId16" Type="http://schemas.openxmlformats.org/officeDocument/2006/relationships/image" Target="../media/image567.wmf"/><Relationship Id="rId20" Type="http://schemas.openxmlformats.org/officeDocument/2006/relationships/image" Target="../media/image571.wmf"/><Relationship Id="rId29" Type="http://schemas.openxmlformats.org/officeDocument/2006/relationships/image" Target="../media/image580.wmf"/><Relationship Id="rId1" Type="http://schemas.openxmlformats.org/officeDocument/2006/relationships/image" Target="../media/image552.wmf"/><Relationship Id="rId6" Type="http://schemas.openxmlformats.org/officeDocument/2006/relationships/image" Target="../media/image557.wmf"/><Relationship Id="rId11" Type="http://schemas.openxmlformats.org/officeDocument/2006/relationships/image" Target="../media/image562.wmf"/><Relationship Id="rId24" Type="http://schemas.openxmlformats.org/officeDocument/2006/relationships/image" Target="../media/image575.wmf"/><Relationship Id="rId5" Type="http://schemas.openxmlformats.org/officeDocument/2006/relationships/image" Target="../media/image556.wmf"/><Relationship Id="rId15" Type="http://schemas.openxmlformats.org/officeDocument/2006/relationships/image" Target="../media/image566.wmf"/><Relationship Id="rId23" Type="http://schemas.openxmlformats.org/officeDocument/2006/relationships/image" Target="../media/image574.wmf"/><Relationship Id="rId28" Type="http://schemas.openxmlformats.org/officeDocument/2006/relationships/image" Target="../media/image579.wmf"/><Relationship Id="rId10" Type="http://schemas.openxmlformats.org/officeDocument/2006/relationships/image" Target="../media/image561.wmf"/><Relationship Id="rId19" Type="http://schemas.openxmlformats.org/officeDocument/2006/relationships/image" Target="../media/image570.wmf"/><Relationship Id="rId4" Type="http://schemas.openxmlformats.org/officeDocument/2006/relationships/image" Target="../media/image555.wmf"/><Relationship Id="rId9" Type="http://schemas.openxmlformats.org/officeDocument/2006/relationships/image" Target="../media/image560.wmf"/><Relationship Id="rId14" Type="http://schemas.openxmlformats.org/officeDocument/2006/relationships/image" Target="../media/image565.wmf"/><Relationship Id="rId22" Type="http://schemas.openxmlformats.org/officeDocument/2006/relationships/image" Target="../media/image573.wmf"/><Relationship Id="rId27" Type="http://schemas.openxmlformats.org/officeDocument/2006/relationships/image" Target="../media/image57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4.wmf"/><Relationship Id="rId13" Type="http://schemas.openxmlformats.org/officeDocument/2006/relationships/image" Target="../media/image592.wmf"/><Relationship Id="rId18" Type="http://schemas.openxmlformats.org/officeDocument/2006/relationships/image" Target="../media/image597.wmf"/><Relationship Id="rId3" Type="http://schemas.openxmlformats.org/officeDocument/2006/relationships/image" Target="../media/image583.wmf"/><Relationship Id="rId21" Type="http://schemas.openxmlformats.org/officeDocument/2006/relationships/image" Target="../media/image600.wmf"/><Relationship Id="rId7" Type="http://schemas.openxmlformats.org/officeDocument/2006/relationships/image" Target="../media/image587.wmf"/><Relationship Id="rId12" Type="http://schemas.openxmlformats.org/officeDocument/2006/relationships/image" Target="../media/image591.wmf"/><Relationship Id="rId17" Type="http://schemas.openxmlformats.org/officeDocument/2006/relationships/image" Target="../media/image596.wmf"/><Relationship Id="rId2" Type="http://schemas.openxmlformats.org/officeDocument/2006/relationships/image" Target="../media/image582.wmf"/><Relationship Id="rId16" Type="http://schemas.openxmlformats.org/officeDocument/2006/relationships/image" Target="../media/image595.wmf"/><Relationship Id="rId20" Type="http://schemas.openxmlformats.org/officeDocument/2006/relationships/image" Target="../media/image599.wmf"/><Relationship Id="rId1" Type="http://schemas.openxmlformats.org/officeDocument/2006/relationships/image" Target="../media/image581.wmf"/><Relationship Id="rId6" Type="http://schemas.openxmlformats.org/officeDocument/2006/relationships/image" Target="../media/image586.wmf"/><Relationship Id="rId11" Type="http://schemas.openxmlformats.org/officeDocument/2006/relationships/image" Target="../media/image590.wmf"/><Relationship Id="rId5" Type="http://schemas.openxmlformats.org/officeDocument/2006/relationships/image" Target="../media/image585.wmf"/><Relationship Id="rId15" Type="http://schemas.openxmlformats.org/officeDocument/2006/relationships/image" Target="../media/image594.wmf"/><Relationship Id="rId10" Type="http://schemas.openxmlformats.org/officeDocument/2006/relationships/image" Target="../media/image589.wmf"/><Relationship Id="rId19" Type="http://schemas.openxmlformats.org/officeDocument/2006/relationships/image" Target="../media/image598.wmf"/><Relationship Id="rId4" Type="http://schemas.openxmlformats.org/officeDocument/2006/relationships/image" Target="../media/image584.wmf"/><Relationship Id="rId9" Type="http://schemas.openxmlformats.org/officeDocument/2006/relationships/image" Target="../media/image588.wmf"/><Relationship Id="rId14" Type="http://schemas.openxmlformats.org/officeDocument/2006/relationships/image" Target="../media/image59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8.wmf"/><Relationship Id="rId13" Type="http://schemas.openxmlformats.org/officeDocument/2006/relationships/image" Target="../media/image189.wmf"/><Relationship Id="rId3" Type="http://schemas.openxmlformats.org/officeDocument/2006/relationships/image" Target="../media/image603.wmf"/><Relationship Id="rId7" Type="http://schemas.openxmlformats.org/officeDocument/2006/relationships/image" Target="../media/image607.wmf"/><Relationship Id="rId12" Type="http://schemas.openxmlformats.org/officeDocument/2006/relationships/image" Target="../media/image188.wmf"/><Relationship Id="rId2" Type="http://schemas.openxmlformats.org/officeDocument/2006/relationships/image" Target="../media/image602.wmf"/><Relationship Id="rId1" Type="http://schemas.openxmlformats.org/officeDocument/2006/relationships/image" Target="../media/image601.wmf"/><Relationship Id="rId6" Type="http://schemas.openxmlformats.org/officeDocument/2006/relationships/image" Target="../media/image606.wmf"/><Relationship Id="rId11" Type="http://schemas.openxmlformats.org/officeDocument/2006/relationships/image" Target="../media/image187.wmf"/><Relationship Id="rId5" Type="http://schemas.openxmlformats.org/officeDocument/2006/relationships/image" Target="../media/image605.wmf"/><Relationship Id="rId10" Type="http://schemas.openxmlformats.org/officeDocument/2006/relationships/image" Target="../media/image186.wmf"/><Relationship Id="rId4" Type="http://schemas.openxmlformats.org/officeDocument/2006/relationships/image" Target="../media/image604.wmf"/><Relationship Id="rId9" Type="http://schemas.openxmlformats.org/officeDocument/2006/relationships/image" Target="../media/image609.wmf"/><Relationship Id="rId14" Type="http://schemas.openxmlformats.org/officeDocument/2006/relationships/image" Target="../media/image61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7.wmf"/><Relationship Id="rId13" Type="http://schemas.openxmlformats.org/officeDocument/2006/relationships/image" Target="../media/image620.wmf"/><Relationship Id="rId3" Type="http://schemas.openxmlformats.org/officeDocument/2006/relationships/image" Target="../media/image612.wmf"/><Relationship Id="rId7" Type="http://schemas.openxmlformats.org/officeDocument/2006/relationships/image" Target="../media/image616.wmf"/><Relationship Id="rId12" Type="http://schemas.openxmlformats.org/officeDocument/2006/relationships/image" Target="../media/image278.wmf"/><Relationship Id="rId17" Type="http://schemas.openxmlformats.org/officeDocument/2006/relationships/image" Target="../media/image622.wmf"/><Relationship Id="rId2" Type="http://schemas.openxmlformats.org/officeDocument/2006/relationships/image" Target="../media/image611.wmf"/><Relationship Id="rId16" Type="http://schemas.openxmlformats.org/officeDocument/2006/relationships/image" Target="../media/image282.wmf"/><Relationship Id="rId1" Type="http://schemas.openxmlformats.org/officeDocument/2006/relationships/image" Target="../media/image273.wmf"/><Relationship Id="rId6" Type="http://schemas.openxmlformats.org/officeDocument/2006/relationships/image" Target="../media/image615.wmf"/><Relationship Id="rId11" Type="http://schemas.openxmlformats.org/officeDocument/2006/relationships/image" Target="../media/image619.wmf"/><Relationship Id="rId5" Type="http://schemas.openxmlformats.org/officeDocument/2006/relationships/image" Target="../media/image614.wmf"/><Relationship Id="rId15" Type="http://schemas.openxmlformats.org/officeDocument/2006/relationships/image" Target="../media/image621.wmf"/><Relationship Id="rId10" Type="http://schemas.openxmlformats.org/officeDocument/2006/relationships/image" Target="../media/image618.wmf"/><Relationship Id="rId4" Type="http://schemas.openxmlformats.org/officeDocument/2006/relationships/image" Target="../media/image613.wmf"/><Relationship Id="rId9" Type="http://schemas.openxmlformats.org/officeDocument/2006/relationships/image" Target="../media/image275.wmf"/><Relationship Id="rId14" Type="http://schemas.openxmlformats.org/officeDocument/2006/relationships/image" Target="../media/image28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4.wmf"/><Relationship Id="rId1" Type="http://schemas.openxmlformats.org/officeDocument/2006/relationships/image" Target="../media/image6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wmf"/><Relationship Id="rId21" Type="http://schemas.openxmlformats.org/officeDocument/2006/relationships/image" Target="../media/image6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49.w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23" Type="http://schemas.openxmlformats.org/officeDocument/2006/relationships/image" Target="../media/image70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6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18" Type="http://schemas.openxmlformats.org/officeDocument/2006/relationships/image" Target="../media/image87.wmf"/><Relationship Id="rId26" Type="http://schemas.openxmlformats.org/officeDocument/2006/relationships/image" Target="../media/image95.wmf"/><Relationship Id="rId3" Type="http://schemas.openxmlformats.org/officeDocument/2006/relationships/image" Target="../media/image63.wmf"/><Relationship Id="rId21" Type="http://schemas.openxmlformats.org/officeDocument/2006/relationships/image" Target="../media/image90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5" Type="http://schemas.openxmlformats.org/officeDocument/2006/relationships/image" Target="../media/image94.wmf"/><Relationship Id="rId2" Type="http://schemas.openxmlformats.org/officeDocument/2006/relationships/image" Target="../media/image72.wmf"/><Relationship Id="rId16" Type="http://schemas.openxmlformats.org/officeDocument/2006/relationships/image" Target="../media/image85.wmf"/><Relationship Id="rId20" Type="http://schemas.openxmlformats.org/officeDocument/2006/relationships/image" Target="../media/image89.wmf"/><Relationship Id="rId1" Type="http://schemas.openxmlformats.org/officeDocument/2006/relationships/image" Target="../media/image71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24" Type="http://schemas.openxmlformats.org/officeDocument/2006/relationships/image" Target="../media/image93.wmf"/><Relationship Id="rId5" Type="http://schemas.openxmlformats.org/officeDocument/2006/relationships/image" Target="../media/image74.wmf"/><Relationship Id="rId15" Type="http://schemas.openxmlformats.org/officeDocument/2006/relationships/image" Target="../media/image84.wmf"/><Relationship Id="rId23" Type="http://schemas.openxmlformats.org/officeDocument/2006/relationships/image" Target="../media/image92.wmf"/><Relationship Id="rId10" Type="http://schemas.openxmlformats.org/officeDocument/2006/relationships/image" Target="../media/image79.wmf"/><Relationship Id="rId19" Type="http://schemas.openxmlformats.org/officeDocument/2006/relationships/image" Target="../media/image88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Relationship Id="rId22" Type="http://schemas.openxmlformats.org/officeDocument/2006/relationships/image" Target="../media/image91.wmf"/><Relationship Id="rId27" Type="http://schemas.openxmlformats.org/officeDocument/2006/relationships/image" Target="../media/image9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3" Type="http://schemas.openxmlformats.org/officeDocument/2006/relationships/image" Target="../media/image99.wmf"/><Relationship Id="rId21" Type="http://schemas.openxmlformats.org/officeDocument/2006/relationships/image" Target="../media/image117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8.wmf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23" Type="http://schemas.openxmlformats.org/officeDocument/2006/relationships/image" Target="../media/image119.wmf"/><Relationship Id="rId10" Type="http://schemas.openxmlformats.org/officeDocument/2006/relationships/image" Target="../media/image106.wmf"/><Relationship Id="rId19" Type="http://schemas.openxmlformats.org/officeDocument/2006/relationships/image" Target="../media/image115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Relationship Id="rId22" Type="http://schemas.openxmlformats.org/officeDocument/2006/relationships/image" Target="../media/image1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image" Target="../media/image132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12" Type="http://schemas.openxmlformats.org/officeDocument/2006/relationships/image" Target="../media/image13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11" Type="http://schemas.openxmlformats.org/officeDocument/2006/relationships/image" Target="../media/image130.wmf"/><Relationship Id="rId5" Type="http://schemas.openxmlformats.org/officeDocument/2006/relationships/image" Target="../media/image124.wmf"/><Relationship Id="rId15" Type="http://schemas.openxmlformats.org/officeDocument/2006/relationships/image" Target="../media/image134.wmf"/><Relationship Id="rId10" Type="http://schemas.openxmlformats.org/officeDocument/2006/relationships/image" Target="../media/image129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Relationship Id="rId14" Type="http://schemas.openxmlformats.org/officeDocument/2006/relationships/image" Target="../media/image1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2" Type="http://schemas.openxmlformats.org/officeDocument/2006/relationships/image" Target="../media/image136.wmf"/><Relationship Id="rId16" Type="http://schemas.openxmlformats.org/officeDocument/2006/relationships/image" Target="../media/image150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10" Type="http://schemas.openxmlformats.org/officeDocument/2006/relationships/image" Target="../media/image144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image" Target="../media/image163.wmf"/><Relationship Id="rId18" Type="http://schemas.openxmlformats.org/officeDocument/2006/relationships/image" Target="../media/image16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12" Type="http://schemas.openxmlformats.org/officeDocument/2006/relationships/image" Target="../media/image162.wmf"/><Relationship Id="rId17" Type="http://schemas.openxmlformats.org/officeDocument/2006/relationships/image" Target="../media/image167.wmf"/><Relationship Id="rId2" Type="http://schemas.openxmlformats.org/officeDocument/2006/relationships/image" Target="../media/image152.wmf"/><Relationship Id="rId16" Type="http://schemas.openxmlformats.org/officeDocument/2006/relationships/image" Target="../media/image166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11" Type="http://schemas.openxmlformats.org/officeDocument/2006/relationships/image" Target="../media/image161.wmf"/><Relationship Id="rId5" Type="http://schemas.openxmlformats.org/officeDocument/2006/relationships/image" Target="../media/image155.wmf"/><Relationship Id="rId15" Type="http://schemas.openxmlformats.org/officeDocument/2006/relationships/image" Target="../media/image165.wmf"/><Relationship Id="rId10" Type="http://schemas.openxmlformats.org/officeDocument/2006/relationships/image" Target="../media/image160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Relationship Id="rId14" Type="http://schemas.openxmlformats.org/officeDocument/2006/relationships/image" Target="../media/image16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EA71B-F15F-4502-BAE4-3C1156D35B6F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F855A-8026-4087-88EF-05E31ECC8F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3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1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76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78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7582D-A6A2-4C15-9B07-136D73C72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89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92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91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71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0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C49D2-E2DD-4F23-A945-6CA8402F7B7E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27B63-D35F-4D3E-B582-6CDCDA80BE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2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8.wmf"/><Relationship Id="rId26" Type="http://schemas.openxmlformats.org/officeDocument/2006/relationships/image" Target="../media/image162.wmf"/><Relationship Id="rId21" Type="http://schemas.openxmlformats.org/officeDocument/2006/relationships/oleObject" Target="../embeddings/oleObject165.bin"/><Relationship Id="rId34" Type="http://schemas.openxmlformats.org/officeDocument/2006/relationships/image" Target="../media/image166.wmf"/><Relationship Id="rId7" Type="http://schemas.openxmlformats.org/officeDocument/2006/relationships/oleObject" Target="../embeddings/oleObject158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63.bin"/><Relationship Id="rId25" Type="http://schemas.openxmlformats.org/officeDocument/2006/relationships/oleObject" Target="../embeddings/oleObject167.bin"/><Relationship Id="rId33" Type="http://schemas.openxmlformats.org/officeDocument/2006/relationships/oleObject" Target="../embeddings/oleObject171.bin"/><Relationship Id="rId38" Type="http://schemas.openxmlformats.org/officeDocument/2006/relationships/image" Target="../media/image16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7.wmf"/><Relationship Id="rId20" Type="http://schemas.openxmlformats.org/officeDocument/2006/relationships/image" Target="../media/image159.wmf"/><Relationship Id="rId29" Type="http://schemas.openxmlformats.org/officeDocument/2006/relationships/oleObject" Target="../embeddings/oleObject16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60.bin"/><Relationship Id="rId24" Type="http://schemas.openxmlformats.org/officeDocument/2006/relationships/image" Target="../media/image161.wmf"/><Relationship Id="rId32" Type="http://schemas.openxmlformats.org/officeDocument/2006/relationships/image" Target="../media/image165.wmf"/><Relationship Id="rId37" Type="http://schemas.openxmlformats.org/officeDocument/2006/relationships/oleObject" Target="../embeddings/oleObject173.bin"/><Relationship Id="rId5" Type="http://schemas.openxmlformats.org/officeDocument/2006/relationships/oleObject" Target="../embeddings/oleObject157.bin"/><Relationship Id="rId15" Type="http://schemas.openxmlformats.org/officeDocument/2006/relationships/oleObject" Target="../embeddings/oleObject162.bin"/><Relationship Id="rId23" Type="http://schemas.openxmlformats.org/officeDocument/2006/relationships/oleObject" Target="../embeddings/oleObject166.bin"/><Relationship Id="rId28" Type="http://schemas.openxmlformats.org/officeDocument/2006/relationships/image" Target="../media/image163.wmf"/><Relationship Id="rId36" Type="http://schemas.openxmlformats.org/officeDocument/2006/relationships/image" Target="../media/image167.wmf"/><Relationship Id="rId10" Type="http://schemas.openxmlformats.org/officeDocument/2006/relationships/image" Target="../media/image154.wmf"/><Relationship Id="rId19" Type="http://schemas.openxmlformats.org/officeDocument/2006/relationships/oleObject" Target="../embeddings/oleObject164.bin"/><Relationship Id="rId31" Type="http://schemas.openxmlformats.org/officeDocument/2006/relationships/oleObject" Target="../embeddings/oleObject170.bin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9.bin"/><Relationship Id="rId14" Type="http://schemas.openxmlformats.org/officeDocument/2006/relationships/image" Target="../media/image156.wmf"/><Relationship Id="rId22" Type="http://schemas.openxmlformats.org/officeDocument/2006/relationships/image" Target="../media/image160.wmf"/><Relationship Id="rId27" Type="http://schemas.openxmlformats.org/officeDocument/2006/relationships/oleObject" Target="../embeddings/oleObject168.bin"/><Relationship Id="rId30" Type="http://schemas.openxmlformats.org/officeDocument/2006/relationships/image" Target="../media/image164.wmf"/><Relationship Id="rId35" Type="http://schemas.openxmlformats.org/officeDocument/2006/relationships/oleObject" Target="../embeddings/oleObject172.bin"/><Relationship Id="rId8" Type="http://schemas.openxmlformats.org/officeDocument/2006/relationships/image" Target="../media/image153.wmf"/><Relationship Id="rId3" Type="http://schemas.openxmlformats.org/officeDocument/2006/relationships/oleObject" Target="../embeddings/oleObject1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76.wmf"/><Relationship Id="rId26" Type="http://schemas.openxmlformats.org/officeDocument/2006/relationships/image" Target="../media/image180.wmf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3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5.wmf"/><Relationship Id="rId20" Type="http://schemas.openxmlformats.org/officeDocument/2006/relationships/image" Target="../media/image177.wmf"/><Relationship Id="rId29" Type="http://schemas.openxmlformats.org/officeDocument/2006/relationships/oleObject" Target="../embeddings/oleObject18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79.wmf"/><Relationship Id="rId32" Type="http://schemas.openxmlformats.org/officeDocument/2006/relationships/image" Target="../media/image183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81.wmf"/><Relationship Id="rId10" Type="http://schemas.openxmlformats.org/officeDocument/2006/relationships/image" Target="../media/image172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4.wmf"/><Relationship Id="rId22" Type="http://schemas.openxmlformats.org/officeDocument/2006/relationships/image" Target="../media/image178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82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67.wmf"/><Relationship Id="rId26" Type="http://schemas.openxmlformats.org/officeDocument/2006/relationships/image" Target="../media/image193.wmf"/><Relationship Id="rId39" Type="http://schemas.openxmlformats.org/officeDocument/2006/relationships/oleObject" Target="../embeddings/oleObject207.bin"/><Relationship Id="rId21" Type="http://schemas.openxmlformats.org/officeDocument/2006/relationships/oleObject" Target="../embeddings/oleObject198.bin"/><Relationship Id="rId34" Type="http://schemas.openxmlformats.org/officeDocument/2006/relationships/image" Target="../media/image197.wmf"/><Relationship Id="rId42" Type="http://schemas.openxmlformats.org/officeDocument/2006/relationships/image" Target="../media/image201.wmf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0.wmf"/><Relationship Id="rId20" Type="http://schemas.openxmlformats.org/officeDocument/2006/relationships/image" Target="../media/image168.wmf"/><Relationship Id="rId29" Type="http://schemas.openxmlformats.org/officeDocument/2006/relationships/oleObject" Target="../embeddings/oleObject202.bin"/><Relationship Id="rId41" Type="http://schemas.openxmlformats.org/officeDocument/2006/relationships/oleObject" Target="../embeddings/oleObject2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92.wmf"/><Relationship Id="rId32" Type="http://schemas.openxmlformats.org/officeDocument/2006/relationships/image" Target="../media/image196.wmf"/><Relationship Id="rId37" Type="http://schemas.openxmlformats.org/officeDocument/2006/relationships/oleObject" Target="../embeddings/oleObject206.bin"/><Relationship Id="rId40" Type="http://schemas.openxmlformats.org/officeDocument/2006/relationships/image" Target="../media/image200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194.wmf"/><Relationship Id="rId36" Type="http://schemas.openxmlformats.org/officeDocument/2006/relationships/image" Target="../media/image198.wmf"/><Relationship Id="rId10" Type="http://schemas.openxmlformats.org/officeDocument/2006/relationships/image" Target="../media/image187.wmf"/><Relationship Id="rId19" Type="http://schemas.openxmlformats.org/officeDocument/2006/relationships/oleObject" Target="../embeddings/oleObject197.bin"/><Relationship Id="rId31" Type="http://schemas.openxmlformats.org/officeDocument/2006/relationships/oleObject" Target="../embeddings/oleObject203.bin"/><Relationship Id="rId44" Type="http://schemas.openxmlformats.org/officeDocument/2006/relationships/image" Target="../media/image202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89.wmf"/><Relationship Id="rId22" Type="http://schemas.openxmlformats.org/officeDocument/2006/relationships/image" Target="../media/image191.w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195.wmf"/><Relationship Id="rId35" Type="http://schemas.openxmlformats.org/officeDocument/2006/relationships/oleObject" Target="../embeddings/oleObject205.bin"/><Relationship Id="rId43" Type="http://schemas.openxmlformats.org/officeDocument/2006/relationships/oleObject" Target="../embeddings/oleObject209.bin"/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9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33" Type="http://schemas.openxmlformats.org/officeDocument/2006/relationships/oleObject" Target="../embeddings/oleObject204.bin"/><Relationship Id="rId38" Type="http://schemas.openxmlformats.org/officeDocument/2006/relationships/image" Target="../media/image199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10.wmf"/><Relationship Id="rId26" Type="http://schemas.openxmlformats.org/officeDocument/2006/relationships/image" Target="../media/image214.wmf"/><Relationship Id="rId39" Type="http://schemas.openxmlformats.org/officeDocument/2006/relationships/oleObject" Target="../embeddings/oleObject228.bin"/><Relationship Id="rId21" Type="http://schemas.openxmlformats.org/officeDocument/2006/relationships/oleObject" Target="../embeddings/oleObject219.bin"/><Relationship Id="rId34" Type="http://schemas.openxmlformats.org/officeDocument/2006/relationships/image" Target="../media/image218.wmf"/><Relationship Id="rId42" Type="http://schemas.openxmlformats.org/officeDocument/2006/relationships/image" Target="../media/image222.wmf"/><Relationship Id="rId47" Type="http://schemas.openxmlformats.org/officeDocument/2006/relationships/oleObject" Target="../embeddings/oleObject232.bin"/><Relationship Id="rId50" Type="http://schemas.openxmlformats.org/officeDocument/2006/relationships/image" Target="../media/image226.wmf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09.wmf"/><Relationship Id="rId29" Type="http://schemas.openxmlformats.org/officeDocument/2006/relationships/oleObject" Target="../embeddings/oleObject223.bin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13.wmf"/><Relationship Id="rId32" Type="http://schemas.openxmlformats.org/officeDocument/2006/relationships/image" Target="../media/image217.wmf"/><Relationship Id="rId37" Type="http://schemas.openxmlformats.org/officeDocument/2006/relationships/oleObject" Target="../embeddings/oleObject227.bin"/><Relationship Id="rId40" Type="http://schemas.openxmlformats.org/officeDocument/2006/relationships/image" Target="../media/image221.wmf"/><Relationship Id="rId45" Type="http://schemas.openxmlformats.org/officeDocument/2006/relationships/oleObject" Target="../embeddings/oleObject231.bin"/><Relationship Id="rId53" Type="http://schemas.openxmlformats.org/officeDocument/2006/relationships/oleObject" Target="../embeddings/oleObject235.bin"/><Relationship Id="rId5" Type="http://schemas.openxmlformats.org/officeDocument/2006/relationships/oleObject" Target="../embeddings/oleObject211.bin"/><Relationship Id="rId10" Type="http://schemas.openxmlformats.org/officeDocument/2006/relationships/image" Target="../media/image206.wmf"/><Relationship Id="rId19" Type="http://schemas.openxmlformats.org/officeDocument/2006/relationships/oleObject" Target="../embeddings/oleObject218.bin"/><Relationship Id="rId31" Type="http://schemas.openxmlformats.org/officeDocument/2006/relationships/oleObject" Target="../embeddings/oleObject224.bin"/><Relationship Id="rId44" Type="http://schemas.openxmlformats.org/officeDocument/2006/relationships/image" Target="../media/image223.wmf"/><Relationship Id="rId52" Type="http://schemas.openxmlformats.org/officeDocument/2006/relationships/image" Target="../media/image227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8.wmf"/><Relationship Id="rId22" Type="http://schemas.openxmlformats.org/officeDocument/2006/relationships/image" Target="../media/image212.w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16.wmf"/><Relationship Id="rId35" Type="http://schemas.openxmlformats.org/officeDocument/2006/relationships/oleObject" Target="../embeddings/oleObject226.bin"/><Relationship Id="rId43" Type="http://schemas.openxmlformats.org/officeDocument/2006/relationships/oleObject" Target="../embeddings/oleObject230.bin"/><Relationship Id="rId48" Type="http://schemas.openxmlformats.org/officeDocument/2006/relationships/image" Target="../media/image225.wmf"/><Relationship Id="rId8" Type="http://schemas.openxmlformats.org/officeDocument/2006/relationships/image" Target="../media/image205.wmf"/><Relationship Id="rId51" Type="http://schemas.openxmlformats.org/officeDocument/2006/relationships/oleObject" Target="../embeddings/oleObject234.bin"/><Relationship Id="rId3" Type="http://schemas.openxmlformats.org/officeDocument/2006/relationships/oleObject" Target="../embeddings/oleObject210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33" Type="http://schemas.openxmlformats.org/officeDocument/2006/relationships/oleObject" Target="../embeddings/oleObject225.bin"/><Relationship Id="rId38" Type="http://schemas.openxmlformats.org/officeDocument/2006/relationships/image" Target="../media/image220.wmf"/><Relationship Id="rId46" Type="http://schemas.openxmlformats.org/officeDocument/2006/relationships/image" Target="../media/image224.wmf"/><Relationship Id="rId20" Type="http://schemas.openxmlformats.org/officeDocument/2006/relationships/image" Target="../media/image211.wmf"/><Relationship Id="rId41" Type="http://schemas.openxmlformats.org/officeDocument/2006/relationships/oleObject" Target="../embeddings/oleObject229.bin"/><Relationship Id="rId54" Type="http://schemas.openxmlformats.org/officeDocument/2006/relationships/image" Target="../media/image22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04.wmf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15.wmf"/><Relationship Id="rId36" Type="http://schemas.openxmlformats.org/officeDocument/2006/relationships/image" Target="../media/image219.wmf"/><Relationship Id="rId49" Type="http://schemas.openxmlformats.org/officeDocument/2006/relationships/oleObject" Target="../embeddings/oleObject233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236.wmf"/><Relationship Id="rId26" Type="http://schemas.openxmlformats.org/officeDocument/2006/relationships/image" Target="../media/image240.wmf"/><Relationship Id="rId39" Type="http://schemas.openxmlformats.org/officeDocument/2006/relationships/oleObject" Target="../embeddings/oleObject254.bin"/><Relationship Id="rId21" Type="http://schemas.openxmlformats.org/officeDocument/2006/relationships/oleObject" Target="../embeddings/oleObject245.bin"/><Relationship Id="rId34" Type="http://schemas.openxmlformats.org/officeDocument/2006/relationships/image" Target="../media/image244.wmf"/><Relationship Id="rId42" Type="http://schemas.openxmlformats.org/officeDocument/2006/relationships/image" Target="../media/image204.wmf"/><Relationship Id="rId47" Type="http://schemas.openxmlformats.org/officeDocument/2006/relationships/oleObject" Target="../embeddings/oleObject258.bin"/><Relationship Id="rId50" Type="http://schemas.openxmlformats.org/officeDocument/2006/relationships/image" Target="../media/image251.wmf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5.wmf"/><Relationship Id="rId29" Type="http://schemas.openxmlformats.org/officeDocument/2006/relationships/oleObject" Target="../embeddings/oleObject249.bin"/><Relationship Id="rId11" Type="http://schemas.openxmlformats.org/officeDocument/2006/relationships/oleObject" Target="../embeddings/oleObject240.bin"/><Relationship Id="rId24" Type="http://schemas.openxmlformats.org/officeDocument/2006/relationships/image" Target="../media/image239.wmf"/><Relationship Id="rId32" Type="http://schemas.openxmlformats.org/officeDocument/2006/relationships/image" Target="../media/image243.wmf"/><Relationship Id="rId37" Type="http://schemas.openxmlformats.org/officeDocument/2006/relationships/oleObject" Target="../embeddings/oleObject253.bin"/><Relationship Id="rId40" Type="http://schemas.openxmlformats.org/officeDocument/2006/relationships/image" Target="../media/image247.wmf"/><Relationship Id="rId45" Type="http://schemas.openxmlformats.org/officeDocument/2006/relationships/oleObject" Target="../embeddings/oleObject257.bin"/><Relationship Id="rId5" Type="http://schemas.openxmlformats.org/officeDocument/2006/relationships/oleObject" Target="../embeddings/oleObject237.bin"/><Relationship Id="rId15" Type="http://schemas.openxmlformats.org/officeDocument/2006/relationships/oleObject" Target="../embeddings/oleObject242.bin"/><Relationship Id="rId23" Type="http://schemas.openxmlformats.org/officeDocument/2006/relationships/oleObject" Target="../embeddings/oleObject246.bin"/><Relationship Id="rId28" Type="http://schemas.openxmlformats.org/officeDocument/2006/relationships/image" Target="../media/image241.wmf"/><Relationship Id="rId36" Type="http://schemas.openxmlformats.org/officeDocument/2006/relationships/image" Target="../media/image245.wmf"/><Relationship Id="rId49" Type="http://schemas.openxmlformats.org/officeDocument/2006/relationships/oleObject" Target="../embeddings/oleObject259.bin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44.bin"/><Relationship Id="rId31" Type="http://schemas.openxmlformats.org/officeDocument/2006/relationships/oleObject" Target="../embeddings/oleObject250.bin"/><Relationship Id="rId44" Type="http://schemas.openxmlformats.org/officeDocument/2006/relationships/image" Target="../media/image248.wmf"/><Relationship Id="rId52" Type="http://schemas.openxmlformats.org/officeDocument/2006/relationships/image" Target="../media/image225.wmf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39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Relationship Id="rId27" Type="http://schemas.openxmlformats.org/officeDocument/2006/relationships/oleObject" Target="../embeddings/oleObject248.bin"/><Relationship Id="rId30" Type="http://schemas.openxmlformats.org/officeDocument/2006/relationships/image" Target="../media/image242.wmf"/><Relationship Id="rId35" Type="http://schemas.openxmlformats.org/officeDocument/2006/relationships/oleObject" Target="../embeddings/oleObject252.bin"/><Relationship Id="rId43" Type="http://schemas.openxmlformats.org/officeDocument/2006/relationships/oleObject" Target="../embeddings/oleObject256.bin"/><Relationship Id="rId48" Type="http://schemas.openxmlformats.org/officeDocument/2006/relationships/image" Target="../media/image250.wmf"/><Relationship Id="rId8" Type="http://schemas.openxmlformats.org/officeDocument/2006/relationships/image" Target="../media/image231.wmf"/><Relationship Id="rId51" Type="http://schemas.openxmlformats.org/officeDocument/2006/relationships/oleObject" Target="../embeddings/oleObject260.bin"/><Relationship Id="rId3" Type="http://schemas.openxmlformats.org/officeDocument/2006/relationships/oleObject" Target="../embeddings/oleObject236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43.bin"/><Relationship Id="rId25" Type="http://schemas.openxmlformats.org/officeDocument/2006/relationships/oleObject" Target="../embeddings/oleObject247.bin"/><Relationship Id="rId33" Type="http://schemas.openxmlformats.org/officeDocument/2006/relationships/oleObject" Target="../embeddings/oleObject251.bin"/><Relationship Id="rId38" Type="http://schemas.openxmlformats.org/officeDocument/2006/relationships/image" Target="../media/image246.wmf"/><Relationship Id="rId46" Type="http://schemas.openxmlformats.org/officeDocument/2006/relationships/image" Target="../media/image249.wmf"/><Relationship Id="rId20" Type="http://schemas.openxmlformats.org/officeDocument/2006/relationships/image" Target="../media/image237.wmf"/><Relationship Id="rId41" Type="http://schemas.openxmlformats.org/officeDocument/2006/relationships/oleObject" Target="../embeddings/oleObject25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0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6.bin"/><Relationship Id="rId18" Type="http://schemas.openxmlformats.org/officeDocument/2006/relationships/image" Target="../media/image259.wmf"/><Relationship Id="rId26" Type="http://schemas.openxmlformats.org/officeDocument/2006/relationships/image" Target="../media/image263.wmf"/><Relationship Id="rId39" Type="http://schemas.openxmlformats.org/officeDocument/2006/relationships/oleObject" Target="../embeddings/oleObject279.bin"/><Relationship Id="rId21" Type="http://schemas.openxmlformats.org/officeDocument/2006/relationships/oleObject" Target="../embeddings/oleObject270.bin"/><Relationship Id="rId34" Type="http://schemas.openxmlformats.org/officeDocument/2006/relationships/image" Target="../media/image267.wmf"/><Relationship Id="rId42" Type="http://schemas.openxmlformats.org/officeDocument/2006/relationships/image" Target="../media/image238.wmf"/><Relationship Id="rId47" Type="http://schemas.openxmlformats.org/officeDocument/2006/relationships/oleObject" Target="../embeddings/oleObject283.bin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58.wmf"/><Relationship Id="rId29" Type="http://schemas.openxmlformats.org/officeDocument/2006/relationships/oleObject" Target="../embeddings/oleObject27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3.wmf"/><Relationship Id="rId11" Type="http://schemas.openxmlformats.org/officeDocument/2006/relationships/oleObject" Target="../embeddings/oleObject265.bin"/><Relationship Id="rId24" Type="http://schemas.openxmlformats.org/officeDocument/2006/relationships/image" Target="../media/image262.wmf"/><Relationship Id="rId32" Type="http://schemas.openxmlformats.org/officeDocument/2006/relationships/image" Target="../media/image266.wmf"/><Relationship Id="rId37" Type="http://schemas.openxmlformats.org/officeDocument/2006/relationships/oleObject" Target="../embeddings/oleObject278.bin"/><Relationship Id="rId40" Type="http://schemas.openxmlformats.org/officeDocument/2006/relationships/image" Target="../media/image237.wmf"/><Relationship Id="rId45" Type="http://schemas.openxmlformats.org/officeDocument/2006/relationships/oleObject" Target="../embeddings/oleObject282.bin"/><Relationship Id="rId5" Type="http://schemas.openxmlformats.org/officeDocument/2006/relationships/oleObject" Target="../embeddings/oleObject262.bin"/><Relationship Id="rId15" Type="http://schemas.openxmlformats.org/officeDocument/2006/relationships/oleObject" Target="../embeddings/oleObject267.bin"/><Relationship Id="rId23" Type="http://schemas.openxmlformats.org/officeDocument/2006/relationships/oleObject" Target="../embeddings/oleObject271.bin"/><Relationship Id="rId28" Type="http://schemas.openxmlformats.org/officeDocument/2006/relationships/image" Target="../media/image264.wmf"/><Relationship Id="rId36" Type="http://schemas.openxmlformats.org/officeDocument/2006/relationships/image" Target="../media/image268.wmf"/><Relationship Id="rId10" Type="http://schemas.openxmlformats.org/officeDocument/2006/relationships/image" Target="../media/image255.wmf"/><Relationship Id="rId19" Type="http://schemas.openxmlformats.org/officeDocument/2006/relationships/oleObject" Target="../embeddings/oleObject269.bin"/><Relationship Id="rId31" Type="http://schemas.openxmlformats.org/officeDocument/2006/relationships/oleObject" Target="../embeddings/oleObject275.bin"/><Relationship Id="rId44" Type="http://schemas.openxmlformats.org/officeDocument/2006/relationships/image" Target="../media/image270.wmf"/><Relationship Id="rId4" Type="http://schemas.openxmlformats.org/officeDocument/2006/relationships/image" Target="../media/image252.wmf"/><Relationship Id="rId9" Type="http://schemas.openxmlformats.org/officeDocument/2006/relationships/oleObject" Target="../embeddings/oleObject264.bin"/><Relationship Id="rId14" Type="http://schemas.openxmlformats.org/officeDocument/2006/relationships/image" Target="../media/image257.wmf"/><Relationship Id="rId22" Type="http://schemas.openxmlformats.org/officeDocument/2006/relationships/image" Target="../media/image261.wmf"/><Relationship Id="rId27" Type="http://schemas.openxmlformats.org/officeDocument/2006/relationships/oleObject" Target="../embeddings/oleObject273.bin"/><Relationship Id="rId30" Type="http://schemas.openxmlformats.org/officeDocument/2006/relationships/image" Target="../media/image265.wmf"/><Relationship Id="rId35" Type="http://schemas.openxmlformats.org/officeDocument/2006/relationships/oleObject" Target="../embeddings/oleObject277.bin"/><Relationship Id="rId43" Type="http://schemas.openxmlformats.org/officeDocument/2006/relationships/oleObject" Target="../embeddings/oleObject281.bin"/><Relationship Id="rId48" Type="http://schemas.openxmlformats.org/officeDocument/2006/relationships/image" Target="../media/image272.wmf"/><Relationship Id="rId8" Type="http://schemas.openxmlformats.org/officeDocument/2006/relationships/image" Target="../media/image254.wmf"/><Relationship Id="rId3" Type="http://schemas.openxmlformats.org/officeDocument/2006/relationships/oleObject" Target="../embeddings/oleObject261.bin"/><Relationship Id="rId12" Type="http://schemas.openxmlformats.org/officeDocument/2006/relationships/image" Target="../media/image256.wmf"/><Relationship Id="rId17" Type="http://schemas.openxmlformats.org/officeDocument/2006/relationships/oleObject" Target="../embeddings/oleObject268.bin"/><Relationship Id="rId25" Type="http://schemas.openxmlformats.org/officeDocument/2006/relationships/oleObject" Target="../embeddings/oleObject272.bin"/><Relationship Id="rId33" Type="http://schemas.openxmlformats.org/officeDocument/2006/relationships/oleObject" Target="../embeddings/oleObject276.bin"/><Relationship Id="rId38" Type="http://schemas.openxmlformats.org/officeDocument/2006/relationships/image" Target="../media/image269.wmf"/><Relationship Id="rId46" Type="http://schemas.openxmlformats.org/officeDocument/2006/relationships/image" Target="../media/image271.wmf"/><Relationship Id="rId20" Type="http://schemas.openxmlformats.org/officeDocument/2006/relationships/image" Target="../media/image260.wmf"/><Relationship Id="rId41" Type="http://schemas.openxmlformats.org/officeDocument/2006/relationships/oleObject" Target="../embeddings/oleObject28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80.wmf"/><Relationship Id="rId26" Type="http://schemas.openxmlformats.org/officeDocument/2006/relationships/image" Target="../media/image284.wmf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34" Type="http://schemas.openxmlformats.org/officeDocument/2006/relationships/image" Target="../media/image288.w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33" Type="http://schemas.openxmlformats.org/officeDocument/2006/relationships/oleObject" Target="../embeddings/oleObject29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9.wmf"/><Relationship Id="rId20" Type="http://schemas.openxmlformats.org/officeDocument/2006/relationships/image" Target="../media/image281.wmf"/><Relationship Id="rId29" Type="http://schemas.openxmlformats.org/officeDocument/2006/relationships/oleObject" Target="../embeddings/oleObject29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4.w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283.wmf"/><Relationship Id="rId32" Type="http://schemas.openxmlformats.org/officeDocument/2006/relationships/image" Target="../media/image287.w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28" Type="http://schemas.openxmlformats.org/officeDocument/2006/relationships/image" Target="../media/image285.wmf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292.bin"/><Relationship Id="rId31" Type="http://schemas.openxmlformats.org/officeDocument/2006/relationships/oleObject" Target="../embeddings/oleObject298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296.bin"/><Relationship Id="rId30" Type="http://schemas.openxmlformats.org/officeDocument/2006/relationships/image" Target="../media/image286.wmf"/><Relationship Id="rId8" Type="http://schemas.openxmlformats.org/officeDocument/2006/relationships/image" Target="../media/image275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96.wmf"/><Relationship Id="rId26" Type="http://schemas.openxmlformats.org/officeDocument/2006/relationships/image" Target="../media/image300.wmf"/><Relationship Id="rId21" Type="http://schemas.openxmlformats.org/officeDocument/2006/relationships/oleObject" Target="../embeddings/oleObject309.bin"/><Relationship Id="rId34" Type="http://schemas.openxmlformats.org/officeDocument/2006/relationships/image" Target="../media/image304.wmf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3.w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33" Type="http://schemas.openxmlformats.org/officeDocument/2006/relationships/oleObject" Target="../embeddings/oleObject315.bin"/><Relationship Id="rId38" Type="http://schemas.openxmlformats.org/officeDocument/2006/relationships/image" Target="../media/image306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5.wmf"/><Relationship Id="rId20" Type="http://schemas.openxmlformats.org/officeDocument/2006/relationships/image" Target="../media/image297.wmf"/><Relationship Id="rId29" Type="http://schemas.openxmlformats.org/officeDocument/2006/relationships/oleObject" Target="../embeddings/oleObject31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90.w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299.wmf"/><Relationship Id="rId32" Type="http://schemas.openxmlformats.org/officeDocument/2006/relationships/image" Target="../media/image303.wmf"/><Relationship Id="rId37" Type="http://schemas.openxmlformats.org/officeDocument/2006/relationships/oleObject" Target="../embeddings/oleObject317.bin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28" Type="http://schemas.openxmlformats.org/officeDocument/2006/relationships/image" Target="../media/image301.wmf"/><Relationship Id="rId36" Type="http://schemas.openxmlformats.org/officeDocument/2006/relationships/image" Target="../media/image305.wmf"/><Relationship Id="rId10" Type="http://schemas.openxmlformats.org/officeDocument/2006/relationships/image" Target="../media/image292.wmf"/><Relationship Id="rId19" Type="http://schemas.openxmlformats.org/officeDocument/2006/relationships/oleObject" Target="../embeddings/oleObject308.bin"/><Relationship Id="rId31" Type="http://schemas.openxmlformats.org/officeDocument/2006/relationships/oleObject" Target="../embeddings/oleObject314.bin"/><Relationship Id="rId4" Type="http://schemas.openxmlformats.org/officeDocument/2006/relationships/image" Target="../media/image289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4.wmf"/><Relationship Id="rId22" Type="http://schemas.openxmlformats.org/officeDocument/2006/relationships/image" Target="../media/image298.wmf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302.wmf"/><Relationship Id="rId35" Type="http://schemas.openxmlformats.org/officeDocument/2006/relationships/oleObject" Target="../embeddings/oleObject316.bin"/><Relationship Id="rId8" Type="http://schemas.openxmlformats.org/officeDocument/2006/relationships/image" Target="../media/image291.wmf"/><Relationship Id="rId3" Type="http://schemas.openxmlformats.org/officeDocument/2006/relationships/oleObject" Target="../embeddings/oleObject300.bin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8.wmf"/><Relationship Id="rId21" Type="http://schemas.openxmlformats.org/officeDocument/2006/relationships/oleObject" Target="../embeddings/oleObject327.bin"/><Relationship Id="rId42" Type="http://schemas.openxmlformats.org/officeDocument/2006/relationships/image" Target="../media/image326.wmf"/><Relationship Id="rId47" Type="http://schemas.openxmlformats.org/officeDocument/2006/relationships/oleObject" Target="../embeddings/oleObject340.bin"/><Relationship Id="rId63" Type="http://schemas.openxmlformats.org/officeDocument/2006/relationships/oleObject" Target="../embeddings/oleObject348.bin"/><Relationship Id="rId68" Type="http://schemas.openxmlformats.org/officeDocument/2006/relationships/image" Target="../media/image339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13.wmf"/><Relationship Id="rId29" Type="http://schemas.openxmlformats.org/officeDocument/2006/relationships/oleObject" Target="../embeddings/oleObject331.bin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317.wmf"/><Relationship Id="rId32" Type="http://schemas.openxmlformats.org/officeDocument/2006/relationships/image" Target="../media/image321.wmf"/><Relationship Id="rId37" Type="http://schemas.openxmlformats.org/officeDocument/2006/relationships/oleObject" Target="../embeddings/oleObject335.bin"/><Relationship Id="rId40" Type="http://schemas.openxmlformats.org/officeDocument/2006/relationships/image" Target="../media/image325.wmf"/><Relationship Id="rId45" Type="http://schemas.openxmlformats.org/officeDocument/2006/relationships/oleObject" Target="../embeddings/oleObject339.bin"/><Relationship Id="rId53" Type="http://schemas.openxmlformats.org/officeDocument/2006/relationships/oleObject" Target="../embeddings/oleObject343.bin"/><Relationship Id="rId58" Type="http://schemas.openxmlformats.org/officeDocument/2006/relationships/image" Target="../media/image334.wmf"/><Relationship Id="rId66" Type="http://schemas.openxmlformats.org/officeDocument/2006/relationships/image" Target="../media/image338.wmf"/><Relationship Id="rId74" Type="http://schemas.openxmlformats.org/officeDocument/2006/relationships/image" Target="../media/image342.wmf"/><Relationship Id="rId5" Type="http://schemas.openxmlformats.org/officeDocument/2006/relationships/oleObject" Target="../embeddings/oleObject319.bin"/><Relationship Id="rId61" Type="http://schemas.openxmlformats.org/officeDocument/2006/relationships/oleObject" Target="../embeddings/oleObject347.bin"/><Relationship Id="rId19" Type="http://schemas.openxmlformats.org/officeDocument/2006/relationships/oleObject" Target="../embeddings/oleObject326.bin"/><Relationship Id="rId14" Type="http://schemas.openxmlformats.org/officeDocument/2006/relationships/image" Target="../media/image312.wmf"/><Relationship Id="rId22" Type="http://schemas.openxmlformats.org/officeDocument/2006/relationships/image" Target="../media/image316.wmf"/><Relationship Id="rId27" Type="http://schemas.openxmlformats.org/officeDocument/2006/relationships/oleObject" Target="../embeddings/oleObject330.bin"/><Relationship Id="rId30" Type="http://schemas.openxmlformats.org/officeDocument/2006/relationships/image" Target="../media/image320.wmf"/><Relationship Id="rId35" Type="http://schemas.openxmlformats.org/officeDocument/2006/relationships/oleObject" Target="../embeddings/oleObject334.bin"/><Relationship Id="rId43" Type="http://schemas.openxmlformats.org/officeDocument/2006/relationships/oleObject" Target="../embeddings/oleObject338.bin"/><Relationship Id="rId48" Type="http://schemas.openxmlformats.org/officeDocument/2006/relationships/image" Target="../media/image329.wmf"/><Relationship Id="rId56" Type="http://schemas.openxmlformats.org/officeDocument/2006/relationships/image" Target="../media/image333.wmf"/><Relationship Id="rId64" Type="http://schemas.openxmlformats.org/officeDocument/2006/relationships/image" Target="../media/image337.wmf"/><Relationship Id="rId69" Type="http://schemas.openxmlformats.org/officeDocument/2006/relationships/oleObject" Target="../embeddings/oleObject351.bin"/><Relationship Id="rId8" Type="http://schemas.openxmlformats.org/officeDocument/2006/relationships/image" Target="../media/image309.wmf"/><Relationship Id="rId51" Type="http://schemas.openxmlformats.org/officeDocument/2006/relationships/oleObject" Target="../embeddings/oleObject342.bin"/><Relationship Id="rId72" Type="http://schemas.openxmlformats.org/officeDocument/2006/relationships/image" Target="../media/image341.wmf"/><Relationship Id="rId3" Type="http://schemas.openxmlformats.org/officeDocument/2006/relationships/oleObject" Target="../embeddings/oleObject318.bin"/><Relationship Id="rId12" Type="http://schemas.openxmlformats.org/officeDocument/2006/relationships/image" Target="../media/image311.w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29.bin"/><Relationship Id="rId33" Type="http://schemas.openxmlformats.org/officeDocument/2006/relationships/oleObject" Target="../embeddings/oleObject333.bin"/><Relationship Id="rId38" Type="http://schemas.openxmlformats.org/officeDocument/2006/relationships/image" Target="../media/image324.wmf"/><Relationship Id="rId46" Type="http://schemas.openxmlformats.org/officeDocument/2006/relationships/image" Target="../media/image328.wmf"/><Relationship Id="rId59" Type="http://schemas.openxmlformats.org/officeDocument/2006/relationships/oleObject" Target="../embeddings/oleObject346.bin"/><Relationship Id="rId67" Type="http://schemas.openxmlformats.org/officeDocument/2006/relationships/oleObject" Target="../embeddings/oleObject350.bin"/><Relationship Id="rId20" Type="http://schemas.openxmlformats.org/officeDocument/2006/relationships/image" Target="../media/image315.wmf"/><Relationship Id="rId41" Type="http://schemas.openxmlformats.org/officeDocument/2006/relationships/oleObject" Target="../embeddings/oleObject337.bin"/><Relationship Id="rId54" Type="http://schemas.openxmlformats.org/officeDocument/2006/relationships/image" Target="../media/image332.wmf"/><Relationship Id="rId62" Type="http://schemas.openxmlformats.org/officeDocument/2006/relationships/image" Target="../media/image336.wmf"/><Relationship Id="rId70" Type="http://schemas.openxmlformats.org/officeDocument/2006/relationships/image" Target="../media/image34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08.wmf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319.wmf"/><Relationship Id="rId36" Type="http://schemas.openxmlformats.org/officeDocument/2006/relationships/image" Target="../media/image323.wmf"/><Relationship Id="rId49" Type="http://schemas.openxmlformats.org/officeDocument/2006/relationships/oleObject" Target="../embeddings/oleObject341.bin"/><Relationship Id="rId57" Type="http://schemas.openxmlformats.org/officeDocument/2006/relationships/oleObject" Target="../embeddings/oleObject345.bin"/><Relationship Id="rId10" Type="http://schemas.openxmlformats.org/officeDocument/2006/relationships/image" Target="../media/image310.wmf"/><Relationship Id="rId31" Type="http://schemas.openxmlformats.org/officeDocument/2006/relationships/oleObject" Target="../embeddings/oleObject332.bin"/><Relationship Id="rId44" Type="http://schemas.openxmlformats.org/officeDocument/2006/relationships/image" Target="../media/image327.wmf"/><Relationship Id="rId52" Type="http://schemas.openxmlformats.org/officeDocument/2006/relationships/image" Target="../media/image331.wmf"/><Relationship Id="rId60" Type="http://schemas.openxmlformats.org/officeDocument/2006/relationships/image" Target="../media/image335.wmf"/><Relationship Id="rId65" Type="http://schemas.openxmlformats.org/officeDocument/2006/relationships/oleObject" Target="../embeddings/oleObject349.bin"/><Relationship Id="rId73" Type="http://schemas.openxmlformats.org/officeDocument/2006/relationships/oleObject" Target="../embeddings/oleObject353.bin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21.bin"/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314.wmf"/><Relationship Id="rId39" Type="http://schemas.openxmlformats.org/officeDocument/2006/relationships/oleObject" Target="../embeddings/oleObject336.bin"/><Relationship Id="rId34" Type="http://schemas.openxmlformats.org/officeDocument/2006/relationships/image" Target="../media/image322.wmf"/><Relationship Id="rId50" Type="http://schemas.openxmlformats.org/officeDocument/2006/relationships/image" Target="../media/image330.wmf"/><Relationship Id="rId55" Type="http://schemas.openxmlformats.org/officeDocument/2006/relationships/oleObject" Target="../embeddings/oleObject344.bin"/><Relationship Id="rId7" Type="http://schemas.openxmlformats.org/officeDocument/2006/relationships/oleObject" Target="../embeddings/oleObject320.bin"/><Relationship Id="rId71" Type="http://schemas.openxmlformats.org/officeDocument/2006/relationships/oleObject" Target="../embeddings/oleObject352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350.wmf"/><Relationship Id="rId26" Type="http://schemas.openxmlformats.org/officeDocument/2006/relationships/image" Target="../media/image354.wmf"/><Relationship Id="rId39" Type="http://schemas.openxmlformats.org/officeDocument/2006/relationships/oleObject" Target="../embeddings/oleObject372.bin"/><Relationship Id="rId21" Type="http://schemas.openxmlformats.org/officeDocument/2006/relationships/oleObject" Target="../embeddings/oleObject363.bin"/><Relationship Id="rId34" Type="http://schemas.openxmlformats.org/officeDocument/2006/relationships/image" Target="../media/image358.wmf"/><Relationship Id="rId42" Type="http://schemas.openxmlformats.org/officeDocument/2006/relationships/image" Target="../media/image310.wmf"/><Relationship Id="rId47" Type="http://schemas.openxmlformats.org/officeDocument/2006/relationships/oleObject" Target="../embeddings/oleObject376.bin"/><Relationship Id="rId7" Type="http://schemas.openxmlformats.org/officeDocument/2006/relationships/oleObject" Target="../embeddings/oleObject35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9.wmf"/><Relationship Id="rId29" Type="http://schemas.openxmlformats.org/officeDocument/2006/relationships/oleObject" Target="../embeddings/oleObject36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4.wmf"/><Relationship Id="rId11" Type="http://schemas.openxmlformats.org/officeDocument/2006/relationships/oleObject" Target="../embeddings/oleObject358.bin"/><Relationship Id="rId24" Type="http://schemas.openxmlformats.org/officeDocument/2006/relationships/image" Target="../media/image353.wmf"/><Relationship Id="rId32" Type="http://schemas.openxmlformats.org/officeDocument/2006/relationships/image" Target="../media/image357.wmf"/><Relationship Id="rId37" Type="http://schemas.openxmlformats.org/officeDocument/2006/relationships/oleObject" Target="../embeddings/oleObject371.bin"/><Relationship Id="rId40" Type="http://schemas.openxmlformats.org/officeDocument/2006/relationships/image" Target="../media/image309.wmf"/><Relationship Id="rId45" Type="http://schemas.openxmlformats.org/officeDocument/2006/relationships/oleObject" Target="../embeddings/oleObject375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23" Type="http://schemas.openxmlformats.org/officeDocument/2006/relationships/oleObject" Target="../embeddings/oleObject364.bin"/><Relationship Id="rId28" Type="http://schemas.openxmlformats.org/officeDocument/2006/relationships/image" Target="../media/image355.wmf"/><Relationship Id="rId36" Type="http://schemas.openxmlformats.org/officeDocument/2006/relationships/image" Target="../media/image359.wmf"/><Relationship Id="rId10" Type="http://schemas.openxmlformats.org/officeDocument/2006/relationships/image" Target="../media/image346.wmf"/><Relationship Id="rId19" Type="http://schemas.openxmlformats.org/officeDocument/2006/relationships/oleObject" Target="../embeddings/oleObject362.bin"/><Relationship Id="rId31" Type="http://schemas.openxmlformats.org/officeDocument/2006/relationships/oleObject" Target="../embeddings/oleObject368.bin"/><Relationship Id="rId44" Type="http://schemas.openxmlformats.org/officeDocument/2006/relationships/image" Target="../media/image311.wmf"/><Relationship Id="rId4" Type="http://schemas.openxmlformats.org/officeDocument/2006/relationships/image" Target="../media/image343.w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348.wmf"/><Relationship Id="rId22" Type="http://schemas.openxmlformats.org/officeDocument/2006/relationships/image" Target="../media/image352.wmf"/><Relationship Id="rId27" Type="http://schemas.openxmlformats.org/officeDocument/2006/relationships/oleObject" Target="../embeddings/oleObject366.bin"/><Relationship Id="rId30" Type="http://schemas.openxmlformats.org/officeDocument/2006/relationships/image" Target="../media/image356.wmf"/><Relationship Id="rId35" Type="http://schemas.openxmlformats.org/officeDocument/2006/relationships/oleObject" Target="../embeddings/oleObject370.bin"/><Relationship Id="rId43" Type="http://schemas.openxmlformats.org/officeDocument/2006/relationships/oleObject" Target="../embeddings/oleObject374.bin"/><Relationship Id="rId48" Type="http://schemas.openxmlformats.org/officeDocument/2006/relationships/image" Target="../media/image313.wmf"/><Relationship Id="rId8" Type="http://schemas.openxmlformats.org/officeDocument/2006/relationships/image" Target="../media/image345.wmf"/><Relationship Id="rId3" Type="http://schemas.openxmlformats.org/officeDocument/2006/relationships/oleObject" Target="../embeddings/oleObject354.bin"/><Relationship Id="rId12" Type="http://schemas.openxmlformats.org/officeDocument/2006/relationships/image" Target="../media/image347.wmf"/><Relationship Id="rId17" Type="http://schemas.openxmlformats.org/officeDocument/2006/relationships/oleObject" Target="../embeddings/oleObject361.bin"/><Relationship Id="rId25" Type="http://schemas.openxmlformats.org/officeDocument/2006/relationships/oleObject" Target="../embeddings/oleObject365.bin"/><Relationship Id="rId33" Type="http://schemas.openxmlformats.org/officeDocument/2006/relationships/oleObject" Target="../embeddings/oleObject369.bin"/><Relationship Id="rId38" Type="http://schemas.openxmlformats.org/officeDocument/2006/relationships/image" Target="../media/image308.wmf"/><Relationship Id="rId46" Type="http://schemas.openxmlformats.org/officeDocument/2006/relationships/image" Target="../media/image312.wmf"/><Relationship Id="rId20" Type="http://schemas.openxmlformats.org/officeDocument/2006/relationships/image" Target="../media/image351.wmf"/><Relationship Id="rId41" Type="http://schemas.openxmlformats.org/officeDocument/2006/relationships/oleObject" Target="../embeddings/oleObject373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image" Target="../media/image1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2.bin"/><Relationship Id="rId18" Type="http://schemas.openxmlformats.org/officeDocument/2006/relationships/image" Target="../media/image367.wmf"/><Relationship Id="rId26" Type="http://schemas.openxmlformats.org/officeDocument/2006/relationships/image" Target="../media/image353.wmf"/><Relationship Id="rId39" Type="http://schemas.openxmlformats.org/officeDocument/2006/relationships/oleObject" Target="../embeddings/oleObject395.bin"/><Relationship Id="rId21" Type="http://schemas.openxmlformats.org/officeDocument/2006/relationships/oleObject" Target="../embeddings/oleObject386.bin"/><Relationship Id="rId34" Type="http://schemas.openxmlformats.org/officeDocument/2006/relationships/image" Target="../media/image357.wmf"/><Relationship Id="rId42" Type="http://schemas.openxmlformats.org/officeDocument/2006/relationships/image" Target="../media/image359.wmf"/><Relationship Id="rId7" Type="http://schemas.openxmlformats.org/officeDocument/2006/relationships/oleObject" Target="../embeddings/oleObject37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6.wmf"/><Relationship Id="rId20" Type="http://schemas.openxmlformats.org/officeDocument/2006/relationships/image" Target="../media/image368.wmf"/><Relationship Id="rId29" Type="http://schemas.openxmlformats.org/officeDocument/2006/relationships/oleObject" Target="../embeddings/oleObject390.bin"/><Relationship Id="rId41" Type="http://schemas.openxmlformats.org/officeDocument/2006/relationships/oleObject" Target="../embeddings/oleObject396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381.bin"/><Relationship Id="rId24" Type="http://schemas.openxmlformats.org/officeDocument/2006/relationships/image" Target="../media/image352.wmf"/><Relationship Id="rId32" Type="http://schemas.openxmlformats.org/officeDocument/2006/relationships/image" Target="../media/image356.wmf"/><Relationship Id="rId37" Type="http://schemas.openxmlformats.org/officeDocument/2006/relationships/oleObject" Target="../embeddings/oleObject394.bin"/><Relationship Id="rId40" Type="http://schemas.openxmlformats.org/officeDocument/2006/relationships/image" Target="../media/image371.wmf"/><Relationship Id="rId5" Type="http://schemas.openxmlformats.org/officeDocument/2006/relationships/oleObject" Target="../embeddings/oleObject378.bin"/><Relationship Id="rId15" Type="http://schemas.openxmlformats.org/officeDocument/2006/relationships/oleObject" Target="../embeddings/oleObject383.bin"/><Relationship Id="rId23" Type="http://schemas.openxmlformats.org/officeDocument/2006/relationships/oleObject" Target="../embeddings/oleObject387.bin"/><Relationship Id="rId28" Type="http://schemas.openxmlformats.org/officeDocument/2006/relationships/image" Target="../media/image354.wmf"/><Relationship Id="rId36" Type="http://schemas.openxmlformats.org/officeDocument/2006/relationships/image" Target="../media/image369.wmf"/><Relationship Id="rId10" Type="http://schemas.openxmlformats.org/officeDocument/2006/relationships/image" Target="../media/image363.wmf"/><Relationship Id="rId19" Type="http://schemas.openxmlformats.org/officeDocument/2006/relationships/oleObject" Target="../embeddings/oleObject385.bin"/><Relationship Id="rId31" Type="http://schemas.openxmlformats.org/officeDocument/2006/relationships/oleObject" Target="../embeddings/oleObject391.bin"/><Relationship Id="rId44" Type="http://schemas.openxmlformats.org/officeDocument/2006/relationships/image" Target="../media/image372.wmf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380.bin"/><Relationship Id="rId14" Type="http://schemas.openxmlformats.org/officeDocument/2006/relationships/image" Target="../media/image365.wmf"/><Relationship Id="rId22" Type="http://schemas.openxmlformats.org/officeDocument/2006/relationships/image" Target="../media/image351.wmf"/><Relationship Id="rId27" Type="http://schemas.openxmlformats.org/officeDocument/2006/relationships/oleObject" Target="../embeddings/oleObject389.bin"/><Relationship Id="rId30" Type="http://schemas.openxmlformats.org/officeDocument/2006/relationships/image" Target="../media/image355.wmf"/><Relationship Id="rId35" Type="http://schemas.openxmlformats.org/officeDocument/2006/relationships/oleObject" Target="../embeddings/oleObject393.bin"/><Relationship Id="rId43" Type="http://schemas.openxmlformats.org/officeDocument/2006/relationships/oleObject" Target="../embeddings/oleObject397.bin"/><Relationship Id="rId8" Type="http://schemas.openxmlformats.org/officeDocument/2006/relationships/image" Target="../media/image362.wmf"/><Relationship Id="rId3" Type="http://schemas.openxmlformats.org/officeDocument/2006/relationships/oleObject" Target="../embeddings/oleObject377.bin"/><Relationship Id="rId12" Type="http://schemas.openxmlformats.org/officeDocument/2006/relationships/image" Target="../media/image364.wmf"/><Relationship Id="rId17" Type="http://schemas.openxmlformats.org/officeDocument/2006/relationships/oleObject" Target="../embeddings/oleObject384.bin"/><Relationship Id="rId25" Type="http://schemas.openxmlformats.org/officeDocument/2006/relationships/oleObject" Target="../embeddings/oleObject388.bin"/><Relationship Id="rId33" Type="http://schemas.openxmlformats.org/officeDocument/2006/relationships/oleObject" Target="../embeddings/oleObject392.bin"/><Relationship Id="rId38" Type="http://schemas.openxmlformats.org/officeDocument/2006/relationships/image" Target="../media/image370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80.wmf"/><Relationship Id="rId26" Type="http://schemas.openxmlformats.org/officeDocument/2006/relationships/image" Target="../media/image384.wmf"/><Relationship Id="rId39" Type="http://schemas.openxmlformats.org/officeDocument/2006/relationships/oleObject" Target="../embeddings/oleObject416.bin"/><Relationship Id="rId21" Type="http://schemas.openxmlformats.org/officeDocument/2006/relationships/oleObject" Target="../embeddings/oleObject407.bin"/><Relationship Id="rId34" Type="http://schemas.openxmlformats.org/officeDocument/2006/relationships/image" Target="../media/image388.wmf"/><Relationship Id="rId7" Type="http://schemas.openxmlformats.org/officeDocument/2006/relationships/oleObject" Target="../embeddings/oleObject400.bin"/><Relationship Id="rId12" Type="http://schemas.openxmlformats.org/officeDocument/2006/relationships/image" Target="../media/image377.wmf"/><Relationship Id="rId17" Type="http://schemas.openxmlformats.org/officeDocument/2006/relationships/oleObject" Target="../embeddings/oleObject405.bin"/><Relationship Id="rId25" Type="http://schemas.openxmlformats.org/officeDocument/2006/relationships/oleObject" Target="../embeddings/oleObject409.bin"/><Relationship Id="rId33" Type="http://schemas.openxmlformats.org/officeDocument/2006/relationships/oleObject" Target="../embeddings/oleObject413.bin"/><Relationship Id="rId38" Type="http://schemas.openxmlformats.org/officeDocument/2006/relationships/image" Target="../media/image39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79.wmf"/><Relationship Id="rId20" Type="http://schemas.openxmlformats.org/officeDocument/2006/relationships/image" Target="../media/image381.wmf"/><Relationship Id="rId29" Type="http://schemas.openxmlformats.org/officeDocument/2006/relationships/oleObject" Target="../embeddings/oleObject411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4.wmf"/><Relationship Id="rId11" Type="http://schemas.openxmlformats.org/officeDocument/2006/relationships/oleObject" Target="../embeddings/oleObject402.bin"/><Relationship Id="rId24" Type="http://schemas.openxmlformats.org/officeDocument/2006/relationships/image" Target="../media/image383.wmf"/><Relationship Id="rId32" Type="http://schemas.openxmlformats.org/officeDocument/2006/relationships/image" Target="../media/image387.wmf"/><Relationship Id="rId37" Type="http://schemas.openxmlformats.org/officeDocument/2006/relationships/oleObject" Target="../embeddings/oleObject415.bin"/><Relationship Id="rId40" Type="http://schemas.openxmlformats.org/officeDocument/2006/relationships/image" Target="../media/image391.wmf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28" Type="http://schemas.openxmlformats.org/officeDocument/2006/relationships/image" Target="../media/image385.wmf"/><Relationship Id="rId36" Type="http://schemas.openxmlformats.org/officeDocument/2006/relationships/image" Target="../media/image389.wmf"/><Relationship Id="rId10" Type="http://schemas.openxmlformats.org/officeDocument/2006/relationships/image" Target="../media/image376.wmf"/><Relationship Id="rId19" Type="http://schemas.openxmlformats.org/officeDocument/2006/relationships/oleObject" Target="../embeddings/oleObject406.bin"/><Relationship Id="rId31" Type="http://schemas.openxmlformats.org/officeDocument/2006/relationships/oleObject" Target="../embeddings/oleObject412.bin"/><Relationship Id="rId4" Type="http://schemas.openxmlformats.org/officeDocument/2006/relationships/image" Target="../media/image373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78.wmf"/><Relationship Id="rId22" Type="http://schemas.openxmlformats.org/officeDocument/2006/relationships/image" Target="../media/image382.wmf"/><Relationship Id="rId27" Type="http://schemas.openxmlformats.org/officeDocument/2006/relationships/oleObject" Target="../embeddings/oleObject410.bin"/><Relationship Id="rId30" Type="http://schemas.openxmlformats.org/officeDocument/2006/relationships/image" Target="../media/image386.wmf"/><Relationship Id="rId35" Type="http://schemas.openxmlformats.org/officeDocument/2006/relationships/oleObject" Target="../embeddings/oleObject414.bin"/><Relationship Id="rId8" Type="http://schemas.openxmlformats.org/officeDocument/2006/relationships/image" Target="../media/image375.wmf"/><Relationship Id="rId3" Type="http://schemas.openxmlformats.org/officeDocument/2006/relationships/oleObject" Target="../embeddings/oleObject39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wmf"/><Relationship Id="rId13" Type="http://schemas.openxmlformats.org/officeDocument/2006/relationships/oleObject" Target="../embeddings/oleObject422.bin"/><Relationship Id="rId18" Type="http://schemas.openxmlformats.org/officeDocument/2006/relationships/image" Target="../media/image399.wmf"/><Relationship Id="rId26" Type="http://schemas.openxmlformats.org/officeDocument/2006/relationships/image" Target="../media/image403.wmf"/><Relationship Id="rId3" Type="http://schemas.openxmlformats.org/officeDocument/2006/relationships/oleObject" Target="../embeddings/oleObject417.bin"/><Relationship Id="rId21" Type="http://schemas.openxmlformats.org/officeDocument/2006/relationships/oleObject" Target="../embeddings/oleObject426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396.wmf"/><Relationship Id="rId17" Type="http://schemas.openxmlformats.org/officeDocument/2006/relationships/oleObject" Target="../embeddings/oleObject424.bin"/><Relationship Id="rId25" Type="http://schemas.openxmlformats.org/officeDocument/2006/relationships/oleObject" Target="../embeddings/oleObject4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98.wmf"/><Relationship Id="rId20" Type="http://schemas.openxmlformats.org/officeDocument/2006/relationships/image" Target="../media/image400.wmf"/><Relationship Id="rId29" Type="http://schemas.openxmlformats.org/officeDocument/2006/relationships/oleObject" Target="../embeddings/oleObject430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21.bin"/><Relationship Id="rId24" Type="http://schemas.openxmlformats.org/officeDocument/2006/relationships/image" Target="../media/image402.wmf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23" Type="http://schemas.openxmlformats.org/officeDocument/2006/relationships/oleObject" Target="../embeddings/oleObject427.bin"/><Relationship Id="rId28" Type="http://schemas.openxmlformats.org/officeDocument/2006/relationships/image" Target="../media/image404.wmf"/><Relationship Id="rId10" Type="http://schemas.openxmlformats.org/officeDocument/2006/relationships/image" Target="../media/image395.wmf"/><Relationship Id="rId19" Type="http://schemas.openxmlformats.org/officeDocument/2006/relationships/oleObject" Target="../embeddings/oleObject425.bin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397.wmf"/><Relationship Id="rId22" Type="http://schemas.openxmlformats.org/officeDocument/2006/relationships/image" Target="../media/image401.wmf"/><Relationship Id="rId27" Type="http://schemas.openxmlformats.org/officeDocument/2006/relationships/oleObject" Target="../embeddings/oleObject429.bin"/><Relationship Id="rId30" Type="http://schemas.openxmlformats.org/officeDocument/2006/relationships/image" Target="../media/image40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wmf"/><Relationship Id="rId13" Type="http://schemas.openxmlformats.org/officeDocument/2006/relationships/oleObject" Target="../embeddings/oleObject436.bin"/><Relationship Id="rId18" Type="http://schemas.openxmlformats.org/officeDocument/2006/relationships/image" Target="../media/image413.wmf"/><Relationship Id="rId26" Type="http://schemas.openxmlformats.org/officeDocument/2006/relationships/image" Target="../media/image417.wmf"/><Relationship Id="rId3" Type="http://schemas.openxmlformats.org/officeDocument/2006/relationships/oleObject" Target="../embeddings/oleObject431.bin"/><Relationship Id="rId21" Type="http://schemas.openxmlformats.org/officeDocument/2006/relationships/oleObject" Target="../embeddings/oleObject440.bin"/><Relationship Id="rId7" Type="http://schemas.openxmlformats.org/officeDocument/2006/relationships/oleObject" Target="../embeddings/oleObject433.bin"/><Relationship Id="rId12" Type="http://schemas.openxmlformats.org/officeDocument/2006/relationships/image" Target="../media/image410.wmf"/><Relationship Id="rId17" Type="http://schemas.openxmlformats.org/officeDocument/2006/relationships/oleObject" Target="../embeddings/oleObject438.bin"/><Relationship Id="rId25" Type="http://schemas.openxmlformats.org/officeDocument/2006/relationships/oleObject" Target="../embeddings/oleObject44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12.wmf"/><Relationship Id="rId20" Type="http://schemas.openxmlformats.org/officeDocument/2006/relationships/image" Target="../media/image41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435.bin"/><Relationship Id="rId24" Type="http://schemas.openxmlformats.org/officeDocument/2006/relationships/image" Target="../media/image416.wmf"/><Relationship Id="rId5" Type="http://schemas.openxmlformats.org/officeDocument/2006/relationships/oleObject" Target="../embeddings/oleObject432.bin"/><Relationship Id="rId15" Type="http://schemas.openxmlformats.org/officeDocument/2006/relationships/oleObject" Target="../embeddings/oleObject437.bin"/><Relationship Id="rId23" Type="http://schemas.openxmlformats.org/officeDocument/2006/relationships/oleObject" Target="../embeddings/oleObject441.bin"/><Relationship Id="rId10" Type="http://schemas.openxmlformats.org/officeDocument/2006/relationships/image" Target="../media/image409.wmf"/><Relationship Id="rId19" Type="http://schemas.openxmlformats.org/officeDocument/2006/relationships/oleObject" Target="../embeddings/oleObject439.bin"/><Relationship Id="rId4" Type="http://schemas.openxmlformats.org/officeDocument/2006/relationships/image" Target="../media/image406.wmf"/><Relationship Id="rId9" Type="http://schemas.openxmlformats.org/officeDocument/2006/relationships/oleObject" Target="../embeddings/oleObject434.bin"/><Relationship Id="rId14" Type="http://schemas.openxmlformats.org/officeDocument/2006/relationships/image" Target="../media/image411.wmf"/><Relationship Id="rId22" Type="http://schemas.openxmlformats.org/officeDocument/2006/relationships/image" Target="../media/image415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8.bin"/><Relationship Id="rId18" Type="http://schemas.openxmlformats.org/officeDocument/2006/relationships/image" Target="../media/image425.wmf"/><Relationship Id="rId26" Type="http://schemas.openxmlformats.org/officeDocument/2006/relationships/image" Target="../media/image429.wmf"/><Relationship Id="rId39" Type="http://schemas.openxmlformats.org/officeDocument/2006/relationships/oleObject" Target="../embeddings/oleObject461.bin"/><Relationship Id="rId21" Type="http://schemas.openxmlformats.org/officeDocument/2006/relationships/oleObject" Target="../embeddings/oleObject452.bin"/><Relationship Id="rId34" Type="http://schemas.openxmlformats.org/officeDocument/2006/relationships/image" Target="../media/image433.wmf"/><Relationship Id="rId42" Type="http://schemas.openxmlformats.org/officeDocument/2006/relationships/image" Target="../media/image437.wmf"/><Relationship Id="rId47" Type="http://schemas.openxmlformats.org/officeDocument/2006/relationships/oleObject" Target="../embeddings/oleObject465.bin"/><Relationship Id="rId7" Type="http://schemas.openxmlformats.org/officeDocument/2006/relationships/oleObject" Target="../embeddings/oleObject44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4.wmf"/><Relationship Id="rId29" Type="http://schemas.openxmlformats.org/officeDocument/2006/relationships/oleObject" Target="../embeddings/oleObject456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19.wmf"/><Relationship Id="rId11" Type="http://schemas.openxmlformats.org/officeDocument/2006/relationships/oleObject" Target="../embeddings/oleObject447.bin"/><Relationship Id="rId24" Type="http://schemas.openxmlformats.org/officeDocument/2006/relationships/image" Target="../media/image428.wmf"/><Relationship Id="rId32" Type="http://schemas.openxmlformats.org/officeDocument/2006/relationships/image" Target="../media/image432.wmf"/><Relationship Id="rId37" Type="http://schemas.openxmlformats.org/officeDocument/2006/relationships/oleObject" Target="../embeddings/oleObject460.bin"/><Relationship Id="rId40" Type="http://schemas.openxmlformats.org/officeDocument/2006/relationships/image" Target="../media/image436.wmf"/><Relationship Id="rId45" Type="http://schemas.openxmlformats.org/officeDocument/2006/relationships/oleObject" Target="../embeddings/oleObject464.bin"/><Relationship Id="rId5" Type="http://schemas.openxmlformats.org/officeDocument/2006/relationships/oleObject" Target="../embeddings/oleObject444.bin"/><Relationship Id="rId15" Type="http://schemas.openxmlformats.org/officeDocument/2006/relationships/oleObject" Target="../embeddings/oleObject449.bin"/><Relationship Id="rId23" Type="http://schemas.openxmlformats.org/officeDocument/2006/relationships/oleObject" Target="../embeddings/oleObject453.bin"/><Relationship Id="rId28" Type="http://schemas.openxmlformats.org/officeDocument/2006/relationships/image" Target="../media/image430.wmf"/><Relationship Id="rId36" Type="http://schemas.openxmlformats.org/officeDocument/2006/relationships/image" Target="../media/image434.wmf"/><Relationship Id="rId10" Type="http://schemas.openxmlformats.org/officeDocument/2006/relationships/image" Target="../media/image421.wmf"/><Relationship Id="rId19" Type="http://schemas.openxmlformats.org/officeDocument/2006/relationships/oleObject" Target="../embeddings/oleObject451.bin"/><Relationship Id="rId31" Type="http://schemas.openxmlformats.org/officeDocument/2006/relationships/oleObject" Target="../embeddings/oleObject457.bin"/><Relationship Id="rId44" Type="http://schemas.openxmlformats.org/officeDocument/2006/relationships/image" Target="../media/image438.wmf"/><Relationship Id="rId4" Type="http://schemas.openxmlformats.org/officeDocument/2006/relationships/image" Target="../media/image418.wmf"/><Relationship Id="rId9" Type="http://schemas.openxmlformats.org/officeDocument/2006/relationships/oleObject" Target="../embeddings/oleObject446.bin"/><Relationship Id="rId14" Type="http://schemas.openxmlformats.org/officeDocument/2006/relationships/image" Target="../media/image423.wmf"/><Relationship Id="rId22" Type="http://schemas.openxmlformats.org/officeDocument/2006/relationships/image" Target="../media/image427.wmf"/><Relationship Id="rId27" Type="http://schemas.openxmlformats.org/officeDocument/2006/relationships/oleObject" Target="../embeddings/oleObject455.bin"/><Relationship Id="rId30" Type="http://schemas.openxmlformats.org/officeDocument/2006/relationships/image" Target="../media/image431.wmf"/><Relationship Id="rId35" Type="http://schemas.openxmlformats.org/officeDocument/2006/relationships/oleObject" Target="../embeddings/oleObject459.bin"/><Relationship Id="rId43" Type="http://schemas.openxmlformats.org/officeDocument/2006/relationships/oleObject" Target="../embeddings/oleObject463.bin"/><Relationship Id="rId48" Type="http://schemas.openxmlformats.org/officeDocument/2006/relationships/image" Target="../media/image440.wmf"/><Relationship Id="rId8" Type="http://schemas.openxmlformats.org/officeDocument/2006/relationships/image" Target="../media/image420.wmf"/><Relationship Id="rId3" Type="http://schemas.openxmlformats.org/officeDocument/2006/relationships/oleObject" Target="../embeddings/oleObject443.bin"/><Relationship Id="rId12" Type="http://schemas.openxmlformats.org/officeDocument/2006/relationships/image" Target="../media/image422.wmf"/><Relationship Id="rId17" Type="http://schemas.openxmlformats.org/officeDocument/2006/relationships/oleObject" Target="../embeddings/oleObject450.bin"/><Relationship Id="rId25" Type="http://schemas.openxmlformats.org/officeDocument/2006/relationships/oleObject" Target="../embeddings/oleObject454.bin"/><Relationship Id="rId33" Type="http://schemas.openxmlformats.org/officeDocument/2006/relationships/oleObject" Target="../embeddings/oleObject458.bin"/><Relationship Id="rId38" Type="http://schemas.openxmlformats.org/officeDocument/2006/relationships/image" Target="../media/image435.wmf"/><Relationship Id="rId46" Type="http://schemas.openxmlformats.org/officeDocument/2006/relationships/image" Target="../media/image439.wmf"/><Relationship Id="rId20" Type="http://schemas.openxmlformats.org/officeDocument/2006/relationships/image" Target="../media/image426.wmf"/><Relationship Id="rId41" Type="http://schemas.openxmlformats.org/officeDocument/2006/relationships/oleObject" Target="../embeddings/oleObject462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448.wmf"/><Relationship Id="rId26" Type="http://schemas.openxmlformats.org/officeDocument/2006/relationships/image" Target="../media/image452.wmf"/><Relationship Id="rId3" Type="http://schemas.openxmlformats.org/officeDocument/2006/relationships/oleObject" Target="../embeddings/oleObject466.bin"/><Relationship Id="rId21" Type="http://schemas.openxmlformats.org/officeDocument/2006/relationships/oleObject" Target="../embeddings/oleObject475.bin"/><Relationship Id="rId34" Type="http://schemas.openxmlformats.org/officeDocument/2006/relationships/image" Target="../media/image456.wmf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445.wmf"/><Relationship Id="rId17" Type="http://schemas.openxmlformats.org/officeDocument/2006/relationships/oleObject" Target="../embeddings/oleObject473.bin"/><Relationship Id="rId25" Type="http://schemas.openxmlformats.org/officeDocument/2006/relationships/oleObject" Target="../embeddings/oleObject477.bin"/><Relationship Id="rId33" Type="http://schemas.openxmlformats.org/officeDocument/2006/relationships/oleObject" Target="../embeddings/oleObject48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47.wmf"/><Relationship Id="rId20" Type="http://schemas.openxmlformats.org/officeDocument/2006/relationships/image" Target="../media/image449.wmf"/><Relationship Id="rId29" Type="http://schemas.openxmlformats.org/officeDocument/2006/relationships/oleObject" Target="../embeddings/oleObject47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42.wmf"/><Relationship Id="rId11" Type="http://schemas.openxmlformats.org/officeDocument/2006/relationships/oleObject" Target="../embeddings/oleObject470.bin"/><Relationship Id="rId24" Type="http://schemas.openxmlformats.org/officeDocument/2006/relationships/image" Target="../media/image451.wmf"/><Relationship Id="rId32" Type="http://schemas.openxmlformats.org/officeDocument/2006/relationships/image" Target="../media/image455.wmf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76.bin"/><Relationship Id="rId28" Type="http://schemas.openxmlformats.org/officeDocument/2006/relationships/image" Target="../media/image453.wmf"/><Relationship Id="rId10" Type="http://schemas.openxmlformats.org/officeDocument/2006/relationships/image" Target="../media/image444.wmf"/><Relationship Id="rId19" Type="http://schemas.openxmlformats.org/officeDocument/2006/relationships/oleObject" Target="../embeddings/oleObject474.bin"/><Relationship Id="rId31" Type="http://schemas.openxmlformats.org/officeDocument/2006/relationships/oleObject" Target="../embeddings/oleObject480.bin"/><Relationship Id="rId4" Type="http://schemas.openxmlformats.org/officeDocument/2006/relationships/image" Target="../media/image441.w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446.wmf"/><Relationship Id="rId22" Type="http://schemas.openxmlformats.org/officeDocument/2006/relationships/image" Target="../media/image450.wmf"/><Relationship Id="rId27" Type="http://schemas.openxmlformats.org/officeDocument/2006/relationships/oleObject" Target="../embeddings/oleObject478.bin"/><Relationship Id="rId30" Type="http://schemas.openxmlformats.org/officeDocument/2006/relationships/image" Target="../media/image454.wmf"/><Relationship Id="rId8" Type="http://schemas.openxmlformats.org/officeDocument/2006/relationships/image" Target="../media/image4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58.wmf"/><Relationship Id="rId5" Type="http://schemas.openxmlformats.org/officeDocument/2006/relationships/oleObject" Target="../embeddings/oleObject483.bin"/><Relationship Id="rId4" Type="http://schemas.openxmlformats.org/officeDocument/2006/relationships/image" Target="../media/image45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466.w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3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63.wmf"/><Relationship Id="rId17" Type="http://schemas.openxmlformats.org/officeDocument/2006/relationships/oleObject" Target="../embeddings/oleObject49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65.wmf"/><Relationship Id="rId20" Type="http://schemas.openxmlformats.org/officeDocument/2006/relationships/image" Target="../media/image467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60.wmf"/><Relationship Id="rId11" Type="http://schemas.openxmlformats.org/officeDocument/2006/relationships/oleObject" Target="../embeddings/oleObject488.bin"/><Relationship Id="rId24" Type="http://schemas.openxmlformats.org/officeDocument/2006/relationships/image" Target="../media/image469.wmf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4.bin"/><Relationship Id="rId10" Type="http://schemas.openxmlformats.org/officeDocument/2006/relationships/image" Target="../media/image462.wmf"/><Relationship Id="rId19" Type="http://schemas.openxmlformats.org/officeDocument/2006/relationships/oleObject" Target="../embeddings/oleObject492.bin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64.wmf"/><Relationship Id="rId22" Type="http://schemas.openxmlformats.org/officeDocument/2006/relationships/image" Target="../media/image468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0.bin"/><Relationship Id="rId18" Type="http://schemas.openxmlformats.org/officeDocument/2006/relationships/image" Target="../media/image476.wmf"/><Relationship Id="rId26" Type="http://schemas.openxmlformats.org/officeDocument/2006/relationships/image" Target="../media/image480.wmf"/><Relationship Id="rId3" Type="http://schemas.openxmlformats.org/officeDocument/2006/relationships/oleObject" Target="../embeddings/oleObject495.bin"/><Relationship Id="rId21" Type="http://schemas.openxmlformats.org/officeDocument/2006/relationships/oleObject" Target="../embeddings/oleObject504.bin"/><Relationship Id="rId34" Type="http://schemas.openxmlformats.org/officeDocument/2006/relationships/image" Target="../media/image14.wmf"/><Relationship Id="rId7" Type="http://schemas.openxmlformats.org/officeDocument/2006/relationships/oleObject" Target="../embeddings/oleObject497.bin"/><Relationship Id="rId12" Type="http://schemas.openxmlformats.org/officeDocument/2006/relationships/image" Target="../media/image473.wmf"/><Relationship Id="rId17" Type="http://schemas.openxmlformats.org/officeDocument/2006/relationships/oleObject" Target="../embeddings/oleObject502.bin"/><Relationship Id="rId25" Type="http://schemas.openxmlformats.org/officeDocument/2006/relationships/oleObject" Target="../embeddings/oleObject506.bin"/><Relationship Id="rId33" Type="http://schemas.openxmlformats.org/officeDocument/2006/relationships/oleObject" Target="../embeddings/oleObject51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5.wmf"/><Relationship Id="rId20" Type="http://schemas.openxmlformats.org/officeDocument/2006/relationships/image" Target="../media/image477.wmf"/><Relationship Id="rId29" Type="http://schemas.openxmlformats.org/officeDocument/2006/relationships/oleObject" Target="../embeddings/oleObject508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499.bin"/><Relationship Id="rId24" Type="http://schemas.openxmlformats.org/officeDocument/2006/relationships/image" Target="../media/image479.wmf"/><Relationship Id="rId32" Type="http://schemas.openxmlformats.org/officeDocument/2006/relationships/image" Target="../media/image45.wmf"/><Relationship Id="rId5" Type="http://schemas.openxmlformats.org/officeDocument/2006/relationships/oleObject" Target="../embeddings/oleObject496.bin"/><Relationship Id="rId15" Type="http://schemas.openxmlformats.org/officeDocument/2006/relationships/oleObject" Target="../embeddings/oleObject501.bin"/><Relationship Id="rId23" Type="http://schemas.openxmlformats.org/officeDocument/2006/relationships/oleObject" Target="../embeddings/oleObject505.bin"/><Relationship Id="rId28" Type="http://schemas.openxmlformats.org/officeDocument/2006/relationships/image" Target="../media/image17.wmf"/><Relationship Id="rId10" Type="http://schemas.openxmlformats.org/officeDocument/2006/relationships/image" Target="../media/image472.wmf"/><Relationship Id="rId19" Type="http://schemas.openxmlformats.org/officeDocument/2006/relationships/oleObject" Target="../embeddings/oleObject503.bin"/><Relationship Id="rId31" Type="http://schemas.openxmlformats.org/officeDocument/2006/relationships/oleObject" Target="../embeddings/oleObject509.bin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498.bin"/><Relationship Id="rId14" Type="http://schemas.openxmlformats.org/officeDocument/2006/relationships/image" Target="../media/image474.wmf"/><Relationship Id="rId22" Type="http://schemas.openxmlformats.org/officeDocument/2006/relationships/image" Target="../media/image478.wmf"/><Relationship Id="rId27" Type="http://schemas.openxmlformats.org/officeDocument/2006/relationships/oleObject" Target="../embeddings/oleObject507.bin"/><Relationship Id="rId30" Type="http://schemas.openxmlformats.org/officeDocument/2006/relationships/image" Target="../media/image44.wmf"/><Relationship Id="rId8" Type="http://schemas.openxmlformats.org/officeDocument/2006/relationships/image" Target="../media/image4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3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88.wmf"/><Relationship Id="rId26" Type="http://schemas.openxmlformats.org/officeDocument/2006/relationships/image" Target="../media/image492.wmf"/><Relationship Id="rId3" Type="http://schemas.openxmlformats.org/officeDocument/2006/relationships/oleObject" Target="../embeddings/oleObject511.bin"/><Relationship Id="rId21" Type="http://schemas.openxmlformats.org/officeDocument/2006/relationships/oleObject" Target="../embeddings/oleObject520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485.wmf"/><Relationship Id="rId17" Type="http://schemas.openxmlformats.org/officeDocument/2006/relationships/oleObject" Target="../embeddings/oleObject518.bin"/><Relationship Id="rId25" Type="http://schemas.openxmlformats.org/officeDocument/2006/relationships/oleObject" Target="../embeddings/oleObject52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87.wmf"/><Relationship Id="rId20" Type="http://schemas.openxmlformats.org/officeDocument/2006/relationships/image" Target="../media/image489.wmf"/><Relationship Id="rId29" Type="http://schemas.openxmlformats.org/officeDocument/2006/relationships/oleObject" Target="../embeddings/oleObject524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82.wmf"/><Relationship Id="rId11" Type="http://schemas.openxmlformats.org/officeDocument/2006/relationships/oleObject" Target="../embeddings/oleObject515.bin"/><Relationship Id="rId24" Type="http://schemas.openxmlformats.org/officeDocument/2006/relationships/image" Target="../media/image491.wmf"/><Relationship Id="rId32" Type="http://schemas.openxmlformats.org/officeDocument/2006/relationships/image" Target="../media/image495.wmf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23" Type="http://schemas.openxmlformats.org/officeDocument/2006/relationships/oleObject" Target="../embeddings/oleObject521.bin"/><Relationship Id="rId28" Type="http://schemas.openxmlformats.org/officeDocument/2006/relationships/image" Target="../media/image493.wmf"/><Relationship Id="rId10" Type="http://schemas.openxmlformats.org/officeDocument/2006/relationships/image" Target="../media/image484.wmf"/><Relationship Id="rId19" Type="http://schemas.openxmlformats.org/officeDocument/2006/relationships/oleObject" Target="../embeddings/oleObject519.bin"/><Relationship Id="rId31" Type="http://schemas.openxmlformats.org/officeDocument/2006/relationships/oleObject" Target="../embeddings/oleObject525.bin"/><Relationship Id="rId4" Type="http://schemas.openxmlformats.org/officeDocument/2006/relationships/image" Target="../media/image481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486.wmf"/><Relationship Id="rId22" Type="http://schemas.openxmlformats.org/officeDocument/2006/relationships/image" Target="../media/image490.wmf"/><Relationship Id="rId27" Type="http://schemas.openxmlformats.org/officeDocument/2006/relationships/oleObject" Target="../embeddings/oleObject523.bin"/><Relationship Id="rId30" Type="http://schemas.openxmlformats.org/officeDocument/2006/relationships/image" Target="../media/image494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9" Type="http://schemas.openxmlformats.org/officeDocument/2006/relationships/oleObject" Target="../embeddings/oleObject38.bin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5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0.wmf"/><Relationship Id="rId32" Type="http://schemas.openxmlformats.org/officeDocument/2006/relationships/image" Target="../media/image34.wmf"/><Relationship Id="rId37" Type="http://schemas.openxmlformats.org/officeDocument/2006/relationships/oleObject" Target="../embeddings/oleObject37.bin"/><Relationship Id="rId40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2.wmf"/><Relationship Id="rId36" Type="http://schemas.openxmlformats.org/officeDocument/2006/relationships/image" Target="../media/image36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3.wmf"/><Relationship Id="rId35" Type="http://schemas.openxmlformats.org/officeDocument/2006/relationships/oleObject" Target="../embeddings/oleObject36.bin"/><Relationship Id="rId8" Type="http://schemas.openxmlformats.org/officeDocument/2006/relationships/image" Target="../media/image22.wmf"/><Relationship Id="rId3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1.bin"/><Relationship Id="rId18" Type="http://schemas.openxmlformats.org/officeDocument/2006/relationships/image" Target="../media/image503.wmf"/><Relationship Id="rId26" Type="http://schemas.openxmlformats.org/officeDocument/2006/relationships/image" Target="../media/image507.wmf"/><Relationship Id="rId39" Type="http://schemas.openxmlformats.org/officeDocument/2006/relationships/oleObject" Target="../embeddings/oleObject544.bin"/><Relationship Id="rId21" Type="http://schemas.openxmlformats.org/officeDocument/2006/relationships/oleObject" Target="../embeddings/oleObject535.bin"/><Relationship Id="rId34" Type="http://schemas.openxmlformats.org/officeDocument/2006/relationships/image" Target="../media/image511.wmf"/><Relationship Id="rId42" Type="http://schemas.openxmlformats.org/officeDocument/2006/relationships/image" Target="../media/image515.wmf"/><Relationship Id="rId7" Type="http://schemas.openxmlformats.org/officeDocument/2006/relationships/oleObject" Target="../embeddings/oleObject5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02.wmf"/><Relationship Id="rId20" Type="http://schemas.openxmlformats.org/officeDocument/2006/relationships/image" Target="../media/image504.wmf"/><Relationship Id="rId29" Type="http://schemas.openxmlformats.org/officeDocument/2006/relationships/oleObject" Target="../embeddings/oleObject539.bin"/><Relationship Id="rId41" Type="http://schemas.openxmlformats.org/officeDocument/2006/relationships/oleObject" Target="../embeddings/oleObject545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97.wmf"/><Relationship Id="rId11" Type="http://schemas.openxmlformats.org/officeDocument/2006/relationships/oleObject" Target="../embeddings/oleObject530.bin"/><Relationship Id="rId24" Type="http://schemas.openxmlformats.org/officeDocument/2006/relationships/image" Target="../media/image506.wmf"/><Relationship Id="rId32" Type="http://schemas.openxmlformats.org/officeDocument/2006/relationships/image" Target="../media/image510.wmf"/><Relationship Id="rId37" Type="http://schemas.openxmlformats.org/officeDocument/2006/relationships/oleObject" Target="../embeddings/oleObject543.bin"/><Relationship Id="rId40" Type="http://schemas.openxmlformats.org/officeDocument/2006/relationships/image" Target="../media/image514.wmf"/><Relationship Id="rId5" Type="http://schemas.openxmlformats.org/officeDocument/2006/relationships/oleObject" Target="../embeddings/oleObject527.bin"/><Relationship Id="rId15" Type="http://schemas.openxmlformats.org/officeDocument/2006/relationships/oleObject" Target="../embeddings/oleObject532.bin"/><Relationship Id="rId23" Type="http://schemas.openxmlformats.org/officeDocument/2006/relationships/oleObject" Target="../embeddings/oleObject536.bin"/><Relationship Id="rId28" Type="http://schemas.openxmlformats.org/officeDocument/2006/relationships/image" Target="../media/image508.wmf"/><Relationship Id="rId36" Type="http://schemas.openxmlformats.org/officeDocument/2006/relationships/image" Target="../media/image512.wmf"/><Relationship Id="rId10" Type="http://schemas.openxmlformats.org/officeDocument/2006/relationships/image" Target="../media/image499.wmf"/><Relationship Id="rId19" Type="http://schemas.openxmlformats.org/officeDocument/2006/relationships/oleObject" Target="../embeddings/oleObject534.bin"/><Relationship Id="rId31" Type="http://schemas.openxmlformats.org/officeDocument/2006/relationships/oleObject" Target="../embeddings/oleObject540.bin"/><Relationship Id="rId4" Type="http://schemas.openxmlformats.org/officeDocument/2006/relationships/image" Target="../media/image496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501.wmf"/><Relationship Id="rId22" Type="http://schemas.openxmlformats.org/officeDocument/2006/relationships/image" Target="../media/image505.wmf"/><Relationship Id="rId27" Type="http://schemas.openxmlformats.org/officeDocument/2006/relationships/oleObject" Target="../embeddings/oleObject538.bin"/><Relationship Id="rId30" Type="http://schemas.openxmlformats.org/officeDocument/2006/relationships/image" Target="../media/image509.wmf"/><Relationship Id="rId35" Type="http://schemas.openxmlformats.org/officeDocument/2006/relationships/oleObject" Target="../embeddings/oleObject542.bin"/><Relationship Id="rId8" Type="http://schemas.openxmlformats.org/officeDocument/2006/relationships/image" Target="../media/image498.wmf"/><Relationship Id="rId3" Type="http://schemas.openxmlformats.org/officeDocument/2006/relationships/oleObject" Target="../embeddings/oleObject526.bin"/><Relationship Id="rId12" Type="http://schemas.openxmlformats.org/officeDocument/2006/relationships/image" Target="../media/image500.wmf"/><Relationship Id="rId17" Type="http://schemas.openxmlformats.org/officeDocument/2006/relationships/oleObject" Target="../embeddings/oleObject533.bin"/><Relationship Id="rId25" Type="http://schemas.openxmlformats.org/officeDocument/2006/relationships/oleObject" Target="../embeddings/oleObject537.bin"/><Relationship Id="rId33" Type="http://schemas.openxmlformats.org/officeDocument/2006/relationships/oleObject" Target="../embeddings/oleObject541.bin"/><Relationship Id="rId38" Type="http://schemas.openxmlformats.org/officeDocument/2006/relationships/image" Target="../media/image513.wmf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1.bin"/><Relationship Id="rId18" Type="http://schemas.openxmlformats.org/officeDocument/2006/relationships/image" Target="../media/image522.wmf"/><Relationship Id="rId26" Type="http://schemas.openxmlformats.org/officeDocument/2006/relationships/image" Target="../media/image526.wmf"/><Relationship Id="rId39" Type="http://schemas.openxmlformats.org/officeDocument/2006/relationships/oleObject" Target="../embeddings/oleObject564.bin"/><Relationship Id="rId21" Type="http://schemas.openxmlformats.org/officeDocument/2006/relationships/oleObject" Target="../embeddings/oleObject555.bin"/><Relationship Id="rId34" Type="http://schemas.openxmlformats.org/officeDocument/2006/relationships/image" Target="../media/image530.wmf"/><Relationship Id="rId42" Type="http://schemas.openxmlformats.org/officeDocument/2006/relationships/image" Target="../media/image534.wmf"/><Relationship Id="rId47" Type="http://schemas.openxmlformats.org/officeDocument/2006/relationships/oleObject" Target="../embeddings/oleObject568.bin"/><Relationship Id="rId50" Type="http://schemas.openxmlformats.org/officeDocument/2006/relationships/image" Target="../media/image538.wmf"/><Relationship Id="rId55" Type="http://schemas.openxmlformats.org/officeDocument/2006/relationships/oleObject" Target="../embeddings/oleObject572.bin"/><Relationship Id="rId7" Type="http://schemas.openxmlformats.org/officeDocument/2006/relationships/oleObject" Target="../embeddings/oleObject54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1.wmf"/><Relationship Id="rId29" Type="http://schemas.openxmlformats.org/officeDocument/2006/relationships/oleObject" Target="../embeddings/oleObject559.bin"/><Relationship Id="rId11" Type="http://schemas.openxmlformats.org/officeDocument/2006/relationships/oleObject" Target="../embeddings/oleObject550.bin"/><Relationship Id="rId24" Type="http://schemas.openxmlformats.org/officeDocument/2006/relationships/image" Target="../media/image525.wmf"/><Relationship Id="rId32" Type="http://schemas.openxmlformats.org/officeDocument/2006/relationships/image" Target="../media/image529.wmf"/><Relationship Id="rId37" Type="http://schemas.openxmlformats.org/officeDocument/2006/relationships/oleObject" Target="../embeddings/oleObject563.bin"/><Relationship Id="rId40" Type="http://schemas.openxmlformats.org/officeDocument/2006/relationships/image" Target="../media/image533.wmf"/><Relationship Id="rId45" Type="http://schemas.openxmlformats.org/officeDocument/2006/relationships/oleObject" Target="../embeddings/oleObject567.bin"/><Relationship Id="rId53" Type="http://schemas.openxmlformats.org/officeDocument/2006/relationships/oleObject" Target="../embeddings/oleObject571.bin"/><Relationship Id="rId58" Type="http://schemas.openxmlformats.org/officeDocument/2006/relationships/oleObject" Target="../embeddings/oleObject574.bin"/><Relationship Id="rId5" Type="http://schemas.openxmlformats.org/officeDocument/2006/relationships/oleObject" Target="../embeddings/oleObject547.bin"/><Relationship Id="rId19" Type="http://schemas.openxmlformats.org/officeDocument/2006/relationships/oleObject" Target="../embeddings/oleObject554.bin"/><Relationship Id="rId4" Type="http://schemas.openxmlformats.org/officeDocument/2006/relationships/image" Target="../media/image516.wmf"/><Relationship Id="rId9" Type="http://schemas.openxmlformats.org/officeDocument/2006/relationships/oleObject" Target="../embeddings/oleObject549.bin"/><Relationship Id="rId14" Type="http://schemas.openxmlformats.org/officeDocument/2006/relationships/image" Target="../media/image520.wmf"/><Relationship Id="rId22" Type="http://schemas.openxmlformats.org/officeDocument/2006/relationships/image" Target="../media/image524.wmf"/><Relationship Id="rId27" Type="http://schemas.openxmlformats.org/officeDocument/2006/relationships/oleObject" Target="../embeddings/oleObject558.bin"/><Relationship Id="rId30" Type="http://schemas.openxmlformats.org/officeDocument/2006/relationships/image" Target="../media/image528.wmf"/><Relationship Id="rId35" Type="http://schemas.openxmlformats.org/officeDocument/2006/relationships/oleObject" Target="../embeddings/oleObject562.bin"/><Relationship Id="rId43" Type="http://schemas.openxmlformats.org/officeDocument/2006/relationships/oleObject" Target="../embeddings/oleObject566.bin"/><Relationship Id="rId48" Type="http://schemas.openxmlformats.org/officeDocument/2006/relationships/image" Target="../media/image537.wmf"/><Relationship Id="rId56" Type="http://schemas.openxmlformats.org/officeDocument/2006/relationships/image" Target="../media/image541.wmf"/><Relationship Id="rId8" Type="http://schemas.openxmlformats.org/officeDocument/2006/relationships/image" Target="../media/image518.wmf"/><Relationship Id="rId51" Type="http://schemas.openxmlformats.org/officeDocument/2006/relationships/oleObject" Target="../embeddings/oleObject570.bin"/><Relationship Id="rId3" Type="http://schemas.openxmlformats.org/officeDocument/2006/relationships/oleObject" Target="../embeddings/oleObject546.bin"/><Relationship Id="rId12" Type="http://schemas.openxmlformats.org/officeDocument/2006/relationships/image" Target="../media/image519.wmf"/><Relationship Id="rId17" Type="http://schemas.openxmlformats.org/officeDocument/2006/relationships/oleObject" Target="../embeddings/oleObject553.bin"/><Relationship Id="rId25" Type="http://schemas.openxmlformats.org/officeDocument/2006/relationships/oleObject" Target="../embeddings/oleObject557.bin"/><Relationship Id="rId33" Type="http://schemas.openxmlformats.org/officeDocument/2006/relationships/oleObject" Target="../embeddings/oleObject561.bin"/><Relationship Id="rId38" Type="http://schemas.openxmlformats.org/officeDocument/2006/relationships/image" Target="../media/image532.wmf"/><Relationship Id="rId46" Type="http://schemas.openxmlformats.org/officeDocument/2006/relationships/image" Target="../media/image536.wmf"/><Relationship Id="rId59" Type="http://schemas.openxmlformats.org/officeDocument/2006/relationships/oleObject" Target="../embeddings/oleObject575.bin"/><Relationship Id="rId20" Type="http://schemas.openxmlformats.org/officeDocument/2006/relationships/image" Target="../media/image523.wmf"/><Relationship Id="rId41" Type="http://schemas.openxmlformats.org/officeDocument/2006/relationships/oleObject" Target="../embeddings/oleObject565.bin"/><Relationship Id="rId54" Type="http://schemas.openxmlformats.org/officeDocument/2006/relationships/image" Target="../media/image540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17.wmf"/><Relationship Id="rId15" Type="http://schemas.openxmlformats.org/officeDocument/2006/relationships/oleObject" Target="../embeddings/oleObject552.bin"/><Relationship Id="rId23" Type="http://schemas.openxmlformats.org/officeDocument/2006/relationships/oleObject" Target="../embeddings/oleObject556.bin"/><Relationship Id="rId28" Type="http://schemas.openxmlformats.org/officeDocument/2006/relationships/image" Target="../media/image527.wmf"/><Relationship Id="rId36" Type="http://schemas.openxmlformats.org/officeDocument/2006/relationships/image" Target="../media/image531.wmf"/><Relationship Id="rId49" Type="http://schemas.openxmlformats.org/officeDocument/2006/relationships/oleObject" Target="../embeddings/oleObject569.bin"/><Relationship Id="rId57" Type="http://schemas.openxmlformats.org/officeDocument/2006/relationships/oleObject" Target="../embeddings/oleObject573.bin"/><Relationship Id="rId10" Type="http://schemas.openxmlformats.org/officeDocument/2006/relationships/image" Target="../media/image504.wmf"/><Relationship Id="rId31" Type="http://schemas.openxmlformats.org/officeDocument/2006/relationships/oleObject" Target="../embeddings/oleObject560.bin"/><Relationship Id="rId44" Type="http://schemas.openxmlformats.org/officeDocument/2006/relationships/image" Target="../media/image535.wmf"/><Relationship Id="rId52" Type="http://schemas.openxmlformats.org/officeDocument/2006/relationships/image" Target="../media/image539.wmf"/><Relationship Id="rId60" Type="http://schemas.openxmlformats.org/officeDocument/2006/relationships/oleObject" Target="../embeddings/oleObject57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4.wmf"/><Relationship Id="rId13" Type="http://schemas.openxmlformats.org/officeDocument/2006/relationships/oleObject" Target="../embeddings/oleObject582.bin"/><Relationship Id="rId18" Type="http://schemas.openxmlformats.org/officeDocument/2006/relationships/image" Target="../media/image549.wmf"/><Relationship Id="rId3" Type="http://schemas.openxmlformats.org/officeDocument/2006/relationships/oleObject" Target="../embeddings/oleObject577.bin"/><Relationship Id="rId21" Type="http://schemas.openxmlformats.org/officeDocument/2006/relationships/oleObject" Target="../embeddings/oleObject586.bin"/><Relationship Id="rId7" Type="http://schemas.openxmlformats.org/officeDocument/2006/relationships/oleObject" Target="../embeddings/oleObject579.bin"/><Relationship Id="rId12" Type="http://schemas.openxmlformats.org/officeDocument/2006/relationships/image" Target="../media/image546.wmf"/><Relationship Id="rId17" Type="http://schemas.openxmlformats.org/officeDocument/2006/relationships/oleObject" Target="../embeddings/oleObject58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8.wmf"/><Relationship Id="rId20" Type="http://schemas.openxmlformats.org/officeDocument/2006/relationships/image" Target="../media/image550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43.wmf"/><Relationship Id="rId11" Type="http://schemas.openxmlformats.org/officeDocument/2006/relationships/oleObject" Target="../embeddings/oleObject581.bin"/><Relationship Id="rId5" Type="http://schemas.openxmlformats.org/officeDocument/2006/relationships/oleObject" Target="../embeddings/oleObject578.bin"/><Relationship Id="rId15" Type="http://schemas.openxmlformats.org/officeDocument/2006/relationships/oleObject" Target="../embeddings/oleObject583.bin"/><Relationship Id="rId10" Type="http://schemas.openxmlformats.org/officeDocument/2006/relationships/image" Target="../media/image545.wmf"/><Relationship Id="rId19" Type="http://schemas.openxmlformats.org/officeDocument/2006/relationships/oleObject" Target="../embeddings/oleObject585.bin"/><Relationship Id="rId4" Type="http://schemas.openxmlformats.org/officeDocument/2006/relationships/image" Target="../media/image542.wmf"/><Relationship Id="rId9" Type="http://schemas.openxmlformats.org/officeDocument/2006/relationships/oleObject" Target="../embeddings/oleObject580.bin"/><Relationship Id="rId14" Type="http://schemas.openxmlformats.org/officeDocument/2006/relationships/image" Target="../media/image547.wmf"/><Relationship Id="rId22" Type="http://schemas.openxmlformats.org/officeDocument/2006/relationships/image" Target="../media/image551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2.bin"/><Relationship Id="rId18" Type="http://schemas.openxmlformats.org/officeDocument/2006/relationships/image" Target="../media/image559.wmf"/><Relationship Id="rId26" Type="http://schemas.openxmlformats.org/officeDocument/2006/relationships/image" Target="../media/image563.wmf"/><Relationship Id="rId39" Type="http://schemas.openxmlformats.org/officeDocument/2006/relationships/oleObject" Target="../embeddings/oleObject605.bin"/><Relationship Id="rId21" Type="http://schemas.openxmlformats.org/officeDocument/2006/relationships/oleObject" Target="../embeddings/oleObject596.bin"/><Relationship Id="rId34" Type="http://schemas.openxmlformats.org/officeDocument/2006/relationships/image" Target="../media/image567.wmf"/><Relationship Id="rId42" Type="http://schemas.openxmlformats.org/officeDocument/2006/relationships/image" Target="../media/image571.wmf"/><Relationship Id="rId47" Type="http://schemas.openxmlformats.org/officeDocument/2006/relationships/oleObject" Target="../embeddings/oleObject609.bin"/><Relationship Id="rId50" Type="http://schemas.openxmlformats.org/officeDocument/2006/relationships/image" Target="../media/image575.wmf"/><Relationship Id="rId55" Type="http://schemas.openxmlformats.org/officeDocument/2006/relationships/image" Target="../media/image577.wmf"/><Relationship Id="rId7" Type="http://schemas.openxmlformats.org/officeDocument/2006/relationships/oleObject" Target="../embeddings/oleObject58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8.wmf"/><Relationship Id="rId29" Type="http://schemas.openxmlformats.org/officeDocument/2006/relationships/oleObject" Target="../embeddings/oleObject600.bin"/><Relationship Id="rId11" Type="http://schemas.openxmlformats.org/officeDocument/2006/relationships/oleObject" Target="../embeddings/oleObject591.bin"/><Relationship Id="rId24" Type="http://schemas.openxmlformats.org/officeDocument/2006/relationships/image" Target="../media/image562.wmf"/><Relationship Id="rId32" Type="http://schemas.openxmlformats.org/officeDocument/2006/relationships/image" Target="../media/image566.wmf"/><Relationship Id="rId37" Type="http://schemas.openxmlformats.org/officeDocument/2006/relationships/oleObject" Target="../embeddings/oleObject604.bin"/><Relationship Id="rId40" Type="http://schemas.openxmlformats.org/officeDocument/2006/relationships/image" Target="../media/image570.wmf"/><Relationship Id="rId45" Type="http://schemas.openxmlformats.org/officeDocument/2006/relationships/oleObject" Target="../embeddings/oleObject608.bin"/><Relationship Id="rId53" Type="http://schemas.openxmlformats.org/officeDocument/2006/relationships/image" Target="../media/image576.wmf"/><Relationship Id="rId58" Type="http://schemas.openxmlformats.org/officeDocument/2006/relationships/oleObject" Target="../embeddings/oleObject615.bin"/><Relationship Id="rId5" Type="http://schemas.openxmlformats.org/officeDocument/2006/relationships/oleObject" Target="../embeddings/oleObject588.bin"/><Relationship Id="rId61" Type="http://schemas.openxmlformats.org/officeDocument/2006/relationships/image" Target="../media/image580.wmf"/><Relationship Id="rId19" Type="http://schemas.openxmlformats.org/officeDocument/2006/relationships/oleObject" Target="../embeddings/oleObject595.bin"/><Relationship Id="rId14" Type="http://schemas.openxmlformats.org/officeDocument/2006/relationships/image" Target="../media/image557.wmf"/><Relationship Id="rId22" Type="http://schemas.openxmlformats.org/officeDocument/2006/relationships/image" Target="../media/image561.wmf"/><Relationship Id="rId27" Type="http://schemas.openxmlformats.org/officeDocument/2006/relationships/oleObject" Target="../embeddings/oleObject599.bin"/><Relationship Id="rId30" Type="http://schemas.openxmlformats.org/officeDocument/2006/relationships/image" Target="../media/image565.wmf"/><Relationship Id="rId35" Type="http://schemas.openxmlformats.org/officeDocument/2006/relationships/oleObject" Target="../embeddings/oleObject603.bin"/><Relationship Id="rId43" Type="http://schemas.openxmlformats.org/officeDocument/2006/relationships/oleObject" Target="../embeddings/oleObject607.bin"/><Relationship Id="rId48" Type="http://schemas.openxmlformats.org/officeDocument/2006/relationships/image" Target="../media/image574.wmf"/><Relationship Id="rId56" Type="http://schemas.openxmlformats.org/officeDocument/2006/relationships/oleObject" Target="../embeddings/oleObject614.bin"/><Relationship Id="rId8" Type="http://schemas.openxmlformats.org/officeDocument/2006/relationships/image" Target="../media/image554.wmf"/><Relationship Id="rId51" Type="http://schemas.openxmlformats.org/officeDocument/2006/relationships/oleObject" Target="../embeddings/oleObject611.bin"/><Relationship Id="rId3" Type="http://schemas.openxmlformats.org/officeDocument/2006/relationships/oleObject" Target="../embeddings/oleObject587.bin"/><Relationship Id="rId12" Type="http://schemas.openxmlformats.org/officeDocument/2006/relationships/image" Target="../media/image556.wmf"/><Relationship Id="rId17" Type="http://schemas.openxmlformats.org/officeDocument/2006/relationships/oleObject" Target="../embeddings/oleObject594.bin"/><Relationship Id="rId25" Type="http://schemas.openxmlformats.org/officeDocument/2006/relationships/oleObject" Target="../embeddings/oleObject598.bin"/><Relationship Id="rId33" Type="http://schemas.openxmlformats.org/officeDocument/2006/relationships/oleObject" Target="../embeddings/oleObject602.bin"/><Relationship Id="rId38" Type="http://schemas.openxmlformats.org/officeDocument/2006/relationships/image" Target="../media/image569.wmf"/><Relationship Id="rId46" Type="http://schemas.openxmlformats.org/officeDocument/2006/relationships/image" Target="../media/image573.wmf"/><Relationship Id="rId59" Type="http://schemas.openxmlformats.org/officeDocument/2006/relationships/image" Target="../media/image579.wmf"/><Relationship Id="rId20" Type="http://schemas.openxmlformats.org/officeDocument/2006/relationships/image" Target="../media/image560.wmf"/><Relationship Id="rId41" Type="http://schemas.openxmlformats.org/officeDocument/2006/relationships/oleObject" Target="../embeddings/oleObject606.bin"/><Relationship Id="rId54" Type="http://schemas.openxmlformats.org/officeDocument/2006/relationships/oleObject" Target="../embeddings/oleObject613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553.wmf"/><Relationship Id="rId15" Type="http://schemas.openxmlformats.org/officeDocument/2006/relationships/oleObject" Target="../embeddings/oleObject593.bin"/><Relationship Id="rId23" Type="http://schemas.openxmlformats.org/officeDocument/2006/relationships/oleObject" Target="../embeddings/oleObject597.bin"/><Relationship Id="rId28" Type="http://schemas.openxmlformats.org/officeDocument/2006/relationships/image" Target="../media/image564.wmf"/><Relationship Id="rId36" Type="http://schemas.openxmlformats.org/officeDocument/2006/relationships/image" Target="../media/image568.wmf"/><Relationship Id="rId49" Type="http://schemas.openxmlformats.org/officeDocument/2006/relationships/oleObject" Target="../embeddings/oleObject610.bin"/><Relationship Id="rId57" Type="http://schemas.openxmlformats.org/officeDocument/2006/relationships/image" Target="../media/image578.wmf"/><Relationship Id="rId10" Type="http://schemas.openxmlformats.org/officeDocument/2006/relationships/image" Target="../media/image555.wmf"/><Relationship Id="rId31" Type="http://schemas.openxmlformats.org/officeDocument/2006/relationships/oleObject" Target="../embeddings/oleObject601.bin"/><Relationship Id="rId44" Type="http://schemas.openxmlformats.org/officeDocument/2006/relationships/image" Target="../media/image572.wmf"/><Relationship Id="rId52" Type="http://schemas.openxmlformats.org/officeDocument/2006/relationships/oleObject" Target="../embeddings/oleObject612.bin"/><Relationship Id="rId60" Type="http://schemas.openxmlformats.org/officeDocument/2006/relationships/oleObject" Target="../embeddings/oleObject616.bin"/><Relationship Id="rId4" Type="http://schemas.openxmlformats.org/officeDocument/2006/relationships/image" Target="../media/image552.wmf"/><Relationship Id="rId9" Type="http://schemas.openxmlformats.org/officeDocument/2006/relationships/oleObject" Target="../embeddings/oleObject590.bin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22.bin"/><Relationship Id="rId18" Type="http://schemas.openxmlformats.org/officeDocument/2006/relationships/image" Target="../media/image504.wmf"/><Relationship Id="rId26" Type="http://schemas.openxmlformats.org/officeDocument/2006/relationships/image" Target="../media/image591.wmf"/><Relationship Id="rId39" Type="http://schemas.openxmlformats.org/officeDocument/2006/relationships/oleObject" Target="../embeddings/oleObject635.bin"/><Relationship Id="rId21" Type="http://schemas.openxmlformats.org/officeDocument/2006/relationships/oleObject" Target="../embeddings/oleObject626.bin"/><Relationship Id="rId34" Type="http://schemas.openxmlformats.org/officeDocument/2006/relationships/image" Target="../media/image595.wmf"/><Relationship Id="rId42" Type="http://schemas.openxmlformats.org/officeDocument/2006/relationships/image" Target="../media/image599.wmf"/><Relationship Id="rId7" Type="http://schemas.openxmlformats.org/officeDocument/2006/relationships/oleObject" Target="../embeddings/oleObject6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87.wmf"/><Relationship Id="rId20" Type="http://schemas.openxmlformats.org/officeDocument/2006/relationships/image" Target="../media/image588.wmf"/><Relationship Id="rId29" Type="http://schemas.openxmlformats.org/officeDocument/2006/relationships/oleObject" Target="../embeddings/oleObject630.bin"/><Relationship Id="rId41" Type="http://schemas.openxmlformats.org/officeDocument/2006/relationships/oleObject" Target="../embeddings/oleObject636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82.wmf"/><Relationship Id="rId11" Type="http://schemas.openxmlformats.org/officeDocument/2006/relationships/oleObject" Target="../embeddings/oleObject621.bin"/><Relationship Id="rId24" Type="http://schemas.openxmlformats.org/officeDocument/2006/relationships/image" Target="../media/image590.wmf"/><Relationship Id="rId32" Type="http://schemas.openxmlformats.org/officeDocument/2006/relationships/image" Target="../media/image594.wmf"/><Relationship Id="rId37" Type="http://schemas.openxmlformats.org/officeDocument/2006/relationships/oleObject" Target="../embeddings/oleObject634.bin"/><Relationship Id="rId40" Type="http://schemas.openxmlformats.org/officeDocument/2006/relationships/image" Target="../media/image598.wmf"/><Relationship Id="rId5" Type="http://schemas.openxmlformats.org/officeDocument/2006/relationships/oleObject" Target="../embeddings/oleObject618.bin"/><Relationship Id="rId15" Type="http://schemas.openxmlformats.org/officeDocument/2006/relationships/oleObject" Target="../embeddings/oleObject623.bin"/><Relationship Id="rId23" Type="http://schemas.openxmlformats.org/officeDocument/2006/relationships/oleObject" Target="../embeddings/oleObject627.bin"/><Relationship Id="rId28" Type="http://schemas.openxmlformats.org/officeDocument/2006/relationships/image" Target="../media/image592.wmf"/><Relationship Id="rId36" Type="http://schemas.openxmlformats.org/officeDocument/2006/relationships/image" Target="../media/image596.wmf"/><Relationship Id="rId10" Type="http://schemas.openxmlformats.org/officeDocument/2006/relationships/image" Target="../media/image584.wmf"/><Relationship Id="rId19" Type="http://schemas.openxmlformats.org/officeDocument/2006/relationships/oleObject" Target="../embeddings/oleObject625.bin"/><Relationship Id="rId31" Type="http://schemas.openxmlformats.org/officeDocument/2006/relationships/oleObject" Target="../embeddings/oleObject631.bin"/><Relationship Id="rId44" Type="http://schemas.openxmlformats.org/officeDocument/2006/relationships/image" Target="../media/image600.wmf"/><Relationship Id="rId4" Type="http://schemas.openxmlformats.org/officeDocument/2006/relationships/image" Target="../media/image581.wmf"/><Relationship Id="rId9" Type="http://schemas.openxmlformats.org/officeDocument/2006/relationships/oleObject" Target="../embeddings/oleObject620.bin"/><Relationship Id="rId14" Type="http://schemas.openxmlformats.org/officeDocument/2006/relationships/image" Target="../media/image586.wmf"/><Relationship Id="rId22" Type="http://schemas.openxmlformats.org/officeDocument/2006/relationships/image" Target="../media/image589.wmf"/><Relationship Id="rId27" Type="http://schemas.openxmlformats.org/officeDocument/2006/relationships/oleObject" Target="../embeddings/oleObject629.bin"/><Relationship Id="rId30" Type="http://schemas.openxmlformats.org/officeDocument/2006/relationships/image" Target="../media/image593.wmf"/><Relationship Id="rId35" Type="http://schemas.openxmlformats.org/officeDocument/2006/relationships/oleObject" Target="../embeddings/oleObject633.bin"/><Relationship Id="rId43" Type="http://schemas.openxmlformats.org/officeDocument/2006/relationships/oleObject" Target="../embeddings/oleObject637.bin"/><Relationship Id="rId8" Type="http://schemas.openxmlformats.org/officeDocument/2006/relationships/image" Target="../media/image583.wmf"/><Relationship Id="rId3" Type="http://schemas.openxmlformats.org/officeDocument/2006/relationships/oleObject" Target="../embeddings/oleObject617.bin"/><Relationship Id="rId12" Type="http://schemas.openxmlformats.org/officeDocument/2006/relationships/image" Target="../media/image585.wmf"/><Relationship Id="rId17" Type="http://schemas.openxmlformats.org/officeDocument/2006/relationships/oleObject" Target="../embeddings/oleObject624.bin"/><Relationship Id="rId25" Type="http://schemas.openxmlformats.org/officeDocument/2006/relationships/oleObject" Target="../embeddings/oleObject628.bin"/><Relationship Id="rId33" Type="http://schemas.openxmlformats.org/officeDocument/2006/relationships/oleObject" Target="../embeddings/oleObject632.bin"/><Relationship Id="rId38" Type="http://schemas.openxmlformats.org/officeDocument/2006/relationships/image" Target="../media/image59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3.wmf"/><Relationship Id="rId13" Type="http://schemas.openxmlformats.org/officeDocument/2006/relationships/oleObject" Target="../embeddings/oleObject643.bin"/><Relationship Id="rId18" Type="http://schemas.openxmlformats.org/officeDocument/2006/relationships/image" Target="../media/image608.wmf"/><Relationship Id="rId26" Type="http://schemas.openxmlformats.org/officeDocument/2006/relationships/image" Target="../media/image188.wmf"/><Relationship Id="rId3" Type="http://schemas.openxmlformats.org/officeDocument/2006/relationships/oleObject" Target="../embeddings/oleObject638.bin"/><Relationship Id="rId21" Type="http://schemas.openxmlformats.org/officeDocument/2006/relationships/oleObject" Target="../embeddings/oleObject647.bin"/><Relationship Id="rId7" Type="http://schemas.openxmlformats.org/officeDocument/2006/relationships/oleObject" Target="../embeddings/oleObject640.bin"/><Relationship Id="rId12" Type="http://schemas.openxmlformats.org/officeDocument/2006/relationships/image" Target="../media/image605.wmf"/><Relationship Id="rId17" Type="http://schemas.openxmlformats.org/officeDocument/2006/relationships/oleObject" Target="../embeddings/oleObject645.bin"/><Relationship Id="rId25" Type="http://schemas.openxmlformats.org/officeDocument/2006/relationships/oleObject" Target="../embeddings/oleObject64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07.wmf"/><Relationship Id="rId20" Type="http://schemas.openxmlformats.org/officeDocument/2006/relationships/image" Target="../media/image609.wmf"/><Relationship Id="rId29" Type="http://schemas.openxmlformats.org/officeDocument/2006/relationships/oleObject" Target="../embeddings/oleObject651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02.wmf"/><Relationship Id="rId11" Type="http://schemas.openxmlformats.org/officeDocument/2006/relationships/oleObject" Target="../embeddings/oleObject642.bin"/><Relationship Id="rId24" Type="http://schemas.openxmlformats.org/officeDocument/2006/relationships/image" Target="../media/image187.wmf"/><Relationship Id="rId5" Type="http://schemas.openxmlformats.org/officeDocument/2006/relationships/oleObject" Target="../embeddings/oleObject639.bin"/><Relationship Id="rId15" Type="http://schemas.openxmlformats.org/officeDocument/2006/relationships/oleObject" Target="../embeddings/oleObject644.bin"/><Relationship Id="rId23" Type="http://schemas.openxmlformats.org/officeDocument/2006/relationships/oleObject" Target="../embeddings/oleObject648.bin"/><Relationship Id="rId28" Type="http://schemas.openxmlformats.org/officeDocument/2006/relationships/image" Target="../media/image189.wmf"/><Relationship Id="rId10" Type="http://schemas.openxmlformats.org/officeDocument/2006/relationships/image" Target="../media/image604.wmf"/><Relationship Id="rId19" Type="http://schemas.openxmlformats.org/officeDocument/2006/relationships/oleObject" Target="../embeddings/oleObject646.bin"/><Relationship Id="rId4" Type="http://schemas.openxmlformats.org/officeDocument/2006/relationships/image" Target="../media/image601.wmf"/><Relationship Id="rId9" Type="http://schemas.openxmlformats.org/officeDocument/2006/relationships/oleObject" Target="../embeddings/oleObject641.bin"/><Relationship Id="rId14" Type="http://schemas.openxmlformats.org/officeDocument/2006/relationships/image" Target="../media/image606.wmf"/><Relationship Id="rId22" Type="http://schemas.openxmlformats.org/officeDocument/2006/relationships/image" Target="../media/image186.wmf"/><Relationship Id="rId27" Type="http://schemas.openxmlformats.org/officeDocument/2006/relationships/oleObject" Target="../embeddings/oleObject650.bin"/><Relationship Id="rId30" Type="http://schemas.openxmlformats.org/officeDocument/2006/relationships/image" Target="../media/image610.w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7.bin"/><Relationship Id="rId18" Type="http://schemas.openxmlformats.org/officeDocument/2006/relationships/image" Target="../media/image617.wmf"/><Relationship Id="rId26" Type="http://schemas.openxmlformats.org/officeDocument/2006/relationships/image" Target="../media/image278.wmf"/><Relationship Id="rId3" Type="http://schemas.openxmlformats.org/officeDocument/2006/relationships/oleObject" Target="../embeddings/oleObject652.bin"/><Relationship Id="rId21" Type="http://schemas.openxmlformats.org/officeDocument/2006/relationships/oleObject" Target="../embeddings/oleObject661.bin"/><Relationship Id="rId34" Type="http://schemas.openxmlformats.org/officeDocument/2006/relationships/image" Target="../media/image282.wmf"/><Relationship Id="rId7" Type="http://schemas.openxmlformats.org/officeDocument/2006/relationships/oleObject" Target="../embeddings/oleObject654.bin"/><Relationship Id="rId12" Type="http://schemas.openxmlformats.org/officeDocument/2006/relationships/image" Target="../media/image614.wmf"/><Relationship Id="rId17" Type="http://schemas.openxmlformats.org/officeDocument/2006/relationships/oleObject" Target="../embeddings/oleObject659.bin"/><Relationship Id="rId25" Type="http://schemas.openxmlformats.org/officeDocument/2006/relationships/oleObject" Target="../embeddings/oleObject663.bin"/><Relationship Id="rId33" Type="http://schemas.openxmlformats.org/officeDocument/2006/relationships/oleObject" Target="../embeddings/oleObject66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616.wmf"/><Relationship Id="rId20" Type="http://schemas.openxmlformats.org/officeDocument/2006/relationships/image" Target="../media/image275.wmf"/><Relationship Id="rId29" Type="http://schemas.openxmlformats.org/officeDocument/2006/relationships/oleObject" Target="../embeddings/oleObject665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611.wmf"/><Relationship Id="rId11" Type="http://schemas.openxmlformats.org/officeDocument/2006/relationships/oleObject" Target="../embeddings/oleObject656.bin"/><Relationship Id="rId24" Type="http://schemas.openxmlformats.org/officeDocument/2006/relationships/image" Target="../media/image619.wmf"/><Relationship Id="rId32" Type="http://schemas.openxmlformats.org/officeDocument/2006/relationships/image" Target="../media/image621.wmf"/><Relationship Id="rId5" Type="http://schemas.openxmlformats.org/officeDocument/2006/relationships/oleObject" Target="../embeddings/oleObject653.bin"/><Relationship Id="rId15" Type="http://schemas.openxmlformats.org/officeDocument/2006/relationships/oleObject" Target="../embeddings/oleObject658.bin"/><Relationship Id="rId23" Type="http://schemas.openxmlformats.org/officeDocument/2006/relationships/oleObject" Target="../embeddings/oleObject662.bin"/><Relationship Id="rId28" Type="http://schemas.openxmlformats.org/officeDocument/2006/relationships/image" Target="../media/image620.wmf"/><Relationship Id="rId36" Type="http://schemas.openxmlformats.org/officeDocument/2006/relationships/image" Target="../media/image622.wmf"/><Relationship Id="rId10" Type="http://schemas.openxmlformats.org/officeDocument/2006/relationships/image" Target="../media/image613.wmf"/><Relationship Id="rId19" Type="http://schemas.openxmlformats.org/officeDocument/2006/relationships/oleObject" Target="../embeddings/oleObject660.bin"/><Relationship Id="rId31" Type="http://schemas.openxmlformats.org/officeDocument/2006/relationships/oleObject" Target="../embeddings/oleObject666.bin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655.bin"/><Relationship Id="rId14" Type="http://schemas.openxmlformats.org/officeDocument/2006/relationships/image" Target="../media/image615.wmf"/><Relationship Id="rId22" Type="http://schemas.openxmlformats.org/officeDocument/2006/relationships/image" Target="../media/image618.wmf"/><Relationship Id="rId27" Type="http://schemas.openxmlformats.org/officeDocument/2006/relationships/oleObject" Target="../embeddings/oleObject664.bin"/><Relationship Id="rId30" Type="http://schemas.openxmlformats.org/officeDocument/2006/relationships/image" Target="../media/image280.wmf"/><Relationship Id="rId35" Type="http://schemas.openxmlformats.org/officeDocument/2006/relationships/oleObject" Target="../embeddings/oleObject668.bin"/><Relationship Id="rId8" Type="http://schemas.openxmlformats.org/officeDocument/2006/relationships/image" Target="../media/image61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624.wmf"/><Relationship Id="rId5" Type="http://schemas.openxmlformats.org/officeDocument/2006/relationships/oleObject" Target="../embeddings/oleObject670.bin"/><Relationship Id="rId4" Type="http://schemas.openxmlformats.org/officeDocument/2006/relationships/image" Target="../media/image6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46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7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16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oleObject" Target="../embeddings/oleObject70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3.wmf"/><Relationship Id="rId42" Type="http://schemas.openxmlformats.org/officeDocument/2006/relationships/image" Target="../media/image67.wmf"/><Relationship Id="rId47" Type="http://schemas.openxmlformats.org/officeDocument/2006/relationships/oleObject" Target="../embeddings/oleObject74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4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58.wmf"/><Relationship Id="rId32" Type="http://schemas.openxmlformats.org/officeDocument/2006/relationships/image" Target="../media/image62.wmf"/><Relationship Id="rId37" Type="http://schemas.openxmlformats.org/officeDocument/2006/relationships/oleObject" Target="../embeddings/oleObject69.bin"/><Relationship Id="rId40" Type="http://schemas.openxmlformats.org/officeDocument/2006/relationships/image" Target="../media/image66.wmf"/><Relationship Id="rId45" Type="http://schemas.openxmlformats.org/officeDocument/2006/relationships/oleObject" Target="../embeddings/oleObject73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0.wmf"/><Relationship Id="rId36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4" Type="http://schemas.openxmlformats.org/officeDocument/2006/relationships/image" Target="../media/image68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1.wmf"/><Relationship Id="rId35" Type="http://schemas.openxmlformats.org/officeDocument/2006/relationships/oleObject" Target="../embeddings/oleObject68.bin"/><Relationship Id="rId43" Type="http://schemas.openxmlformats.org/officeDocument/2006/relationships/oleObject" Target="../embeddings/oleObject72.bin"/><Relationship Id="rId48" Type="http://schemas.openxmlformats.org/officeDocument/2006/relationships/image" Target="../media/image70.wmf"/><Relationship Id="rId8" Type="http://schemas.openxmlformats.org/officeDocument/2006/relationships/image" Target="../media/image50.wmf"/><Relationship Id="rId3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65.wmf"/><Relationship Id="rId46" Type="http://schemas.openxmlformats.org/officeDocument/2006/relationships/image" Target="../media/image69.wmf"/><Relationship Id="rId20" Type="http://schemas.openxmlformats.org/officeDocument/2006/relationships/image" Target="../media/image56.wmf"/><Relationship Id="rId41" Type="http://schemas.openxmlformats.org/officeDocument/2006/relationships/oleObject" Target="../embeddings/oleObject7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5.wmf"/><Relationship Id="rId42" Type="http://schemas.openxmlformats.org/officeDocument/2006/relationships/image" Target="../media/image89.wmf"/><Relationship Id="rId47" Type="http://schemas.openxmlformats.org/officeDocument/2006/relationships/oleObject" Target="../embeddings/oleObject97.bin"/><Relationship Id="rId50" Type="http://schemas.openxmlformats.org/officeDocument/2006/relationships/image" Target="../media/image93.wmf"/><Relationship Id="rId55" Type="http://schemas.openxmlformats.org/officeDocument/2006/relationships/oleObject" Target="../embeddings/oleObject101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6.wmf"/><Relationship Id="rId29" Type="http://schemas.openxmlformats.org/officeDocument/2006/relationships/oleObject" Target="../embeddings/oleObject88.bin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0.wmf"/><Relationship Id="rId32" Type="http://schemas.openxmlformats.org/officeDocument/2006/relationships/image" Target="../media/image84.w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88.wmf"/><Relationship Id="rId45" Type="http://schemas.openxmlformats.org/officeDocument/2006/relationships/oleObject" Target="../embeddings/oleObject96.bin"/><Relationship Id="rId53" Type="http://schemas.openxmlformats.org/officeDocument/2006/relationships/oleObject" Target="../embeddings/oleObject100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4" Type="http://schemas.openxmlformats.org/officeDocument/2006/relationships/image" Target="../media/image90.wmf"/><Relationship Id="rId52" Type="http://schemas.openxmlformats.org/officeDocument/2006/relationships/image" Target="../media/image9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3.wmf"/><Relationship Id="rId35" Type="http://schemas.openxmlformats.org/officeDocument/2006/relationships/oleObject" Target="../embeddings/oleObject91.bin"/><Relationship Id="rId43" Type="http://schemas.openxmlformats.org/officeDocument/2006/relationships/oleObject" Target="../embeddings/oleObject95.bin"/><Relationship Id="rId48" Type="http://schemas.openxmlformats.org/officeDocument/2006/relationships/image" Target="../media/image92.wmf"/><Relationship Id="rId56" Type="http://schemas.openxmlformats.org/officeDocument/2006/relationships/image" Target="../media/image96.wmf"/><Relationship Id="rId8" Type="http://schemas.openxmlformats.org/officeDocument/2006/relationships/image" Target="../media/image63.wmf"/><Relationship Id="rId51" Type="http://schemas.openxmlformats.org/officeDocument/2006/relationships/oleObject" Target="../embeddings/oleObject99.bin"/><Relationship Id="rId3" Type="http://schemas.openxmlformats.org/officeDocument/2006/relationships/oleObject" Target="../embeddings/oleObject75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87.wmf"/><Relationship Id="rId46" Type="http://schemas.openxmlformats.org/officeDocument/2006/relationships/image" Target="../media/image91.wmf"/><Relationship Id="rId20" Type="http://schemas.openxmlformats.org/officeDocument/2006/relationships/image" Target="../media/image78.wmf"/><Relationship Id="rId41" Type="http://schemas.openxmlformats.org/officeDocument/2006/relationships/oleObject" Target="../embeddings/oleObject94.bin"/><Relationship Id="rId54" Type="http://schemas.openxmlformats.org/officeDocument/2006/relationships/image" Target="../media/image9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72.wmf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2.wmf"/><Relationship Id="rId36" Type="http://schemas.openxmlformats.org/officeDocument/2006/relationships/image" Target="../media/image86.wmf"/><Relationship Id="rId49" Type="http://schemas.openxmlformats.org/officeDocument/2006/relationships/oleObject" Target="../embeddings/oleObject98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9" Type="http://schemas.openxmlformats.org/officeDocument/2006/relationships/oleObject" Target="../embeddings/oleObject120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112.wmf"/><Relationship Id="rId42" Type="http://schemas.openxmlformats.org/officeDocument/2006/relationships/image" Target="../media/image116.wmf"/><Relationship Id="rId47" Type="http://schemas.openxmlformats.org/officeDocument/2006/relationships/oleObject" Target="../embeddings/oleObject124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3.wmf"/><Relationship Id="rId29" Type="http://schemas.openxmlformats.org/officeDocument/2006/relationships/oleObject" Target="../embeddings/oleObject11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37" Type="http://schemas.openxmlformats.org/officeDocument/2006/relationships/oleObject" Target="../embeddings/oleObject119.bin"/><Relationship Id="rId40" Type="http://schemas.openxmlformats.org/officeDocument/2006/relationships/image" Target="../media/image115.wmf"/><Relationship Id="rId45" Type="http://schemas.openxmlformats.org/officeDocument/2006/relationships/oleObject" Target="../embeddings/oleObject123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09.wmf"/><Relationship Id="rId36" Type="http://schemas.openxmlformats.org/officeDocument/2006/relationships/image" Target="../media/image113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4" Type="http://schemas.openxmlformats.org/officeDocument/2006/relationships/image" Target="../media/image117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110.wmf"/><Relationship Id="rId35" Type="http://schemas.openxmlformats.org/officeDocument/2006/relationships/oleObject" Target="../embeddings/oleObject118.bin"/><Relationship Id="rId43" Type="http://schemas.openxmlformats.org/officeDocument/2006/relationships/oleObject" Target="../embeddings/oleObject122.bin"/><Relationship Id="rId48" Type="http://schemas.openxmlformats.org/officeDocument/2006/relationships/image" Target="../media/image119.wmf"/><Relationship Id="rId8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114.wmf"/><Relationship Id="rId46" Type="http://schemas.openxmlformats.org/officeDocument/2006/relationships/image" Target="../media/image118.wmf"/><Relationship Id="rId20" Type="http://schemas.openxmlformats.org/officeDocument/2006/relationships/image" Target="../media/image105.wmf"/><Relationship Id="rId41" Type="http://schemas.openxmlformats.org/officeDocument/2006/relationships/oleObject" Target="../embeddings/oleObject1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27.wmf"/><Relationship Id="rId26" Type="http://schemas.openxmlformats.org/officeDocument/2006/relationships/image" Target="../media/image131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29" Type="http://schemas.openxmlformats.org/officeDocument/2006/relationships/oleObject" Target="../embeddings/oleObject13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132.wmf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3.bin"/><Relationship Id="rId31" Type="http://schemas.openxmlformats.org/officeDocument/2006/relationships/oleObject" Target="../embeddings/oleObject139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5.wmf"/><Relationship Id="rId22" Type="http://schemas.openxmlformats.org/officeDocument/2006/relationships/image" Target="../media/image129.wmf"/><Relationship Id="rId27" Type="http://schemas.openxmlformats.org/officeDocument/2006/relationships/oleObject" Target="../embeddings/oleObject137.bin"/><Relationship Id="rId30" Type="http://schemas.openxmlformats.org/officeDocument/2006/relationships/image" Target="../media/image133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2.wmf"/><Relationship Id="rId26" Type="http://schemas.openxmlformats.org/officeDocument/2006/relationships/image" Target="../media/image146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50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41.wmf"/><Relationship Id="rId20" Type="http://schemas.openxmlformats.org/officeDocument/2006/relationships/image" Target="../media/image143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45.wmf"/><Relationship Id="rId32" Type="http://schemas.openxmlformats.org/officeDocument/2006/relationships/image" Target="../media/image149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47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0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48.wmf"/><Relationship Id="rId8" Type="http://schemas.openxmlformats.org/officeDocument/2006/relationships/image" Target="../media/image1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913" y="2819400"/>
          <a:ext cx="4406900" cy="885825"/>
        </p:xfrm>
        <a:graphic>
          <a:graphicData uri="http://schemas.openxmlformats.org/drawingml/2006/table">
            <a:tbl>
              <a:tblPr/>
              <a:tblGrid>
                <a:gridCol w="3989439"/>
                <a:gridCol w="209225"/>
                <a:gridCol w="208236"/>
              </a:tblGrid>
              <a:tr h="4778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3A112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080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smtClean="0">
                          <a:effectLst/>
                        </a:rPr>
                        <a:t>3A111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marL="21162" marR="21162" marT="21131" marB="21131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1418" marR="91418" marT="45642" marB="45642">
                    <a:lnL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1300" dirty="0"/>
                    </a:p>
                  </a:txBody>
                  <a:tcPr marL="91418" marR="91418" marT="45642" marB="45642">
                    <a:lnT w="423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139" name="副标题 2"/>
          <p:cNvSpPr>
            <a:spLocks noGrp="1"/>
          </p:cNvSpPr>
          <p:nvPr>
            <p:ph type="subTitle" idx="1"/>
          </p:nvPr>
        </p:nvSpPr>
        <p:spPr>
          <a:xfrm>
            <a:off x="395288" y="1196975"/>
            <a:ext cx="7489825" cy="2447925"/>
          </a:xfrm>
        </p:spPr>
        <p:txBody>
          <a:bodyPr/>
          <a:lstStyle/>
          <a:p>
            <a:r>
              <a:rPr lang="zh-CN" altLang="en-US" sz="3200" b="1" dirty="0" smtClean="0"/>
              <a:t>期末考试</a:t>
            </a:r>
            <a:endParaRPr lang="en-US" altLang="zh-CN" sz="3200" b="1" dirty="0" smtClean="0"/>
          </a:p>
          <a:p>
            <a:endParaRPr lang="en-US" altLang="zh-CN" dirty="0" smtClean="0"/>
          </a:p>
          <a:p>
            <a:pPr algn="l"/>
            <a:r>
              <a:rPr lang="zh-CN" altLang="en-US" sz="2400" b="1" dirty="0" smtClean="0"/>
              <a:t>                  时间：</a:t>
            </a:r>
            <a:r>
              <a:rPr lang="en-US" altLang="zh-CN" sz="2400" b="1" dirty="0" smtClean="0">
                <a:solidFill>
                  <a:srgbClr val="0B0FC1"/>
                </a:solidFill>
              </a:rPr>
              <a:t>2019</a:t>
            </a:r>
            <a:r>
              <a:rPr lang="zh-CN" altLang="en-US" sz="2400" b="1" dirty="0" smtClean="0">
                <a:solidFill>
                  <a:srgbClr val="0B0FC1"/>
                </a:solidFill>
              </a:rPr>
              <a:t>年</a:t>
            </a:r>
            <a:r>
              <a:rPr lang="en-US" altLang="zh-CN" sz="2400" b="1" dirty="0" smtClean="0">
                <a:solidFill>
                  <a:srgbClr val="0B0FC1"/>
                </a:solidFill>
              </a:rPr>
              <a:t>11</a:t>
            </a:r>
            <a:r>
              <a:rPr lang="zh-CN" altLang="en-US" sz="2400" b="1" dirty="0" smtClean="0">
                <a:solidFill>
                  <a:srgbClr val="0B0FC1"/>
                </a:solidFill>
              </a:rPr>
              <a:t>月</a:t>
            </a:r>
            <a:r>
              <a:rPr lang="en-US" altLang="zh-CN" sz="2400" b="1" dirty="0" smtClean="0">
                <a:solidFill>
                  <a:srgbClr val="0B0FC1"/>
                </a:solidFill>
              </a:rPr>
              <a:t>24</a:t>
            </a:r>
            <a:r>
              <a:rPr lang="zh-CN" altLang="en-US" sz="2400" b="1" dirty="0" smtClean="0">
                <a:solidFill>
                  <a:srgbClr val="0B0FC1"/>
                </a:solidFill>
              </a:rPr>
              <a:t>日晚上</a:t>
            </a:r>
            <a:r>
              <a:rPr lang="en-US" altLang="zh-CN" sz="2400" b="1" dirty="0" smtClean="0">
                <a:solidFill>
                  <a:srgbClr val="0B0FC1"/>
                </a:solidFill>
              </a:rPr>
              <a:t>19</a:t>
            </a:r>
            <a:r>
              <a:rPr lang="zh-CN" altLang="en-US" sz="2400" b="1" dirty="0" smtClean="0">
                <a:solidFill>
                  <a:srgbClr val="0B0FC1"/>
                </a:solidFill>
              </a:rPr>
              <a:t>：</a:t>
            </a:r>
            <a:r>
              <a:rPr lang="en-US" altLang="zh-CN" sz="2400" b="1" dirty="0" smtClean="0">
                <a:solidFill>
                  <a:srgbClr val="0B0FC1"/>
                </a:solidFill>
              </a:rPr>
              <a:t>00-21</a:t>
            </a:r>
            <a:r>
              <a:rPr lang="zh-CN" altLang="en-US" sz="2400" b="1" dirty="0" smtClean="0">
                <a:solidFill>
                  <a:srgbClr val="0B0FC1"/>
                </a:solidFill>
              </a:rPr>
              <a:t>：</a:t>
            </a:r>
            <a:r>
              <a:rPr lang="en-US" altLang="zh-CN" sz="2400" b="1" dirty="0" smtClean="0">
                <a:solidFill>
                  <a:srgbClr val="0B0FC1"/>
                </a:solidFill>
              </a:rPr>
              <a:t>00</a:t>
            </a:r>
          </a:p>
          <a:p>
            <a:pPr algn="l"/>
            <a:r>
              <a:rPr lang="zh-CN" altLang="en-US" sz="2400" b="1" dirty="0" smtClean="0"/>
              <a:t>    </a:t>
            </a:r>
            <a:endParaRPr lang="en-US" altLang="zh-CN" sz="2400" b="1" dirty="0" smtClean="0"/>
          </a:p>
          <a:p>
            <a:pPr algn="l"/>
            <a:r>
              <a:rPr lang="zh-CN" altLang="en-US" sz="2400" b="1" dirty="0" smtClean="0"/>
              <a:t>                  教室：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700213" y="2636838"/>
            <a:ext cx="5751512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92725" y="3068638"/>
            <a:ext cx="503238" cy="75882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4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192285"/>
              </p:ext>
            </p:extLst>
          </p:nvPr>
        </p:nvGraphicFramePr>
        <p:xfrm>
          <a:off x="178727" y="88419"/>
          <a:ext cx="3209926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3" name="Equation" r:id="rId3" imgW="1485720" imgH="215640" progId="Equation.DSMT4">
                  <p:embed/>
                </p:oleObj>
              </mc:Choice>
              <mc:Fallback>
                <p:oleObj name="Equation" r:id="rId3" imgW="14857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27" y="88419"/>
                        <a:ext cx="3209926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65899"/>
              </p:ext>
            </p:extLst>
          </p:nvPr>
        </p:nvGraphicFramePr>
        <p:xfrm>
          <a:off x="4087921" y="240554"/>
          <a:ext cx="2471658" cy="925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4" name="Equation" r:id="rId5" imgW="1244520" imgH="469800" progId="Equation.DSMT4">
                  <p:embed/>
                </p:oleObj>
              </mc:Choice>
              <mc:Fallback>
                <p:oleObj name="Equation" r:id="rId5" imgW="1244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921" y="240554"/>
                        <a:ext cx="2471658" cy="925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70579"/>
              </p:ext>
            </p:extLst>
          </p:nvPr>
        </p:nvGraphicFramePr>
        <p:xfrm>
          <a:off x="1095375" y="1655763"/>
          <a:ext cx="25066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5" name="Equation" r:id="rId7" imgW="1231560" imgH="253800" progId="Equation.DSMT4">
                  <p:embed/>
                </p:oleObj>
              </mc:Choice>
              <mc:Fallback>
                <p:oleObj name="Equation" r:id="rId7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655763"/>
                        <a:ext cx="25066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96867"/>
              </p:ext>
            </p:extLst>
          </p:nvPr>
        </p:nvGraphicFramePr>
        <p:xfrm>
          <a:off x="3554413" y="1633538"/>
          <a:ext cx="23193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6" name="Equation" r:id="rId9" imgW="1079280" imgH="253800" progId="Equation.DSMT4">
                  <p:embed/>
                </p:oleObj>
              </mc:Choice>
              <mc:Fallback>
                <p:oleObj name="Equation" r:id="rId9" imgW="1079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1633538"/>
                        <a:ext cx="23193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67168"/>
              </p:ext>
            </p:extLst>
          </p:nvPr>
        </p:nvGraphicFramePr>
        <p:xfrm>
          <a:off x="2009909" y="543954"/>
          <a:ext cx="2078012" cy="41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7" name="Equation" r:id="rId11" imgW="1002960" imgH="203040" progId="Equation.DSMT4">
                  <p:embed/>
                </p:oleObj>
              </mc:Choice>
              <mc:Fallback>
                <p:oleObj name="Equation" r:id="rId11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909" y="543954"/>
                        <a:ext cx="2078012" cy="417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54813"/>
              </p:ext>
            </p:extLst>
          </p:nvPr>
        </p:nvGraphicFramePr>
        <p:xfrm>
          <a:off x="204788" y="2305801"/>
          <a:ext cx="9604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8" name="Equation" r:id="rId13" imgW="431640" imgH="203040" progId="Equation.DSMT4">
                  <p:embed/>
                </p:oleObj>
              </mc:Choice>
              <mc:Fallback>
                <p:oleObj name="Equation" r:id="rId13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2305801"/>
                        <a:ext cx="9604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358192"/>
              </p:ext>
            </p:extLst>
          </p:nvPr>
        </p:nvGraphicFramePr>
        <p:xfrm>
          <a:off x="3817365" y="2173595"/>
          <a:ext cx="3662497" cy="65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59" name="Equation" r:id="rId15" imgW="1904760" imgH="342720" progId="Equation.DSMT4">
                  <p:embed/>
                </p:oleObj>
              </mc:Choice>
              <mc:Fallback>
                <p:oleObj name="Equation" r:id="rId15" imgW="1904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365" y="2173595"/>
                        <a:ext cx="3662497" cy="653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901784"/>
              </p:ext>
            </p:extLst>
          </p:nvPr>
        </p:nvGraphicFramePr>
        <p:xfrm>
          <a:off x="258632" y="2881280"/>
          <a:ext cx="3234886" cy="757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0" name="Equation" r:id="rId17" imgW="1447560" imgH="342720" progId="Equation.DSMT4">
                  <p:embed/>
                </p:oleObj>
              </mc:Choice>
              <mc:Fallback>
                <p:oleObj name="Equation" r:id="rId17" imgW="1447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32" y="2881280"/>
                        <a:ext cx="3234886" cy="757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495132"/>
              </p:ext>
            </p:extLst>
          </p:nvPr>
        </p:nvGraphicFramePr>
        <p:xfrm>
          <a:off x="3615443" y="3017020"/>
          <a:ext cx="4895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1" name="Equation" r:id="rId19" imgW="2273040" imgH="228600" progId="Equation.DSMT4">
                  <p:embed/>
                </p:oleObj>
              </mc:Choice>
              <mc:Fallback>
                <p:oleObj name="Equation" r:id="rId19" imgW="227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443" y="3017020"/>
                        <a:ext cx="48958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44024"/>
              </p:ext>
            </p:extLst>
          </p:nvPr>
        </p:nvGraphicFramePr>
        <p:xfrm>
          <a:off x="244905" y="3680731"/>
          <a:ext cx="3645221" cy="81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2" name="Equation" r:id="rId21" imgW="1511280" imgH="342720" progId="Equation.DSMT4">
                  <p:embed/>
                </p:oleObj>
              </mc:Choice>
              <mc:Fallback>
                <p:oleObj name="Equation" r:id="rId21" imgW="1511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05" y="3680731"/>
                        <a:ext cx="3645221" cy="81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301991"/>
              </p:ext>
            </p:extLst>
          </p:nvPr>
        </p:nvGraphicFramePr>
        <p:xfrm>
          <a:off x="3952875" y="3738947"/>
          <a:ext cx="3814763" cy="726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3" name="Equation" r:id="rId23" imgW="1714320" imgH="330120" progId="Equation.DSMT4">
                  <p:embed/>
                </p:oleObj>
              </mc:Choice>
              <mc:Fallback>
                <p:oleObj name="Equation" r:id="rId23" imgW="17143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75" y="3738947"/>
                        <a:ext cx="3814763" cy="726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20640"/>
              </p:ext>
            </p:extLst>
          </p:nvPr>
        </p:nvGraphicFramePr>
        <p:xfrm>
          <a:off x="296214" y="4498596"/>
          <a:ext cx="3004629" cy="63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4" name="Equation" r:id="rId25" imgW="1244520" imgH="266400" progId="Equation.DSMT4">
                  <p:embed/>
                </p:oleObj>
              </mc:Choice>
              <mc:Fallback>
                <p:oleObj name="Equation" r:id="rId25" imgW="1244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14" y="4498596"/>
                        <a:ext cx="3004629" cy="63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99327"/>
              </p:ext>
            </p:extLst>
          </p:nvPr>
        </p:nvGraphicFramePr>
        <p:xfrm>
          <a:off x="296995" y="533113"/>
          <a:ext cx="12604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5" name="Equation" r:id="rId27" imgW="558720" imgH="203040" progId="Equation.DSMT4">
                  <p:embed/>
                </p:oleObj>
              </mc:Choice>
              <mc:Fallback>
                <p:oleObj name="Equation" r:id="rId27" imgW="558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95" y="533113"/>
                        <a:ext cx="12604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53138"/>
              </p:ext>
            </p:extLst>
          </p:nvPr>
        </p:nvGraphicFramePr>
        <p:xfrm>
          <a:off x="1174464" y="2315576"/>
          <a:ext cx="26336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6" name="Equation" r:id="rId29" imgW="1346040" imgH="253800" progId="Equation.DSMT4">
                  <p:embed/>
                </p:oleObj>
              </mc:Choice>
              <mc:Fallback>
                <p:oleObj name="Equation" r:id="rId29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464" y="2315576"/>
                        <a:ext cx="26336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1633307" y="1149159"/>
            <a:ext cx="5032739" cy="30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114426"/>
              </p:ext>
            </p:extLst>
          </p:nvPr>
        </p:nvGraphicFramePr>
        <p:xfrm>
          <a:off x="2925763" y="1206500"/>
          <a:ext cx="3862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7" name="Equation" r:id="rId31" imgW="2057400" imgH="215640" progId="Equation.DSMT4">
                  <p:embed/>
                </p:oleObj>
              </mc:Choice>
              <mc:Fallback>
                <p:oleObj name="Equation" r:id="rId31" imgW="2057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763" y="1206500"/>
                        <a:ext cx="38623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730006"/>
              </p:ext>
            </p:extLst>
          </p:nvPr>
        </p:nvGraphicFramePr>
        <p:xfrm>
          <a:off x="163658" y="1134872"/>
          <a:ext cx="26717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8" name="Equation" r:id="rId33" imgW="1231560" imgH="215640" progId="Equation.DSMT4">
                  <p:embed/>
                </p:oleObj>
              </mc:Choice>
              <mc:Fallback>
                <p:oleObj name="Equation" r:id="rId33" imgW="1231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58" y="1134872"/>
                        <a:ext cx="267176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 flipV="1">
            <a:off x="556890" y="3628093"/>
            <a:ext cx="370342" cy="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702701"/>
              </p:ext>
            </p:extLst>
          </p:nvPr>
        </p:nvGraphicFramePr>
        <p:xfrm>
          <a:off x="650746" y="5270935"/>
          <a:ext cx="2530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69" name="Equation" r:id="rId35" imgW="1282680" imgH="291960" progId="Equation.DSMT4">
                  <p:embed/>
                </p:oleObj>
              </mc:Choice>
              <mc:Fallback>
                <p:oleObj name="Equation" r:id="rId35" imgW="1282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46" y="5270935"/>
                        <a:ext cx="25304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 flipV="1">
            <a:off x="583682" y="4475401"/>
            <a:ext cx="370342" cy="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5077736" y="4475401"/>
            <a:ext cx="370342" cy="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右箭头 1"/>
          <p:cNvSpPr/>
          <p:nvPr/>
        </p:nvSpPr>
        <p:spPr>
          <a:xfrm>
            <a:off x="163658" y="5424264"/>
            <a:ext cx="487088" cy="269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79632"/>
              </p:ext>
            </p:extLst>
          </p:nvPr>
        </p:nvGraphicFramePr>
        <p:xfrm>
          <a:off x="3096943" y="5332540"/>
          <a:ext cx="2560759" cy="43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70" name="Equation" r:id="rId37" imgW="1180800" imgH="203040" progId="Equation.DSMT4">
                  <p:embed/>
                </p:oleObj>
              </mc:Choice>
              <mc:Fallback>
                <p:oleObj name="Equation" r:id="rId37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6943" y="5332540"/>
                        <a:ext cx="2560759" cy="436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095375" y="2172210"/>
            <a:ext cx="4872656" cy="6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651388" y="5844023"/>
            <a:ext cx="4872656" cy="62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9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039390"/>
              </p:ext>
            </p:extLst>
          </p:nvPr>
        </p:nvGraphicFramePr>
        <p:xfrm>
          <a:off x="309563" y="154148"/>
          <a:ext cx="5141936" cy="588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89" name="Equation" r:id="rId3" imgW="2311200" imgH="266400" progId="Equation.DSMT4">
                  <p:embed/>
                </p:oleObj>
              </mc:Choice>
              <mc:Fallback>
                <p:oleObj name="Equation" r:id="rId3" imgW="2311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154148"/>
                        <a:ext cx="5141936" cy="58880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720795"/>
              </p:ext>
            </p:extLst>
          </p:nvPr>
        </p:nvGraphicFramePr>
        <p:xfrm>
          <a:off x="97631" y="1666707"/>
          <a:ext cx="37004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0" name="Equation" r:id="rId5" imgW="1765080" imgH="253800" progId="Equation.DSMT4">
                  <p:embed/>
                </p:oleObj>
              </mc:Choice>
              <mc:Fallback>
                <p:oleObj name="Equation" r:id="rId5" imgW="1765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" y="1666707"/>
                        <a:ext cx="37004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993748"/>
              </p:ext>
            </p:extLst>
          </p:nvPr>
        </p:nvGraphicFramePr>
        <p:xfrm>
          <a:off x="3798094" y="1680118"/>
          <a:ext cx="2111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1" name="Equation" r:id="rId7" imgW="990360" imgH="253800" progId="Equation.DSMT4">
                  <p:embed/>
                </p:oleObj>
              </mc:Choice>
              <mc:Fallback>
                <p:oleObj name="Equation" r:id="rId7" imgW="990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094" y="1680118"/>
                        <a:ext cx="21113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523236"/>
              </p:ext>
            </p:extLst>
          </p:nvPr>
        </p:nvGraphicFramePr>
        <p:xfrm>
          <a:off x="5909469" y="1645417"/>
          <a:ext cx="22479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2" name="Equation" r:id="rId9" imgW="1054080" imgH="330120" progId="Equation.DSMT4">
                  <p:embed/>
                </p:oleObj>
              </mc:Choice>
              <mc:Fallback>
                <p:oleObj name="Equation" r:id="rId9" imgW="1054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469" y="1645417"/>
                        <a:ext cx="22479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313350"/>
              </p:ext>
            </p:extLst>
          </p:nvPr>
        </p:nvGraphicFramePr>
        <p:xfrm>
          <a:off x="120533" y="2440558"/>
          <a:ext cx="36099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3" name="Equation" r:id="rId11" imgW="1752480" imgH="253800" progId="Equation.DSMT4">
                  <p:embed/>
                </p:oleObj>
              </mc:Choice>
              <mc:Fallback>
                <p:oleObj name="Equation" r:id="rId11" imgW="1752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33" y="2440558"/>
                        <a:ext cx="36099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411011"/>
              </p:ext>
            </p:extLst>
          </p:nvPr>
        </p:nvGraphicFramePr>
        <p:xfrm>
          <a:off x="3719123" y="2445577"/>
          <a:ext cx="4540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4" name="Equation" r:id="rId13" imgW="2234880" imgH="279360" progId="Equation.DSMT4">
                  <p:embed/>
                </p:oleObj>
              </mc:Choice>
              <mc:Fallback>
                <p:oleObj name="Equation" r:id="rId13" imgW="2234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123" y="2445577"/>
                        <a:ext cx="4540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723354"/>
              </p:ext>
            </p:extLst>
          </p:nvPr>
        </p:nvGraphicFramePr>
        <p:xfrm>
          <a:off x="333422" y="3016221"/>
          <a:ext cx="32273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5" name="Equation" r:id="rId15" imgW="1523880" imgH="266400" progId="Equation.DSMT4">
                  <p:embed/>
                </p:oleObj>
              </mc:Choice>
              <mc:Fallback>
                <p:oleObj name="Equation" r:id="rId15" imgW="1523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22" y="3016221"/>
                        <a:ext cx="32273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23279"/>
              </p:ext>
            </p:extLst>
          </p:nvPr>
        </p:nvGraphicFramePr>
        <p:xfrm>
          <a:off x="3737022" y="3033020"/>
          <a:ext cx="5008562" cy="50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6" name="Equation" r:id="rId17" imgW="2717640" imgH="279360" progId="Equation.DSMT4">
                  <p:embed/>
                </p:oleObj>
              </mc:Choice>
              <mc:Fallback>
                <p:oleObj name="Equation" r:id="rId17" imgW="271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022" y="3033020"/>
                        <a:ext cx="5008562" cy="509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90809"/>
              </p:ext>
            </p:extLst>
          </p:nvPr>
        </p:nvGraphicFramePr>
        <p:xfrm>
          <a:off x="309563" y="3660775"/>
          <a:ext cx="5861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7" name="Equation" r:id="rId19" imgW="2984400" imgH="291960" progId="Equation.DSMT4">
                  <p:embed/>
                </p:oleObj>
              </mc:Choice>
              <mc:Fallback>
                <p:oleObj name="Equation" r:id="rId19" imgW="2984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3660775"/>
                        <a:ext cx="5861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86012"/>
              </p:ext>
            </p:extLst>
          </p:nvPr>
        </p:nvGraphicFramePr>
        <p:xfrm>
          <a:off x="333972" y="4326214"/>
          <a:ext cx="62388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8" name="Equation" r:id="rId21" imgW="2869920" imgH="406080" progId="Equation.DSMT4">
                  <p:embed/>
                </p:oleObj>
              </mc:Choice>
              <mc:Fallback>
                <p:oleObj name="Equation" r:id="rId21" imgW="2869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972" y="4326214"/>
                        <a:ext cx="62388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1573505"/>
              </p:ext>
            </p:extLst>
          </p:nvPr>
        </p:nvGraphicFramePr>
        <p:xfrm>
          <a:off x="294363" y="5281279"/>
          <a:ext cx="57896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799" name="Equation" r:id="rId23" imgW="2489040" imgH="215640" progId="Equation.DSMT4">
                  <p:embed/>
                </p:oleObj>
              </mc:Choice>
              <mc:Fallback>
                <p:oleObj name="Equation" r:id="rId23" imgW="24890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63" y="5281279"/>
                        <a:ext cx="57896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1198598" y="3542755"/>
            <a:ext cx="22271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4707229" y="3508316"/>
            <a:ext cx="4207094" cy="10013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-65889" y="2304768"/>
            <a:ext cx="9144000" cy="35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29674"/>
              </p:ext>
            </p:extLst>
          </p:nvPr>
        </p:nvGraphicFramePr>
        <p:xfrm>
          <a:off x="171994" y="5966458"/>
          <a:ext cx="6486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00" name="Equation" r:id="rId25" imgW="3009600" imgH="317160" progId="Equation.DSMT4">
                  <p:embed/>
                </p:oleObj>
              </mc:Choice>
              <mc:Fallback>
                <p:oleObj name="Equation" r:id="rId25" imgW="3009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94" y="5966458"/>
                        <a:ext cx="6486525" cy="6762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58340"/>
              </p:ext>
            </p:extLst>
          </p:nvPr>
        </p:nvGraphicFramePr>
        <p:xfrm>
          <a:off x="133232" y="917091"/>
          <a:ext cx="30559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01" name="Equation" r:id="rId27" imgW="1549080" imgH="279360" progId="Equation.DSMT4">
                  <p:embed/>
                </p:oleObj>
              </mc:Choice>
              <mc:Fallback>
                <p:oleObj name="Equation" r:id="rId27" imgW="1549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232" y="917091"/>
                        <a:ext cx="305593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922004"/>
              </p:ext>
            </p:extLst>
          </p:nvPr>
        </p:nvGraphicFramePr>
        <p:xfrm>
          <a:off x="3228228" y="824553"/>
          <a:ext cx="21907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02" name="Equation" r:id="rId29" imgW="876240" imgH="279360" progId="Equation.DSMT4">
                  <p:embed/>
                </p:oleObj>
              </mc:Choice>
              <mc:Fallback>
                <p:oleObj name="Equation" r:id="rId29" imgW="87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228" y="824553"/>
                        <a:ext cx="21907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65688"/>
              </p:ext>
            </p:extLst>
          </p:nvPr>
        </p:nvGraphicFramePr>
        <p:xfrm>
          <a:off x="5408659" y="806377"/>
          <a:ext cx="1776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803" name="Equation" r:id="rId31" imgW="647640" imgH="317160" progId="Equation.DSMT4">
                  <p:embed/>
                </p:oleObj>
              </mc:Choice>
              <mc:Fallback>
                <p:oleObj name="Equation" r:id="rId31" imgW="647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59" y="806377"/>
                        <a:ext cx="177641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43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510607"/>
              </p:ext>
            </p:extLst>
          </p:nvPr>
        </p:nvGraphicFramePr>
        <p:xfrm>
          <a:off x="2642308" y="3025397"/>
          <a:ext cx="24892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67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08" y="3025397"/>
                        <a:ext cx="24892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064664"/>
              </p:ext>
            </p:extLst>
          </p:nvPr>
        </p:nvGraphicFramePr>
        <p:xfrm>
          <a:off x="-18769" y="3496762"/>
          <a:ext cx="6482609" cy="71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68" name="Equation" r:id="rId5" imgW="2958840" imgH="330120" progId="Equation.DSMT4">
                  <p:embed/>
                </p:oleObj>
              </mc:Choice>
              <mc:Fallback>
                <p:oleObj name="Equation" r:id="rId5" imgW="295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8769" y="3496762"/>
                        <a:ext cx="6482609" cy="718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24"/>
              </p:ext>
            </p:extLst>
          </p:nvPr>
        </p:nvGraphicFramePr>
        <p:xfrm>
          <a:off x="6463840" y="3515973"/>
          <a:ext cx="2247004" cy="599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69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3840" y="3515973"/>
                        <a:ext cx="2247004" cy="599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87725"/>
              </p:ext>
            </p:extLst>
          </p:nvPr>
        </p:nvGraphicFramePr>
        <p:xfrm>
          <a:off x="98473" y="4146494"/>
          <a:ext cx="167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0" name="Equation" r:id="rId9" imgW="711000" imgH="203040" progId="Equation.DSMT4">
                  <p:embed/>
                </p:oleObj>
              </mc:Choice>
              <mc:Fallback>
                <p:oleObj name="Equation" r:id="rId9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73" y="4146494"/>
                        <a:ext cx="167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81929"/>
              </p:ext>
            </p:extLst>
          </p:nvPr>
        </p:nvGraphicFramePr>
        <p:xfrm>
          <a:off x="120210" y="4685894"/>
          <a:ext cx="55260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1" name="Equation" r:id="rId11" imgW="2501640" imgH="215640" progId="Equation.DSMT4">
                  <p:embed/>
                </p:oleObj>
              </mc:Choice>
              <mc:Fallback>
                <p:oleObj name="Equation" r:id="rId11" imgW="250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10" y="4685894"/>
                        <a:ext cx="55260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624343"/>
              </p:ext>
            </p:extLst>
          </p:nvPr>
        </p:nvGraphicFramePr>
        <p:xfrm>
          <a:off x="157189" y="5260254"/>
          <a:ext cx="7653592" cy="50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2" name="Equation" r:id="rId13" imgW="3797280" imgH="253800" progId="Equation.DSMT4">
                  <p:embed/>
                </p:oleObj>
              </mc:Choice>
              <mc:Fallback>
                <p:oleObj name="Equation" r:id="rId13" imgW="3797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9" y="5260254"/>
                        <a:ext cx="7653592" cy="50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559638"/>
              </p:ext>
            </p:extLst>
          </p:nvPr>
        </p:nvGraphicFramePr>
        <p:xfrm>
          <a:off x="123128" y="5766752"/>
          <a:ext cx="85296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3" name="Equation" r:id="rId15" imgW="4178160" imgH="253800" progId="Equation.DSMT4">
                  <p:embed/>
                </p:oleObj>
              </mc:Choice>
              <mc:Fallback>
                <p:oleObj name="Equation" r:id="rId15" imgW="4178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28" y="5766752"/>
                        <a:ext cx="85296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204538"/>
              </p:ext>
            </p:extLst>
          </p:nvPr>
        </p:nvGraphicFramePr>
        <p:xfrm>
          <a:off x="214801" y="132326"/>
          <a:ext cx="2530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4" name="Equation" r:id="rId17" imgW="1282680" imgH="291960" progId="Equation.DSMT4">
                  <p:embed/>
                </p:oleObj>
              </mc:Choice>
              <mc:Fallback>
                <p:oleObj name="Equation" r:id="rId17" imgW="1282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01" y="132326"/>
                        <a:ext cx="2530475" cy="5730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503313"/>
              </p:ext>
            </p:extLst>
          </p:nvPr>
        </p:nvGraphicFramePr>
        <p:xfrm>
          <a:off x="2678429" y="200681"/>
          <a:ext cx="2560759" cy="436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5" name="Equation" r:id="rId19" imgW="1180800" imgH="203040" progId="Equation.DSMT4">
                  <p:embed/>
                </p:oleObj>
              </mc:Choice>
              <mc:Fallback>
                <p:oleObj name="Equation" r:id="rId19" imgW="1180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429" y="200681"/>
                        <a:ext cx="2560759" cy="43637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434011"/>
              </p:ext>
            </p:extLst>
          </p:nvPr>
        </p:nvGraphicFramePr>
        <p:xfrm>
          <a:off x="35633" y="665493"/>
          <a:ext cx="2606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6" name="Equation" r:id="rId21" imgW="1320480" imgH="431640" progId="Equation.DSMT4">
                  <p:embed/>
                </p:oleObj>
              </mc:Choice>
              <mc:Fallback>
                <p:oleObj name="Equation" r:id="rId21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3" y="665493"/>
                        <a:ext cx="26066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35613"/>
              </p:ext>
            </p:extLst>
          </p:nvPr>
        </p:nvGraphicFramePr>
        <p:xfrm>
          <a:off x="2613945" y="749007"/>
          <a:ext cx="3228055" cy="48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7" name="Equation" r:id="rId23" imgW="1676160" imgH="253800" progId="Equation.DSMT4">
                  <p:embed/>
                </p:oleObj>
              </mc:Choice>
              <mc:Fallback>
                <p:oleObj name="Equation" r:id="rId23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945" y="749007"/>
                        <a:ext cx="3228055" cy="48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640973"/>
              </p:ext>
            </p:extLst>
          </p:nvPr>
        </p:nvGraphicFramePr>
        <p:xfrm>
          <a:off x="5735688" y="527887"/>
          <a:ext cx="30829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8" name="Equation" r:id="rId25" imgW="1562040" imgH="507960" progId="Equation.DSMT4">
                  <p:embed/>
                </p:oleObj>
              </mc:Choice>
              <mc:Fallback>
                <p:oleObj name="Equation" r:id="rId25" imgW="15620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88" y="527887"/>
                        <a:ext cx="30829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79761"/>
              </p:ext>
            </p:extLst>
          </p:nvPr>
        </p:nvGraphicFramePr>
        <p:xfrm>
          <a:off x="6097412" y="1021904"/>
          <a:ext cx="2662922" cy="4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79" name="Equation" r:id="rId27" imgW="1155600" imgH="203040" progId="Equation.DSMT4">
                  <p:embed/>
                </p:oleObj>
              </mc:Choice>
              <mc:Fallback>
                <p:oleObj name="Equation" r:id="rId27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412" y="1021904"/>
                        <a:ext cx="2662922" cy="46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19729"/>
              </p:ext>
            </p:extLst>
          </p:nvPr>
        </p:nvGraphicFramePr>
        <p:xfrm>
          <a:off x="0" y="1681809"/>
          <a:ext cx="27114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0" name="Equation" r:id="rId29" imgW="1384200" imgH="330120" progId="Equation.DSMT4">
                  <p:embed/>
                </p:oleObj>
              </mc:Choice>
              <mc:Fallback>
                <p:oleObj name="Equation" r:id="rId29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81809"/>
                        <a:ext cx="27114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120206"/>
              </p:ext>
            </p:extLst>
          </p:nvPr>
        </p:nvGraphicFramePr>
        <p:xfrm>
          <a:off x="6379639" y="1764630"/>
          <a:ext cx="11493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1" name="Equation" r:id="rId31" imgW="507960" imgH="203040" progId="Equation.DSMT4">
                  <p:embed/>
                </p:oleObj>
              </mc:Choice>
              <mc:Fallback>
                <p:oleObj name="Equation" r:id="rId31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639" y="1764630"/>
                        <a:ext cx="11493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864112"/>
              </p:ext>
            </p:extLst>
          </p:nvPr>
        </p:nvGraphicFramePr>
        <p:xfrm>
          <a:off x="2642308" y="1697335"/>
          <a:ext cx="2893613" cy="56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2" name="Equation" r:id="rId33" imgW="1739880" imgH="342720" progId="Equation.DSMT4">
                  <p:embed/>
                </p:oleObj>
              </mc:Choice>
              <mc:Fallback>
                <p:oleObj name="Equation" r:id="rId33" imgW="1739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08" y="1697335"/>
                        <a:ext cx="2893613" cy="56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41658"/>
              </p:ext>
            </p:extLst>
          </p:nvPr>
        </p:nvGraphicFramePr>
        <p:xfrm>
          <a:off x="5493280" y="1804641"/>
          <a:ext cx="929745" cy="36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3" name="Equation" r:id="rId35" imgW="507960" imgH="203040" progId="Equation.DSMT4">
                  <p:embed/>
                </p:oleObj>
              </mc:Choice>
              <mc:Fallback>
                <p:oleObj name="Equation" r:id="rId35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3280" y="1804641"/>
                        <a:ext cx="929745" cy="368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880242"/>
              </p:ext>
            </p:extLst>
          </p:nvPr>
        </p:nvGraphicFramePr>
        <p:xfrm>
          <a:off x="157189" y="2424584"/>
          <a:ext cx="7015412" cy="47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4" name="Equation" r:id="rId37" imgW="3162240" imgH="215640" progId="Equation.DSMT4">
                  <p:embed/>
                </p:oleObj>
              </mc:Choice>
              <mc:Fallback>
                <p:oleObj name="Equation" r:id="rId37" imgW="3162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9" y="2424584"/>
                        <a:ext cx="7015412" cy="475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49501"/>
              </p:ext>
            </p:extLst>
          </p:nvPr>
        </p:nvGraphicFramePr>
        <p:xfrm>
          <a:off x="7447194" y="1443449"/>
          <a:ext cx="12636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5" name="Equation" r:id="rId39" imgW="723600" imgH="698400" progId="Equation.DSMT4">
                  <p:embed/>
                </p:oleObj>
              </mc:Choice>
              <mc:Fallback>
                <p:oleObj name="Equation" r:id="rId39" imgW="7236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7194" y="1443449"/>
                        <a:ext cx="126365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20050"/>
              </p:ext>
            </p:extLst>
          </p:nvPr>
        </p:nvGraphicFramePr>
        <p:xfrm>
          <a:off x="7558804" y="1908261"/>
          <a:ext cx="155098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6" name="Equation" r:id="rId41" imgW="888840" imgH="203040" progId="Equation.DSMT4">
                  <p:embed/>
                </p:oleObj>
              </mc:Choice>
              <mc:Fallback>
                <p:oleObj name="Equation" r:id="rId41" imgW="888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804" y="1908261"/>
                        <a:ext cx="155098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548495"/>
              </p:ext>
            </p:extLst>
          </p:nvPr>
        </p:nvGraphicFramePr>
        <p:xfrm>
          <a:off x="7663100" y="2336135"/>
          <a:ext cx="115411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787" name="Equation" r:id="rId43" imgW="660240" imgH="177480" progId="Equation.DSMT4">
                  <p:embed/>
                </p:oleObj>
              </mc:Choice>
              <mc:Fallback>
                <p:oleObj name="Equation" r:id="rId43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3100" y="2336135"/>
                        <a:ext cx="1154112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566115"/>
              </p:ext>
            </p:extLst>
          </p:nvPr>
        </p:nvGraphicFramePr>
        <p:xfrm>
          <a:off x="140218" y="570397"/>
          <a:ext cx="31892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0" name="Equation" r:id="rId3" imgW="1663560" imgH="215640" progId="Equation.DSMT4">
                  <p:embed/>
                </p:oleObj>
              </mc:Choice>
              <mc:Fallback>
                <p:oleObj name="Equation" r:id="rId3" imgW="1663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8" y="570397"/>
                        <a:ext cx="31892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06738"/>
              </p:ext>
            </p:extLst>
          </p:nvPr>
        </p:nvGraphicFramePr>
        <p:xfrm>
          <a:off x="171450" y="1017771"/>
          <a:ext cx="3640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1" name="Equation" r:id="rId5" imgW="2006280" imgH="228600" progId="Equation.DSMT4">
                  <p:embed/>
                </p:oleObj>
              </mc:Choice>
              <mc:Fallback>
                <p:oleObj name="Equation" r:id="rId5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017771"/>
                        <a:ext cx="3640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611695"/>
              </p:ext>
            </p:extLst>
          </p:nvPr>
        </p:nvGraphicFramePr>
        <p:xfrm>
          <a:off x="3778432" y="958197"/>
          <a:ext cx="4514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2" name="Equation" r:id="rId7" imgW="2514600" imgH="291960" progId="Equation.DSMT4">
                  <p:embed/>
                </p:oleObj>
              </mc:Choice>
              <mc:Fallback>
                <p:oleObj name="Equation" r:id="rId7" imgW="2514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432" y="958197"/>
                        <a:ext cx="4514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682391"/>
              </p:ext>
            </p:extLst>
          </p:nvPr>
        </p:nvGraphicFramePr>
        <p:xfrm>
          <a:off x="3227376" y="574465"/>
          <a:ext cx="2760269" cy="41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3" name="Equation" r:id="rId9" imgW="1574640" imgH="241200" progId="Equation.DSMT4">
                  <p:embed/>
                </p:oleObj>
              </mc:Choice>
              <mc:Fallback>
                <p:oleObj name="Equation" r:id="rId9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76" y="574465"/>
                        <a:ext cx="2760269" cy="41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293903"/>
              </p:ext>
            </p:extLst>
          </p:nvPr>
        </p:nvGraphicFramePr>
        <p:xfrm>
          <a:off x="0" y="2442993"/>
          <a:ext cx="2260601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4" name="Equation" r:id="rId11" imgW="1130040" imgH="228600" progId="Equation.DSMT4">
                  <p:embed/>
                </p:oleObj>
              </mc:Choice>
              <mc:Fallback>
                <p:oleObj name="Equation" r:id="rId11" imgW="1130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42993"/>
                        <a:ext cx="2260601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7055"/>
              </p:ext>
            </p:extLst>
          </p:nvPr>
        </p:nvGraphicFramePr>
        <p:xfrm>
          <a:off x="2207808" y="2392875"/>
          <a:ext cx="37798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5" name="Equation" r:id="rId13" imgW="1600200" imgH="215640" progId="Equation.DSMT4">
                  <p:embed/>
                </p:oleObj>
              </mc:Choice>
              <mc:Fallback>
                <p:oleObj name="Equation" r:id="rId13" imgW="1600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808" y="2392875"/>
                        <a:ext cx="37798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1560100" y="2958628"/>
          <a:ext cx="3283630" cy="70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6" name="Equation" r:id="rId15" imgW="1574640" imgH="342720" progId="Equation.DSMT4">
                  <p:embed/>
                </p:oleObj>
              </mc:Choice>
              <mc:Fallback>
                <p:oleObj name="Equation" r:id="rId15" imgW="1574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100" y="2958628"/>
                        <a:ext cx="3283630" cy="7090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4808927" y="2989586"/>
          <a:ext cx="2927276" cy="64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7" name="Equation" r:id="rId17" imgW="1473120" imgH="330120" progId="Equation.DSMT4">
                  <p:embed/>
                </p:oleObj>
              </mc:Choice>
              <mc:Fallback>
                <p:oleObj name="Equation" r:id="rId17" imgW="1473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927" y="2989586"/>
                        <a:ext cx="2927276" cy="64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80277"/>
              </p:ext>
            </p:extLst>
          </p:nvPr>
        </p:nvGraphicFramePr>
        <p:xfrm>
          <a:off x="84377" y="1384508"/>
          <a:ext cx="6148899" cy="1000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8" name="Equation" r:id="rId19" imgW="3733560" imgH="609480" progId="Equation.DSMT4">
                  <p:embed/>
                </p:oleObj>
              </mc:Choice>
              <mc:Fallback>
                <p:oleObj name="Equation" r:id="rId19" imgW="3733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7" y="1384508"/>
                        <a:ext cx="6148899" cy="1000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3716681" y="3539927"/>
            <a:ext cx="729676" cy="131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899337"/>
              </p:ext>
            </p:extLst>
          </p:nvPr>
        </p:nvGraphicFramePr>
        <p:xfrm>
          <a:off x="140218" y="3109635"/>
          <a:ext cx="16589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79" name="Equation" r:id="rId21" imgW="774360" imgH="228600" progId="Equation.DSMT4">
                  <p:embed/>
                </p:oleObj>
              </mc:Choice>
              <mc:Fallback>
                <p:oleObj name="Equation" r:id="rId21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8" y="3109635"/>
                        <a:ext cx="16589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84146"/>
              </p:ext>
            </p:extLst>
          </p:nvPr>
        </p:nvGraphicFramePr>
        <p:xfrm>
          <a:off x="140218" y="96011"/>
          <a:ext cx="881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0" name="Equation" r:id="rId23" imgW="4368600" imgH="241200" progId="Equation.DSMT4">
                  <p:embed/>
                </p:oleObj>
              </mc:Choice>
              <mc:Fallback>
                <p:oleObj name="Equation" r:id="rId23" imgW="436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18" y="96011"/>
                        <a:ext cx="881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 flipV="1">
            <a:off x="5586772" y="3539927"/>
            <a:ext cx="1048920" cy="3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14961"/>
              </p:ext>
            </p:extLst>
          </p:nvPr>
        </p:nvGraphicFramePr>
        <p:xfrm>
          <a:off x="3694033" y="3516837"/>
          <a:ext cx="593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1" name="Equation" r:id="rId25" imgW="241200" imgH="177480" progId="Equation.DSMT4">
                  <p:embed/>
                </p:oleObj>
              </mc:Choice>
              <mc:Fallback>
                <p:oleObj name="Equation" r:id="rId2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033" y="3516837"/>
                        <a:ext cx="593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65823"/>
              </p:ext>
            </p:extLst>
          </p:nvPr>
        </p:nvGraphicFramePr>
        <p:xfrm>
          <a:off x="7667625" y="3054350"/>
          <a:ext cx="850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2" name="Equation" r:id="rId27" imgW="291960" imgH="177480" progId="Equation.DSMT4">
                  <p:embed/>
                </p:oleObj>
              </mc:Choice>
              <mc:Fallback>
                <p:oleObj name="Equation" r:id="rId27" imgW="291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054350"/>
                        <a:ext cx="850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586307"/>
              </p:ext>
            </p:extLst>
          </p:nvPr>
        </p:nvGraphicFramePr>
        <p:xfrm>
          <a:off x="58838" y="3696225"/>
          <a:ext cx="1711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3" name="Equation" r:id="rId29" imgW="723600" imgH="215640" progId="Equation.DSMT4">
                  <p:embed/>
                </p:oleObj>
              </mc:Choice>
              <mc:Fallback>
                <p:oleObj name="Equation" r:id="rId29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8" y="3696225"/>
                        <a:ext cx="1711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433367"/>
              </p:ext>
            </p:extLst>
          </p:nvPr>
        </p:nvGraphicFramePr>
        <p:xfrm>
          <a:off x="1595113" y="4083104"/>
          <a:ext cx="2760366" cy="690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4" name="Equation" r:id="rId31" imgW="1358640" imgH="342720" progId="Equation.DSMT4">
                  <p:embed/>
                </p:oleObj>
              </mc:Choice>
              <mc:Fallback>
                <p:oleObj name="Equation" r:id="rId31" imgW="1358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113" y="4083104"/>
                        <a:ext cx="2760366" cy="690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408765"/>
              </p:ext>
            </p:extLst>
          </p:nvPr>
        </p:nvGraphicFramePr>
        <p:xfrm>
          <a:off x="4282648" y="4119030"/>
          <a:ext cx="2328379" cy="58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5" name="Equation" r:id="rId33" imgW="1358640" imgH="342720" progId="Equation.DSMT4">
                  <p:embed/>
                </p:oleObj>
              </mc:Choice>
              <mc:Fallback>
                <p:oleObj name="Equation" r:id="rId33" imgW="1358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648" y="4119030"/>
                        <a:ext cx="2328379" cy="58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926006"/>
              </p:ext>
            </p:extLst>
          </p:nvPr>
        </p:nvGraphicFramePr>
        <p:xfrm>
          <a:off x="6581299" y="4165506"/>
          <a:ext cx="2390142" cy="526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6" name="Equation" r:id="rId35" imgW="1485720" imgH="330120" progId="Equation.DSMT4">
                  <p:embed/>
                </p:oleObj>
              </mc:Choice>
              <mc:Fallback>
                <p:oleObj name="Equation" r:id="rId35" imgW="1485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299" y="4165506"/>
                        <a:ext cx="2390142" cy="526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159999"/>
              </p:ext>
            </p:extLst>
          </p:nvPr>
        </p:nvGraphicFramePr>
        <p:xfrm>
          <a:off x="39509" y="4297399"/>
          <a:ext cx="1647557" cy="41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7" name="Equation" r:id="rId37" imgW="901440" imgH="228600" progId="Equation.DSMT4">
                  <p:embed/>
                </p:oleObj>
              </mc:Choice>
              <mc:Fallback>
                <p:oleObj name="Equation" r:id="rId37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9" y="4297399"/>
                        <a:ext cx="1647557" cy="413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/>
          <p:cNvCxnSpPr/>
          <p:nvPr/>
        </p:nvCxnSpPr>
        <p:spPr>
          <a:xfrm flipV="1">
            <a:off x="3118527" y="4689978"/>
            <a:ext cx="845461" cy="12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7242635" y="4628431"/>
            <a:ext cx="903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695876"/>
              </p:ext>
            </p:extLst>
          </p:nvPr>
        </p:nvGraphicFramePr>
        <p:xfrm>
          <a:off x="530773" y="4871386"/>
          <a:ext cx="2921492" cy="70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8" name="Equation" r:id="rId39" imgW="1396800" imgH="342720" progId="Equation.DSMT4">
                  <p:embed/>
                </p:oleObj>
              </mc:Choice>
              <mc:Fallback>
                <p:oleObj name="Equation" r:id="rId39" imgW="1396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73" y="4871386"/>
                        <a:ext cx="2921492" cy="709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35753"/>
              </p:ext>
            </p:extLst>
          </p:nvPr>
        </p:nvGraphicFramePr>
        <p:xfrm>
          <a:off x="5903551" y="3509450"/>
          <a:ext cx="5699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89" name="Equation" r:id="rId41" imgW="241200" imgH="177480" progId="Equation.DSMT4">
                  <p:embed/>
                </p:oleObj>
              </mc:Choice>
              <mc:Fallback>
                <p:oleObj name="Equation" r:id="rId41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551" y="3509450"/>
                        <a:ext cx="56991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47687"/>
              </p:ext>
            </p:extLst>
          </p:nvPr>
        </p:nvGraphicFramePr>
        <p:xfrm>
          <a:off x="3329842" y="4665329"/>
          <a:ext cx="5683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90" name="Equation" r:id="rId43" imgW="241200" imgH="177480" progId="Equation.DSMT4">
                  <p:embed/>
                </p:oleObj>
              </mc:Choice>
              <mc:Fallback>
                <p:oleObj name="Equation" r:id="rId43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9842" y="4665329"/>
                        <a:ext cx="5683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980888"/>
              </p:ext>
            </p:extLst>
          </p:nvPr>
        </p:nvGraphicFramePr>
        <p:xfrm>
          <a:off x="7379117" y="4599134"/>
          <a:ext cx="6302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91" name="Equation" r:id="rId45" imgW="241200" imgH="177480" progId="Equation.DSMT4">
                  <p:embed/>
                </p:oleObj>
              </mc:Choice>
              <mc:Fallback>
                <p:oleObj name="Equation" r:id="rId45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9117" y="4599134"/>
                        <a:ext cx="6302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056563"/>
              </p:ext>
            </p:extLst>
          </p:nvPr>
        </p:nvGraphicFramePr>
        <p:xfrm>
          <a:off x="6233276" y="1707787"/>
          <a:ext cx="2738165" cy="41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92" name="Equation" r:id="rId47" imgW="1663560" imgH="253800" progId="Equation.DSMT4">
                  <p:embed/>
                </p:oleObj>
              </mc:Choice>
              <mc:Fallback>
                <p:oleObj name="Equation" r:id="rId47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276" y="1707787"/>
                        <a:ext cx="2738165" cy="41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814697" y="553293"/>
            <a:ext cx="3275136" cy="16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348335"/>
              </p:ext>
            </p:extLst>
          </p:nvPr>
        </p:nvGraphicFramePr>
        <p:xfrm>
          <a:off x="206375" y="5678488"/>
          <a:ext cx="257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93" name="Equation" r:id="rId49" imgW="1244520" imgH="228600" progId="Equation.DSMT4">
                  <p:embed/>
                </p:oleObj>
              </mc:Choice>
              <mc:Fallback>
                <p:oleObj name="Equation" r:id="rId49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678488"/>
                        <a:ext cx="257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238687"/>
              </p:ext>
            </p:extLst>
          </p:nvPr>
        </p:nvGraphicFramePr>
        <p:xfrm>
          <a:off x="2827338" y="5678488"/>
          <a:ext cx="28003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94" name="Equation" r:id="rId51" imgW="1193760" imgH="228600" progId="Equation.DSMT4">
                  <p:embed/>
                </p:oleObj>
              </mc:Choice>
              <mc:Fallback>
                <p:oleObj name="Equation" r:id="rId51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5678488"/>
                        <a:ext cx="28003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216701"/>
              </p:ext>
            </p:extLst>
          </p:nvPr>
        </p:nvGraphicFramePr>
        <p:xfrm>
          <a:off x="5572125" y="5683250"/>
          <a:ext cx="31892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095" name="Equation" r:id="rId53" imgW="1358640" imgH="228600" progId="Equation.DSMT4">
                  <p:embed/>
                </p:oleObj>
              </mc:Choice>
              <mc:Fallback>
                <p:oleObj name="Equation" r:id="rId53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683250"/>
                        <a:ext cx="31892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 flipV="1">
            <a:off x="4355479" y="4701125"/>
            <a:ext cx="2296044" cy="15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681581" y="5574811"/>
            <a:ext cx="2648261" cy="15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0010" y="60915"/>
            <a:ext cx="8635314" cy="1096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B0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90009" y="4177190"/>
            <a:ext cx="9019764" cy="23592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/>
          </p:nvPr>
        </p:nvGraphicFramePr>
        <p:xfrm>
          <a:off x="181697" y="1556642"/>
          <a:ext cx="4887780" cy="69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39" name="Equation" r:id="rId3" imgW="2374560" imgH="342720" progId="Equation.DSMT4">
                  <p:embed/>
                </p:oleObj>
              </mc:Choice>
              <mc:Fallback>
                <p:oleObj name="Equation" r:id="rId3" imgW="2374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97" y="1556642"/>
                        <a:ext cx="4887780" cy="69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787245"/>
              </p:ext>
            </p:extLst>
          </p:nvPr>
        </p:nvGraphicFramePr>
        <p:xfrm>
          <a:off x="5069477" y="1550156"/>
          <a:ext cx="34655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0" name="Equation" r:id="rId5" imgW="1625400" imgH="342720" progId="Equation.DSMT4">
                  <p:embed/>
                </p:oleObj>
              </mc:Choice>
              <mc:Fallback>
                <p:oleObj name="Equation" r:id="rId5" imgW="16254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9477" y="1550156"/>
                        <a:ext cx="34655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80590"/>
              </p:ext>
            </p:extLst>
          </p:nvPr>
        </p:nvGraphicFramePr>
        <p:xfrm>
          <a:off x="82550" y="2975530"/>
          <a:ext cx="25177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1" name="Equation" r:id="rId7" imgW="1320480" imgH="203040" progId="Equation.DSMT4">
                  <p:embed/>
                </p:oleObj>
              </mc:Choice>
              <mc:Fallback>
                <p:oleObj name="Equation" r:id="rId7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2975530"/>
                        <a:ext cx="25177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/>
          </p:nvPr>
        </p:nvGraphicFramePr>
        <p:xfrm>
          <a:off x="161925" y="2239963"/>
          <a:ext cx="24844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2" name="Equation" r:id="rId9" imgW="1155600" imgH="342720" progId="Equation.DSMT4">
                  <p:embed/>
                </p:oleObj>
              </mc:Choice>
              <mc:Fallback>
                <p:oleObj name="Equation" r:id="rId9" imgW="1155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" y="2239963"/>
                        <a:ext cx="248443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43386"/>
              </p:ext>
            </p:extLst>
          </p:nvPr>
        </p:nvGraphicFramePr>
        <p:xfrm>
          <a:off x="4731403" y="2284800"/>
          <a:ext cx="2041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3" name="Equation" r:id="rId11" imgW="927000" imgH="279360" progId="Equation.DSMT4">
                  <p:embed/>
                </p:oleObj>
              </mc:Choice>
              <mc:Fallback>
                <p:oleObj name="Equation" r:id="rId11" imgW="927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1403" y="2284800"/>
                        <a:ext cx="20415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43933"/>
              </p:ext>
            </p:extLst>
          </p:nvPr>
        </p:nvGraphicFramePr>
        <p:xfrm>
          <a:off x="2725738" y="2316163"/>
          <a:ext cx="201771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4" name="Equation" r:id="rId13" imgW="812520" imgH="241200" progId="Equation.DSMT4">
                  <p:embed/>
                </p:oleObj>
              </mc:Choice>
              <mc:Fallback>
                <p:oleObj name="Equation" r:id="rId13" imgW="812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2316163"/>
                        <a:ext cx="201771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61809"/>
              </p:ext>
            </p:extLst>
          </p:nvPr>
        </p:nvGraphicFramePr>
        <p:xfrm>
          <a:off x="6380163" y="2951163"/>
          <a:ext cx="2260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5" name="Equation" r:id="rId15" imgW="1091880" imgH="228600" progId="Equation.DSMT4">
                  <p:embed/>
                </p:oleObj>
              </mc:Choice>
              <mc:Fallback>
                <p:oleObj name="Equation" r:id="rId15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2951163"/>
                        <a:ext cx="2260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11189"/>
              </p:ext>
            </p:extLst>
          </p:nvPr>
        </p:nvGraphicFramePr>
        <p:xfrm>
          <a:off x="213430" y="3471624"/>
          <a:ext cx="62785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6" name="Equation" r:id="rId17" imgW="3111480" imgH="253800" progId="Equation.DSMT4">
                  <p:embed/>
                </p:oleObj>
              </mc:Choice>
              <mc:Fallback>
                <p:oleObj name="Equation" r:id="rId17" imgW="3111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30" y="3471624"/>
                        <a:ext cx="62785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683117"/>
              </p:ext>
            </p:extLst>
          </p:nvPr>
        </p:nvGraphicFramePr>
        <p:xfrm>
          <a:off x="-68263" y="155772"/>
          <a:ext cx="3523439" cy="44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7" name="Equation" r:id="rId19" imgW="1777680" imgH="228600" progId="Equation.DSMT4">
                  <p:embed/>
                </p:oleObj>
              </mc:Choice>
              <mc:Fallback>
                <p:oleObj name="Equation" r:id="rId19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263" y="155772"/>
                        <a:ext cx="3523439" cy="44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177235"/>
              </p:ext>
            </p:extLst>
          </p:nvPr>
        </p:nvGraphicFramePr>
        <p:xfrm>
          <a:off x="3455176" y="33349"/>
          <a:ext cx="536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8" name="Equation" r:id="rId21" imgW="2844720" imgH="355320" progId="Equation.DSMT4">
                  <p:embed/>
                </p:oleObj>
              </mc:Choice>
              <mc:Fallback>
                <p:oleObj name="Equation" r:id="rId21" imgW="2844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176" y="33349"/>
                        <a:ext cx="536733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>
            <p:extLst/>
          </p:nvPr>
        </p:nvGraphicFramePr>
        <p:xfrm>
          <a:off x="124236" y="1165172"/>
          <a:ext cx="15351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49" name="Equation" r:id="rId23" imgW="672840" imgH="203040" progId="Equation.DSMT4">
                  <p:embed/>
                </p:oleObj>
              </mc:Choice>
              <mc:Fallback>
                <p:oleObj name="Equation" r:id="rId23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36" y="1165172"/>
                        <a:ext cx="15351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19557"/>
              </p:ext>
            </p:extLst>
          </p:nvPr>
        </p:nvGraphicFramePr>
        <p:xfrm>
          <a:off x="1708150" y="1136650"/>
          <a:ext cx="24352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0" name="Equation" r:id="rId25" imgW="1231560" imgH="253800" progId="Equation.DSMT4">
                  <p:embed/>
                </p:oleObj>
              </mc:Choice>
              <mc:Fallback>
                <p:oleObj name="Equation" r:id="rId25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136650"/>
                        <a:ext cx="24352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96052"/>
              </p:ext>
            </p:extLst>
          </p:nvPr>
        </p:nvGraphicFramePr>
        <p:xfrm>
          <a:off x="2594904" y="2946376"/>
          <a:ext cx="3777837" cy="45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1" name="Equation" r:id="rId27" imgW="1892160" imgH="228600" progId="Equation.DSMT4">
                  <p:embed/>
                </p:oleObj>
              </mc:Choice>
              <mc:Fallback>
                <p:oleObj name="Equation" r:id="rId27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904" y="2946376"/>
                        <a:ext cx="3777837" cy="45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07523"/>
              </p:ext>
            </p:extLst>
          </p:nvPr>
        </p:nvGraphicFramePr>
        <p:xfrm>
          <a:off x="90010" y="687592"/>
          <a:ext cx="2919882" cy="46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2" name="Equation" r:id="rId29" imgW="1409400" imgH="228600" progId="Equation.DSMT4">
                  <p:embed/>
                </p:oleObj>
              </mc:Choice>
              <mc:Fallback>
                <p:oleObj name="Equation" r:id="rId29" imgW="140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0" y="687592"/>
                        <a:ext cx="2919882" cy="469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/>
          </p:nvPr>
        </p:nvGraphicFramePr>
        <p:xfrm>
          <a:off x="2945280" y="681455"/>
          <a:ext cx="2761236" cy="516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3" name="Equation" r:id="rId31" imgW="1218960" imgH="228600" progId="Equation.DSMT4">
                  <p:embed/>
                </p:oleObj>
              </mc:Choice>
              <mc:Fallback>
                <p:oleObj name="Equation" r:id="rId31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280" y="681455"/>
                        <a:ext cx="2761236" cy="516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79446"/>
              </p:ext>
            </p:extLst>
          </p:nvPr>
        </p:nvGraphicFramePr>
        <p:xfrm>
          <a:off x="5675946" y="686666"/>
          <a:ext cx="3049377" cy="51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4" name="Equation" r:id="rId33" imgW="1346040" imgH="228600" progId="Equation.DSMT4">
                  <p:embed/>
                </p:oleObj>
              </mc:Choice>
              <mc:Fallback>
                <p:oleObj name="Equation" r:id="rId33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946" y="686666"/>
                        <a:ext cx="3049377" cy="514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3405517" y="648251"/>
            <a:ext cx="5319806" cy="283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067915"/>
              </p:ext>
            </p:extLst>
          </p:nvPr>
        </p:nvGraphicFramePr>
        <p:xfrm>
          <a:off x="6475413" y="3505200"/>
          <a:ext cx="24082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5" name="Equation" r:id="rId35" imgW="1193760" imgH="253800" progId="Equation.DSMT4">
                  <p:embed/>
                </p:oleObj>
              </mc:Choice>
              <mc:Fallback>
                <p:oleObj name="Equation" r:id="rId35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3505200"/>
                        <a:ext cx="24082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696485"/>
              </p:ext>
            </p:extLst>
          </p:nvPr>
        </p:nvGraphicFramePr>
        <p:xfrm>
          <a:off x="6802233" y="2158211"/>
          <a:ext cx="1999205" cy="798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6" name="Equation" r:id="rId37" imgW="977760" imgH="393480" progId="Equation.DSMT4">
                  <p:embed/>
                </p:oleObj>
              </mc:Choice>
              <mc:Fallback>
                <p:oleObj name="Equation" r:id="rId37" imgW="977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233" y="2158211"/>
                        <a:ext cx="1999205" cy="7985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59262"/>
              </p:ext>
            </p:extLst>
          </p:nvPr>
        </p:nvGraphicFramePr>
        <p:xfrm>
          <a:off x="216342" y="4681282"/>
          <a:ext cx="3019281" cy="41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7" name="Equation" r:id="rId39" imgW="1574640" imgH="215640" progId="Equation.DSMT4">
                  <p:embed/>
                </p:oleObj>
              </mc:Choice>
              <mc:Fallback>
                <p:oleObj name="Equation" r:id="rId39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42" y="4681282"/>
                        <a:ext cx="3019281" cy="411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54115"/>
              </p:ext>
            </p:extLst>
          </p:nvPr>
        </p:nvGraphicFramePr>
        <p:xfrm>
          <a:off x="205158" y="5104975"/>
          <a:ext cx="36401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8" name="Equation" r:id="rId41" imgW="2006280" imgH="228600" progId="Equation.DSMT4">
                  <p:embed/>
                </p:oleObj>
              </mc:Choice>
              <mc:Fallback>
                <p:oleObj name="Equation" r:id="rId41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58" y="5104975"/>
                        <a:ext cx="36401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7386"/>
              </p:ext>
            </p:extLst>
          </p:nvPr>
        </p:nvGraphicFramePr>
        <p:xfrm>
          <a:off x="3997696" y="5044650"/>
          <a:ext cx="4470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59" name="Equation" r:id="rId43" imgW="2489040" imgH="291960" progId="Equation.DSMT4">
                  <p:embed/>
                </p:oleObj>
              </mc:Choice>
              <mc:Fallback>
                <p:oleObj name="Equation" r:id="rId43" imgW="2489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696" y="5044650"/>
                        <a:ext cx="4470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59523"/>
              </p:ext>
            </p:extLst>
          </p:nvPr>
        </p:nvGraphicFramePr>
        <p:xfrm>
          <a:off x="3160253" y="4664872"/>
          <a:ext cx="5505727" cy="3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0" name="Equation" r:id="rId45" imgW="3708360" imgH="241200" progId="Equation.DSMT4">
                  <p:embed/>
                </p:oleObj>
              </mc:Choice>
              <mc:Fallback>
                <p:oleObj name="Equation" r:id="rId45" imgW="3708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253" y="4664872"/>
                        <a:ext cx="5505727" cy="3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942443"/>
              </p:ext>
            </p:extLst>
          </p:nvPr>
        </p:nvGraphicFramePr>
        <p:xfrm>
          <a:off x="124196" y="5444700"/>
          <a:ext cx="57689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1" name="Equation" r:id="rId47" imgW="3416040" imgH="609480" progId="Equation.DSMT4">
                  <p:embed/>
                </p:oleObj>
              </mc:Choice>
              <mc:Fallback>
                <p:oleObj name="Equation" r:id="rId47" imgW="34160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96" y="5444700"/>
                        <a:ext cx="57689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414957"/>
              </p:ext>
            </p:extLst>
          </p:nvPr>
        </p:nvGraphicFramePr>
        <p:xfrm>
          <a:off x="151183" y="4228675"/>
          <a:ext cx="881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2" name="Equation" r:id="rId49" imgW="4368600" imgH="241200" progId="Equation.DSMT4">
                  <p:embed/>
                </p:oleObj>
              </mc:Choice>
              <mc:Fallback>
                <p:oleObj name="Equation" r:id="rId49" imgW="436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83" y="4228675"/>
                        <a:ext cx="881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522584"/>
              </p:ext>
            </p:extLst>
          </p:nvPr>
        </p:nvGraphicFramePr>
        <p:xfrm>
          <a:off x="5890640" y="5757345"/>
          <a:ext cx="3114509" cy="472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63" name="Equation" r:id="rId51" imgW="1663560" imgH="253800" progId="Equation.DSMT4">
                  <p:embed/>
                </p:oleObj>
              </mc:Choice>
              <mc:Fallback>
                <p:oleObj name="Equation" r:id="rId51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40" y="5757345"/>
                        <a:ext cx="3114509" cy="472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/>
          <p:nvPr/>
        </p:nvCxnSpPr>
        <p:spPr>
          <a:xfrm flipV="1">
            <a:off x="1725982" y="4664872"/>
            <a:ext cx="3275136" cy="16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2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等腰三角形 11"/>
          <p:cNvSpPr/>
          <p:nvPr/>
        </p:nvSpPr>
        <p:spPr>
          <a:xfrm>
            <a:off x="7434689" y="2377233"/>
            <a:ext cx="1154662" cy="987969"/>
          </a:xfrm>
          <a:prstGeom prst="triangle">
            <a:avLst>
              <a:gd name="adj" fmla="val 10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7344" y="24243"/>
            <a:ext cx="8785169" cy="15187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B0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660736"/>
              </p:ext>
            </p:extLst>
          </p:nvPr>
        </p:nvGraphicFramePr>
        <p:xfrm>
          <a:off x="166525" y="1096591"/>
          <a:ext cx="6276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797" name="Equation" r:id="rId3" imgW="3111480" imgH="253800" progId="Equation.DSMT4">
                  <p:embed/>
                </p:oleObj>
              </mc:Choice>
              <mc:Fallback>
                <p:oleObj name="Equation" r:id="rId3" imgW="3111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5" y="1096591"/>
                        <a:ext cx="6276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561668"/>
              </p:ext>
            </p:extLst>
          </p:nvPr>
        </p:nvGraphicFramePr>
        <p:xfrm>
          <a:off x="6382038" y="1058735"/>
          <a:ext cx="24082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798" name="Equation" r:id="rId5" imgW="1193760" imgH="253800" progId="Equation.DSMT4">
                  <p:embed/>
                </p:oleObj>
              </mc:Choice>
              <mc:Fallback>
                <p:oleObj name="Equation" r:id="rId5" imgW="1193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2038" y="1058735"/>
                        <a:ext cx="24082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696373"/>
              </p:ext>
            </p:extLst>
          </p:nvPr>
        </p:nvGraphicFramePr>
        <p:xfrm>
          <a:off x="37344" y="1727933"/>
          <a:ext cx="1685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799" name="Equation" r:id="rId7" imgW="799920" imgH="253800" progId="Equation.DSMT4">
                  <p:embed/>
                </p:oleObj>
              </mc:Choice>
              <mc:Fallback>
                <p:oleObj name="Equation" r:id="rId7" imgW="79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4" y="1727933"/>
                        <a:ext cx="16859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67600"/>
              </p:ext>
            </p:extLst>
          </p:nvPr>
        </p:nvGraphicFramePr>
        <p:xfrm>
          <a:off x="1654338" y="1635905"/>
          <a:ext cx="2653976" cy="70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0" name="Equation" r:id="rId9" imgW="1523880" imgH="406080" progId="Equation.DSMT4">
                  <p:embed/>
                </p:oleObj>
              </mc:Choice>
              <mc:Fallback>
                <p:oleObj name="Equation" r:id="rId9" imgW="1523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338" y="1635905"/>
                        <a:ext cx="2653976" cy="701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482447"/>
              </p:ext>
            </p:extLst>
          </p:nvPr>
        </p:nvGraphicFramePr>
        <p:xfrm>
          <a:off x="4261138" y="1562617"/>
          <a:ext cx="45291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1" name="Equation" r:id="rId11" imgW="2400120" imgH="406080" progId="Equation.DSMT4">
                  <p:embed/>
                </p:oleObj>
              </mc:Choice>
              <mc:Fallback>
                <p:oleObj name="Equation" r:id="rId11" imgW="2400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1138" y="1562617"/>
                        <a:ext cx="45291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>
            <a:endCxn id="12" idx="3"/>
          </p:cNvCxnSpPr>
          <p:nvPr/>
        </p:nvCxnSpPr>
        <p:spPr>
          <a:xfrm flipV="1">
            <a:off x="6970202" y="3365202"/>
            <a:ext cx="1619149" cy="34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7434689" y="2636484"/>
            <a:ext cx="11135" cy="10250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97635"/>
              </p:ext>
            </p:extLst>
          </p:nvPr>
        </p:nvGraphicFramePr>
        <p:xfrm>
          <a:off x="8642974" y="3187223"/>
          <a:ext cx="232206" cy="372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2" name="Equation" r:id="rId13" imgW="101520" imgH="164880" progId="Equation.DSMT4">
                  <p:embed/>
                </p:oleObj>
              </mc:Choice>
              <mc:Fallback>
                <p:oleObj name="Equation" r:id="rId13" imgW="101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974" y="3187223"/>
                        <a:ext cx="232206" cy="372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052042"/>
              </p:ext>
            </p:extLst>
          </p:nvPr>
        </p:nvGraphicFramePr>
        <p:xfrm>
          <a:off x="7434689" y="2483232"/>
          <a:ext cx="317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3" name="Equation" r:id="rId15" imgW="139680" imgH="203040" progId="Equation.DSMT4">
                  <p:embed/>
                </p:oleObj>
              </mc:Choice>
              <mc:Fallback>
                <p:oleObj name="Equation" r:id="rId15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689" y="2483232"/>
                        <a:ext cx="317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959842"/>
              </p:ext>
            </p:extLst>
          </p:nvPr>
        </p:nvGraphicFramePr>
        <p:xfrm>
          <a:off x="7205222" y="3044161"/>
          <a:ext cx="2889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4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222" y="3044161"/>
                        <a:ext cx="2889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/>
          <p:cNvCxnSpPr/>
          <p:nvPr/>
        </p:nvCxnSpPr>
        <p:spPr>
          <a:xfrm flipV="1">
            <a:off x="7435036" y="2338907"/>
            <a:ext cx="1197150" cy="10690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09726"/>
              </p:ext>
            </p:extLst>
          </p:nvPr>
        </p:nvGraphicFramePr>
        <p:xfrm>
          <a:off x="8383113" y="2377233"/>
          <a:ext cx="623188" cy="40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5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3113" y="2377233"/>
                        <a:ext cx="623188" cy="402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 flipH="1" flipV="1">
            <a:off x="7911158" y="2972760"/>
            <a:ext cx="1173" cy="400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12331" y="2974289"/>
            <a:ext cx="1077639" cy="9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90290"/>
              </p:ext>
            </p:extLst>
          </p:nvPr>
        </p:nvGraphicFramePr>
        <p:xfrm>
          <a:off x="157163" y="2390775"/>
          <a:ext cx="49339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6" name="Equation" r:id="rId21" imgW="2552400" imgH="393480" progId="Equation.DSMT4">
                  <p:embed/>
                </p:oleObj>
              </mc:Choice>
              <mc:Fallback>
                <p:oleObj name="Equation" r:id="rId21" imgW="2552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390775"/>
                        <a:ext cx="49339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469304"/>
              </p:ext>
            </p:extLst>
          </p:nvPr>
        </p:nvGraphicFramePr>
        <p:xfrm>
          <a:off x="137200" y="3199719"/>
          <a:ext cx="6399019" cy="76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7" name="Equation" r:id="rId23" imgW="3263760" imgH="393480" progId="Equation.DSMT4">
                  <p:embed/>
                </p:oleObj>
              </mc:Choice>
              <mc:Fallback>
                <p:oleObj name="Equation" r:id="rId23" imgW="326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0" y="3199719"/>
                        <a:ext cx="6399019" cy="76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211943"/>
              </p:ext>
            </p:extLst>
          </p:nvPr>
        </p:nvGraphicFramePr>
        <p:xfrm>
          <a:off x="113823" y="4091070"/>
          <a:ext cx="5288816" cy="71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8" name="Equation" r:id="rId25" imgW="2793960" imgH="380880" progId="Equation.DSMT4">
                  <p:embed/>
                </p:oleObj>
              </mc:Choice>
              <mc:Fallback>
                <p:oleObj name="Equation" r:id="rId25" imgW="2793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" y="4091070"/>
                        <a:ext cx="5288816" cy="715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106446"/>
              </p:ext>
            </p:extLst>
          </p:nvPr>
        </p:nvGraphicFramePr>
        <p:xfrm>
          <a:off x="6953230" y="3641299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09" name="Equation" r:id="rId27" imgW="723600" imgH="215640" progId="Equation.DSMT4">
                  <p:embed/>
                </p:oleObj>
              </mc:Choice>
              <mc:Fallback>
                <p:oleObj name="Equation" r:id="rId27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30" y="3641299"/>
                        <a:ext cx="1460500" cy="431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633292"/>
              </p:ext>
            </p:extLst>
          </p:nvPr>
        </p:nvGraphicFramePr>
        <p:xfrm>
          <a:off x="186169" y="4841760"/>
          <a:ext cx="5451046" cy="73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0" name="Equation" r:id="rId29" imgW="2793960" imgH="380880" progId="Equation.DSMT4">
                  <p:embed/>
                </p:oleObj>
              </mc:Choice>
              <mc:Fallback>
                <p:oleObj name="Equation" r:id="rId29" imgW="2793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69" y="4841760"/>
                        <a:ext cx="5451046" cy="737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839622"/>
              </p:ext>
            </p:extLst>
          </p:nvPr>
        </p:nvGraphicFramePr>
        <p:xfrm>
          <a:off x="5568098" y="4909405"/>
          <a:ext cx="26320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1" name="Equation" r:id="rId31" imgW="1168200" imgH="253800" progId="Equation.DSMT4">
                  <p:embed/>
                </p:oleObj>
              </mc:Choice>
              <mc:Fallback>
                <p:oleObj name="Equation" r:id="rId31" imgW="1168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098" y="4909405"/>
                        <a:ext cx="26320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296460"/>
              </p:ext>
            </p:extLst>
          </p:nvPr>
        </p:nvGraphicFramePr>
        <p:xfrm>
          <a:off x="5200479" y="2275321"/>
          <a:ext cx="1895947" cy="380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2" name="Equation" r:id="rId33" imgW="1066680" imgH="215640" progId="Equation.DSMT4">
                  <p:embed/>
                </p:oleObj>
              </mc:Choice>
              <mc:Fallback>
                <p:oleObj name="Equation" r:id="rId33" imgW="106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479" y="2275321"/>
                        <a:ext cx="1895947" cy="38030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连接符 60"/>
          <p:cNvCxnSpPr/>
          <p:nvPr/>
        </p:nvCxnSpPr>
        <p:spPr>
          <a:xfrm flipV="1">
            <a:off x="800349" y="4012639"/>
            <a:ext cx="3771652" cy="26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936941"/>
              </p:ext>
            </p:extLst>
          </p:nvPr>
        </p:nvGraphicFramePr>
        <p:xfrm>
          <a:off x="113821" y="5653550"/>
          <a:ext cx="3324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3" name="Equation" r:id="rId35" imgW="1663560" imgH="253800" progId="Equation.DSMT4">
                  <p:embed/>
                </p:oleObj>
              </mc:Choice>
              <mc:Fallback>
                <p:oleObj name="Equation" r:id="rId35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1" y="5653550"/>
                        <a:ext cx="3324225" cy="5048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右箭头 69"/>
          <p:cNvSpPr/>
          <p:nvPr/>
        </p:nvSpPr>
        <p:spPr>
          <a:xfrm>
            <a:off x="3463668" y="5769849"/>
            <a:ext cx="362968" cy="2722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7585671"/>
              </p:ext>
            </p:extLst>
          </p:nvPr>
        </p:nvGraphicFramePr>
        <p:xfrm>
          <a:off x="3888897" y="5679972"/>
          <a:ext cx="4986282" cy="45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4" name="Equation" r:id="rId37" imgW="2781000" imgH="253800" progId="Equation.DSMT4">
                  <p:embed/>
                </p:oleObj>
              </mc:Choice>
              <mc:Fallback>
                <p:oleObj name="Equation" r:id="rId37" imgW="2781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897" y="5679972"/>
                        <a:ext cx="4986282" cy="45291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99232"/>
              </p:ext>
            </p:extLst>
          </p:nvPr>
        </p:nvGraphicFramePr>
        <p:xfrm>
          <a:off x="-59770" y="156562"/>
          <a:ext cx="3523439" cy="448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5" name="Equation" r:id="rId39" imgW="1777680" imgH="228600" progId="Equation.DSMT4">
                  <p:embed/>
                </p:oleObj>
              </mc:Choice>
              <mc:Fallback>
                <p:oleObj name="Equation" r:id="rId39" imgW="1777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9770" y="156562"/>
                        <a:ext cx="3523439" cy="448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40487"/>
              </p:ext>
            </p:extLst>
          </p:nvPr>
        </p:nvGraphicFramePr>
        <p:xfrm>
          <a:off x="3455176" y="-15584"/>
          <a:ext cx="5367337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6" name="Equation" r:id="rId41" imgW="2844720" imgH="355320" progId="Equation.DSMT4">
                  <p:embed/>
                </p:oleObj>
              </mc:Choice>
              <mc:Fallback>
                <p:oleObj name="Equation" r:id="rId41" imgW="28447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176" y="-15584"/>
                        <a:ext cx="5367337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849206"/>
              </p:ext>
            </p:extLst>
          </p:nvPr>
        </p:nvGraphicFramePr>
        <p:xfrm>
          <a:off x="159258" y="694297"/>
          <a:ext cx="53641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7" name="Equation" r:id="rId43" imgW="2590560" imgH="228600" progId="Equation.DSMT4">
                  <p:embed/>
                </p:oleObj>
              </mc:Choice>
              <mc:Fallback>
                <p:oleObj name="Equation" r:id="rId43" imgW="259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58" y="694297"/>
                        <a:ext cx="53641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 flipV="1">
            <a:off x="186168" y="634856"/>
            <a:ext cx="8611522" cy="135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93405"/>
              </p:ext>
            </p:extLst>
          </p:nvPr>
        </p:nvGraphicFramePr>
        <p:xfrm>
          <a:off x="113821" y="6233121"/>
          <a:ext cx="3502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8" name="Equation" r:id="rId45" imgW="1752480" imgH="253800" progId="Equation.DSMT4">
                  <p:embed/>
                </p:oleObj>
              </mc:Choice>
              <mc:Fallback>
                <p:oleObj name="Equation" r:id="rId45" imgW="1752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1" y="6233121"/>
                        <a:ext cx="3502025" cy="5048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481683"/>
              </p:ext>
            </p:extLst>
          </p:nvPr>
        </p:nvGraphicFramePr>
        <p:xfrm>
          <a:off x="3957638" y="6218238"/>
          <a:ext cx="48498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6819" name="Equation" r:id="rId47" imgW="2705040" imgH="253800" progId="Equation.DSMT4">
                  <p:embed/>
                </p:oleObj>
              </mc:Choice>
              <mc:Fallback>
                <p:oleObj name="Equation" r:id="rId47" imgW="2705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6218238"/>
                        <a:ext cx="4849812" cy="4540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8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64594"/>
              </p:ext>
            </p:extLst>
          </p:nvPr>
        </p:nvGraphicFramePr>
        <p:xfrm>
          <a:off x="80576" y="119715"/>
          <a:ext cx="8844350" cy="11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3" name="Equation" r:id="rId3" imgW="4520880" imgH="609480" progId="Equation.DSMT4">
                  <p:embed/>
                </p:oleObj>
              </mc:Choice>
              <mc:Fallback>
                <p:oleObj name="Equation" r:id="rId3" imgW="4520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6" y="119715"/>
                        <a:ext cx="8844350" cy="11875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139267"/>
              </p:ext>
            </p:extLst>
          </p:nvPr>
        </p:nvGraphicFramePr>
        <p:xfrm>
          <a:off x="61913" y="1306513"/>
          <a:ext cx="5942012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4" name="Equation" r:id="rId5" imgW="3174840" imgH="380880" progId="Equation.DSMT4">
                  <p:embed/>
                </p:oleObj>
              </mc:Choice>
              <mc:Fallback>
                <p:oleObj name="Equation" r:id="rId5" imgW="317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1306513"/>
                        <a:ext cx="5942012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718490"/>
              </p:ext>
            </p:extLst>
          </p:nvPr>
        </p:nvGraphicFramePr>
        <p:xfrm>
          <a:off x="5915549" y="1332929"/>
          <a:ext cx="3119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5" name="Equation" r:id="rId7" imgW="1562040" imgH="330120" progId="Equation.DSMT4">
                  <p:embed/>
                </p:oleObj>
              </mc:Choice>
              <mc:Fallback>
                <p:oleObj name="Equation" r:id="rId7" imgW="156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5549" y="1332929"/>
                        <a:ext cx="3119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 flipV="1">
            <a:off x="3158813" y="1879528"/>
            <a:ext cx="796142" cy="2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461486"/>
              </p:ext>
            </p:extLst>
          </p:nvPr>
        </p:nvGraphicFramePr>
        <p:xfrm>
          <a:off x="92084" y="2142948"/>
          <a:ext cx="3552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6" name="Equation" r:id="rId9" imgW="1600200" imgH="291960" progId="Equation.DSMT4">
                  <p:embed/>
                </p:oleObj>
              </mc:Choice>
              <mc:Fallback>
                <p:oleObj name="Equation" r:id="rId9" imgW="16002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84" y="2142948"/>
                        <a:ext cx="35528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4336"/>
              </p:ext>
            </p:extLst>
          </p:nvPr>
        </p:nvGraphicFramePr>
        <p:xfrm>
          <a:off x="4706051" y="2057046"/>
          <a:ext cx="1869623" cy="979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7" name="Equation" r:id="rId11" imgW="723600" imgH="380880" progId="Equation.DSMT4">
                  <p:embed/>
                </p:oleObj>
              </mc:Choice>
              <mc:Fallback>
                <p:oleObj name="Equation" r:id="rId11" imgW="723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051" y="2057046"/>
                        <a:ext cx="1869623" cy="9799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239447"/>
              </p:ext>
            </p:extLst>
          </p:nvPr>
        </p:nvGraphicFramePr>
        <p:xfrm>
          <a:off x="1698991" y="2651212"/>
          <a:ext cx="16906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8" name="Equation" r:id="rId13" imgW="761760" imgH="215640" progId="Equation.DSMT4">
                  <p:embed/>
                </p:oleObj>
              </mc:Choice>
              <mc:Fallback>
                <p:oleObj name="Equation" r:id="rId13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991" y="2651212"/>
                        <a:ext cx="16906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73619" y="3064798"/>
            <a:ext cx="9118871" cy="33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54684"/>
              </p:ext>
            </p:extLst>
          </p:nvPr>
        </p:nvGraphicFramePr>
        <p:xfrm>
          <a:off x="3644909" y="2075214"/>
          <a:ext cx="11287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09" name="Equation" r:id="rId15" imgW="495000" imgH="355320" progId="Equation.DSMT4">
                  <p:embed/>
                </p:oleObj>
              </mc:Choice>
              <mc:Fallback>
                <p:oleObj name="Equation" r:id="rId15" imgW="495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9" y="2075214"/>
                        <a:ext cx="112871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93216"/>
              </p:ext>
            </p:extLst>
          </p:nvPr>
        </p:nvGraphicFramePr>
        <p:xfrm>
          <a:off x="6486162" y="2070178"/>
          <a:ext cx="2548823" cy="91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0" name="Equation" r:id="rId17" imgW="1206360" imgH="431640" progId="Equation.DSMT4">
                  <p:embed/>
                </p:oleObj>
              </mc:Choice>
              <mc:Fallback>
                <p:oleObj name="Equation" r:id="rId17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162" y="2070178"/>
                        <a:ext cx="2548823" cy="912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05532"/>
              </p:ext>
            </p:extLst>
          </p:nvPr>
        </p:nvGraphicFramePr>
        <p:xfrm>
          <a:off x="61913" y="5955163"/>
          <a:ext cx="87328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1" name="Equation" r:id="rId19" imgW="4698720" imgH="406080" progId="Equation.DSMT4">
                  <p:embed/>
                </p:oleObj>
              </mc:Choice>
              <mc:Fallback>
                <p:oleObj name="Equation" r:id="rId19" imgW="469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5955163"/>
                        <a:ext cx="8732838" cy="7540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7890"/>
              </p:ext>
            </p:extLst>
          </p:nvPr>
        </p:nvGraphicFramePr>
        <p:xfrm>
          <a:off x="6520535" y="879274"/>
          <a:ext cx="1570243" cy="48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2" name="Equation" r:id="rId21" imgW="660240" imgH="203040" progId="Equation.DSMT4">
                  <p:embed/>
                </p:oleObj>
              </mc:Choice>
              <mc:Fallback>
                <p:oleObj name="Equation" r:id="rId21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0535" y="879274"/>
                        <a:ext cx="1570243" cy="48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46839"/>
              </p:ext>
            </p:extLst>
          </p:nvPr>
        </p:nvGraphicFramePr>
        <p:xfrm>
          <a:off x="165894" y="3107089"/>
          <a:ext cx="5997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3" name="Equation" r:id="rId23" imgW="2781000" imgH="253800" progId="Equation.DSMT4">
                  <p:embed/>
                </p:oleObj>
              </mc:Choice>
              <mc:Fallback>
                <p:oleObj name="Equation" r:id="rId23" imgW="2781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4" y="3107089"/>
                        <a:ext cx="5997575" cy="5429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84793"/>
              </p:ext>
            </p:extLst>
          </p:nvPr>
        </p:nvGraphicFramePr>
        <p:xfrm>
          <a:off x="406340" y="5176876"/>
          <a:ext cx="4299711" cy="737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4" name="Equation" r:id="rId25" imgW="1917360" imgH="330120" progId="Equation.DSMT4">
                  <p:embed/>
                </p:oleObj>
              </mc:Choice>
              <mc:Fallback>
                <p:oleObj name="Equation" r:id="rId25" imgW="1917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40" y="5176876"/>
                        <a:ext cx="4299711" cy="737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46492"/>
              </p:ext>
            </p:extLst>
          </p:nvPr>
        </p:nvGraphicFramePr>
        <p:xfrm>
          <a:off x="4633054" y="5052235"/>
          <a:ext cx="41163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5" name="Equation" r:id="rId27" imgW="1904760" imgH="368280" progId="Equation.DSMT4">
                  <p:embed/>
                </p:oleObj>
              </mc:Choice>
              <mc:Fallback>
                <p:oleObj name="Equation" r:id="rId27" imgW="1904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054" y="5052235"/>
                        <a:ext cx="41163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63245"/>
              </p:ext>
            </p:extLst>
          </p:nvPr>
        </p:nvGraphicFramePr>
        <p:xfrm>
          <a:off x="86519" y="3637314"/>
          <a:ext cx="52562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6" name="Equation" r:id="rId29" imgW="2425680" imgH="380880" progId="Equation.DSMT4">
                  <p:embed/>
                </p:oleObj>
              </mc:Choice>
              <mc:Fallback>
                <p:oleObj name="Equation" r:id="rId29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9" y="3637314"/>
                        <a:ext cx="52562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83274"/>
              </p:ext>
            </p:extLst>
          </p:nvPr>
        </p:nvGraphicFramePr>
        <p:xfrm>
          <a:off x="2214071" y="4390632"/>
          <a:ext cx="34671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7" name="Equation" r:id="rId31" imgW="1600200" imgH="380880" progId="Equation.DSMT4">
                  <p:embed/>
                </p:oleObj>
              </mc:Choice>
              <mc:Fallback>
                <p:oleObj name="Equation" r:id="rId31" imgW="1600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071" y="4390632"/>
                        <a:ext cx="34671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61113"/>
              </p:ext>
            </p:extLst>
          </p:nvPr>
        </p:nvGraphicFramePr>
        <p:xfrm>
          <a:off x="61913" y="4399178"/>
          <a:ext cx="22574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718" name="Equation" r:id="rId33" imgW="1041120" imgH="380880" progId="Equation.DSMT4">
                  <p:embed/>
                </p:oleObj>
              </mc:Choice>
              <mc:Fallback>
                <p:oleObj name="Equation" r:id="rId33" imgW="1041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3" y="4399178"/>
                        <a:ext cx="22574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667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544759"/>
              </p:ext>
            </p:extLst>
          </p:nvPr>
        </p:nvGraphicFramePr>
        <p:xfrm>
          <a:off x="304800" y="2733675"/>
          <a:ext cx="30749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2" name="Equation" r:id="rId3" imgW="1460160" imgH="304560" progId="Equation.DSMT4">
                  <p:embed/>
                </p:oleObj>
              </mc:Choice>
              <mc:Fallback>
                <p:oleObj name="Equation" r:id="rId3" imgW="1460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33675"/>
                        <a:ext cx="30749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922170"/>
              </p:ext>
            </p:extLst>
          </p:nvPr>
        </p:nvGraphicFramePr>
        <p:xfrm>
          <a:off x="4478338" y="1998894"/>
          <a:ext cx="34940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3" name="Equation" r:id="rId5" imgW="1612800" imgH="253800" progId="Equation.DSMT4">
                  <p:embed/>
                </p:oleObj>
              </mc:Choice>
              <mc:Fallback>
                <p:oleObj name="Equation" r:id="rId5" imgW="1612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1998894"/>
                        <a:ext cx="34940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21311"/>
              </p:ext>
            </p:extLst>
          </p:nvPr>
        </p:nvGraphicFramePr>
        <p:xfrm>
          <a:off x="3379788" y="2651981"/>
          <a:ext cx="20970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4" name="Equation" r:id="rId7" imgW="1002960" imgH="342720" progId="Equation.DSMT4">
                  <p:embed/>
                </p:oleObj>
              </mc:Choice>
              <mc:Fallback>
                <p:oleObj name="Equation" r:id="rId7" imgW="1002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2651981"/>
                        <a:ext cx="20970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 flipV="1">
            <a:off x="3595213" y="3329084"/>
            <a:ext cx="4557605" cy="324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2662"/>
              </p:ext>
            </p:extLst>
          </p:nvPr>
        </p:nvGraphicFramePr>
        <p:xfrm>
          <a:off x="3128963" y="4260850"/>
          <a:ext cx="18256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5" name="Equation" r:id="rId9" imgW="965160" imgH="393480" progId="Equation.DSMT4">
                  <p:embed/>
                </p:oleObj>
              </mc:Choice>
              <mc:Fallback>
                <p:oleObj name="Equation" r:id="rId9" imgW="965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4260850"/>
                        <a:ext cx="18256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66507"/>
              </p:ext>
            </p:extLst>
          </p:nvPr>
        </p:nvGraphicFramePr>
        <p:xfrm>
          <a:off x="241300" y="5124450"/>
          <a:ext cx="5422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6" name="Equation" r:id="rId11" imgW="2743200" imgH="431640" progId="Equation.DSMT4">
                  <p:embed/>
                </p:oleObj>
              </mc:Choice>
              <mc:Fallback>
                <p:oleObj name="Equation" r:id="rId11" imgW="2743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5124450"/>
                        <a:ext cx="5422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989990"/>
              </p:ext>
            </p:extLst>
          </p:nvPr>
        </p:nvGraphicFramePr>
        <p:xfrm>
          <a:off x="5693543" y="5141384"/>
          <a:ext cx="1792287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7" name="Equation" r:id="rId13" imgW="863280" imgH="330120" progId="Equation.DSMT4">
                  <p:embed/>
                </p:oleObj>
              </mc:Choice>
              <mc:Fallback>
                <p:oleObj name="Equation" r:id="rId13" imgW="863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543" y="5141384"/>
                        <a:ext cx="1792287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68594"/>
              </p:ext>
            </p:extLst>
          </p:nvPr>
        </p:nvGraphicFramePr>
        <p:xfrm>
          <a:off x="285749" y="4066356"/>
          <a:ext cx="2841359" cy="968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8" name="Equation" r:id="rId15" imgW="1447560" imgH="495000" progId="Equation.DSMT4">
                  <p:embed/>
                </p:oleObj>
              </mc:Choice>
              <mc:Fallback>
                <p:oleObj name="Equation" r:id="rId15" imgW="1447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9" y="4066356"/>
                        <a:ext cx="2841359" cy="968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/>
          </p:nvPr>
        </p:nvGraphicFramePr>
        <p:xfrm>
          <a:off x="3683156" y="762789"/>
          <a:ext cx="3411158" cy="39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49" name="Equation" r:id="rId17" imgW="1752480" imgH="203040" progId="Equation.DSMT4">
                  <p:embed/>
                </p:oleObj>
              </mc:Choice>
              <mc:Fallback>
                <p:oleObj name="Equation" r:id="rId17" imgW="1752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156" y="762789"/>
                        <a:ext cx="3411158" cy="394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3595213" y="25323"/>
          <a:ext cx="42894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0" name="Equation" r:id="rId19" imgW="1981080" imgH="342720" progId="Equation.DSMT4">
                  <p:embed/>
                </p:oleObj>
              </mc:Choice>
              <mc:Fallback>
                <p:oleObj name="Equation" r:id="rId19" imgW="1981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213" y="25323"/>
                        <a:ext cx="42894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6037"/>
              </p:ext>
            </p:extLst>
          </p:nvPr>
        </p:nvGraphicFramePr>
        <p:xfrm>
          <a:off x="300038" y="1201738"/>
          <a:ext cx="46228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1" name="Equation" r:id="rId21" imgW="2425680" imgH="380880" progId="Equation.DSMT4">
                  <p:embed/>
                </p:oleObj>
              </mc:Choice>
              <mc:Fallback>
                <p:oleObj name="Equation" r:id="rId21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201738"/>
                        <a:ext cx="46228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08186"/>
              </p:ext>
            </p:extLst>
          </p:nvPr>
        </p:nvGraphicFramePr>
        <p:xfrm>
          <a:off x="196850" y="166688"/>
          <a:ext cx="3359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2" name="Equation" r:id="rId23" imgW="1574640" imgH="215640" progId="Equation.DSMT4">
                  <p:embed/>
                </p:oleObj>
              </mc:Choice>
              <mc:Fallback>
                <p:oleObj name="Equation" r:id="rId23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" y="166688"/>
                        <a:ext cx="33591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25367"/>
              </p:ext>
            </p:extLst>
          </p:nvPr>
        </p:nvGraphicFramePr>
        <p:xfrm>
          <a:off x="141288" y="665163"/>
          <a:ext cx="34686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3" name="Equation" r:id="rId25" imgW="1600200" imgH="253800" progId="Equation.DSMT4">
                  <p:embed/>
                </p:oleObj>
              </mc:Choice>
              <mc:Fallback>
                <p:oleObj name="Equation" r:id="rId25" imgW="160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665163"/>
                        <a:ext cx="34686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285731"/>
              </p:ext>
            </p:extLst>
          </p:nvPr>
        </p:nvGraphicFramePr>
        <p:xfrm>
          <a:off x="411163" y="1871904"/>
          <a:ext cx="40449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4" name="Equation" r:id="rId27" imgW="2209680" imgH="431640" progId="Equation.DSMT4">
                  <p:embed/>
                </p:oleObj>
              </mc:Choice>
              <mc:Fallback>
                <p:oleObj name="Equation" r:id="rId27" imgW="2209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1871904"/>
                        <a:ext cx="40449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/>
          <p:nvPr/>
        </p:nvCxnSpPr>
        <p:spPr>
          <a:xfrm>
            <a:off x="1998774" y="2568036"/>
            <a:ext cx="2287040" cy="5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608816"/>
              </p:ext>
            </p:extLst>
          </p:nvPr>
        </p:nvGraphicFramePr>
        <p:xfrm>
          <a:off x="266700" y="3438525"/>
          <a:ext cx="25812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5" name="Equation" r:id="rId29" imgW="1295280" imgH="342720" progId="Equation.DSMT4">
                  <p:embed/>
                </p:oleObj>
              </mc:Choice>
              <mc:Fallback>
                <p:oleObj name="Equation" r:id="rId29" imgW="1295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438525"/>
                        <a:ext cx="25812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339656"/>
              </p:ext>
            </p:extLst>
          </p:nvPr>
        </p:nvGraphicFramePr>
        <p:xfrm>
          <a:off x="411163" y="6171409"/>
          <a:ext cx="36306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6" name="Equation" r:id="rId31" imgW="1676160" imgH="203040" progId="Equation.DSMT4">
                  <p:embed/>
                </p:oleObj>
              </mc:Choice>
              <mc:Fallback>
                <p:oleObj name="Equation" r:id="rId31" imgW="1676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6171409"/>
                        <a:ext cx="3630612" cy="4413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23347"/>
              </p:ext>
            </p:extLst>
          </p:nvPr>
        </p:nvGraphicFramePr>
        <p:xfrm>
          <a:off x="5739925" y="2685225"/>
          <a:ext cx="24685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7" name="Equation" r:id="rId33" imgW="1295280" imgH="253800" progId="Equation.DSMT4">
                  <p:embed/>
                </p:oleObj>
              </mc:Choice>
              <mc:Fallback>
                <p:oleObj name="Equation" r:id="rId33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9925" y="2685225"/>
                        <a:ext cx="24685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05529"/>
              </p:ext>
            </p:extLst>
          </p:nvPr>
        </p:nvGraphicFramePr>
        <p:xfrm>
          <a:off x="7467018" y="5124450"/>
          <a:ext cx="13716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8" name="Equation" r:id="rId35" imgW="660240" imgH="330120" progId="Equation.DSMT4">
                  <p:embed/>
                </p:oleObj>
              </mc:Choice>
              <mc:Fallback>
                <p:oleObj name="Equation" r:id="rId35" imgW="6602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018" y="5124450"/>
                        <a:ext cx="13716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2371"/>
              </p:ext>
            </p:extLst>
          </p:nvPr>
        </p:nvGraphicFramePr>
        <p:xfrm>
          <a:off x="3074988" y="3365390"/>
          <a:ext cx="36957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759" name="Equation" r:id="rId37" imgW="1854000" imgH="406080" progId="Equation.DSMT4">
                  <p:embed/>
                </p:oleObj>
              </mc:Choice>
              <mc:Fallback>
                <p:oleObj name="Equation" r:id="rId37" imgW="1854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365390"/>
                        <a:ext cx="36957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01209" y="1413247"/>
            <a:ext cx="805526" cy="1786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7374377" y="2067744"/>
            <a:ext cx="714684" cy="7349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666792"/>
              </p:ext>
            </p:extLst>
          </p:nvPr>
        </p:nvGraphicFramePr>
        <p:xfrm>
          <a:off x="2409581" y="-9028"/>
          <a:ext cx="28273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8" name="Equation" r:id="rId3" imgW="1942920" imgH="253800" progId="Equation.DSMT4">
                  <p:embed/>
                </p:oleObj>
              </mc:Choice>
              <mc:Fallback>
                <p:oleObj name="Equation" r:id="rId3" imgW="1942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581" y="-9028"/>
                        <a:ext cx="282733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71253"/>
              </p:ext>
            </p:extLst>
          </p:nvPr>
        </p:nvGraphicFramePr>
        <p:xfrm>
          <a:off x="325585" y="398579"/>
          <a:ext cx="1625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49" name="Equation" r:id="rId5" imgW="1117440" imgH="266400" progId="Equation.DSMT4">
                  <p:embed/>
                </p:oleObj>
              </mc:Choice>
              <mc:Fallback>
                <p:oleObj name="Equation" r:id="rId5" imgW="1117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85" y="398579"/>
                        <a:ext cx="1625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71390"/>
              </p:ext>
            </p:extLst>
          </p:nvPr>
        </p:nvGraphicFramePr>
        <p:xfrm>
          <a:off x="2212559" y="375501"/>
          <a:ext cx="6651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0" name="Equation" r:id="rId7" imgW="4572000" imgH="317160" progId="Equation.DSMT4">
                  <p:embed/>
                </p:oleObj>
              </mc:Choice>
              <mc:Fallback>
                <p:oleObj name="Equation" r:id="rId7" imgW="4572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559" y="375501"/>
                        <a:ext cx="6651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65572"/>
              </p:ext>
            </p:extLst>
          </p:nvPr>
        </p:nvGraphicFramePr>
        <p:xfrm>
          <a:off x="301625" y="827088"/>
          <a:ext cx="5019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1" name="Equation" r:id="rId9" imgW="3733560" imgH="279360" progId="Equation.DSMT4">
                  <p:embed/>
                </p:oleObj>
              </mc:Choice>
              <mc:Fallback>
                <p:oleObj name="Equation" r:id="rId9" imgW="373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827088"/>
                        <a:ext cx="5019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83979"/>
              </p:ext>
            </p:extLst>
          </p:nvPr>
        </p:nvGraphicFramePr>
        <p:xfrm>
          <a:off x="5351636" y="825354"/>
          <a:ext cx="22399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2" name="Equation" r:id="rId11" imgW="1511280" imgH="368280" progId="Equation.DSMT4">
                  <p:embed/>
                </p:oleObj>
              </mc:Choice>
              <mc:Fallback>
                <p:oleObj name="Equation" r:id="rId11" imgW="1511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636" y="825354"/>
                        <a:ext cx="22399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88573"/>
              </p:ext>
            </p:extLst>
          </p:nvPr>
        </p:nvGraphicFramePr>
        <p:xfrm>
          <a:off x="307597" y="1291070"/>
          <a:ext cx="12890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3" name="Equation" r:id="rId13" imgW="787320" imgH="266400" progId="Equation.DSMT4">
                  <p:embed/>
                </p:oleObj>
              </mc:Choice>
              <mc:Fallback>
                <p:oleObj name="Equation" r:id="rId13" imgW="787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97" y="1291070"/>
                        <a:ext cx="12890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800232"/>
              </p:ext>
            </p:extLst>
          </p:nvPr>
        </p:nvGraphicFramePr>
        <p:xfrm>
          <a:off x="1641114" y="1169540"/>
          <a:ext cx="25463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4" name="Equation" r:id="rId15" imgW="2108160" imgH="545760" progId="Equation.DSMT4">
                  <p:embed/>
                </p:oleObj>
              </mc:Choice>
              <mc:Fallback>
                <p:oleObj name="Equation" r:id="rId15" imgW="2108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114" y="1169540"/>
                        <a:ext cx="25463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4826211"/>
              </p:ext>
            </p:extLst>
          </p:nvPr>
        </p:nvGraphicFramePr>
        <p:xfrm>
          <a:off x="102385" y="2510860"/>
          <a:ext cx="35147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5" name="Equation" r:id="rId17" imgW="2755800" imgH="419040" progId="Equation.DSMT4">
                  <p:embed/>
                </p:oleObj>
              </mc:Choice>
              <mc:Fallback>
                <p:oleObj name="Equation" r:id="rId17" imgW="2755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85" y="2510860"/>
                        <a:ext cx="351472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54369"/>
              </p:ext>
            </p:extLst>
          </p:nvPr>
        </p:nvGraphicFramePr>
        <p:xfrm>
          <a:off x="3700463" y="2543175"/>
          <a:ext cx="29352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6" name="Equation" r:id="rId19" imgW="2933640" imgH="545760" progId="Equation.DSMT4">
                  <p:embed/>
                </p:oleObj>
              </mc:Choice>
              <mc:Fallback>
                <p:oleObj name="Equation" r:id="rId19" imgW="29336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2543175"/>
                        <a:ext cx="29352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666184"/>
              </p:ext>
            </p:extLst>
          </p:nvPr>
        </p:nvGraphicFramePr>
        <p:xfrm>
          <a:off x="154403" y="2022683"/>
          <a:ext cx="28844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7" name="Equation" r:id="rId21" imgW="1981080" imgH="266400" progId="Equation.DSMT4">
                  <p:embed/>
                </p:oleObj>
              </mc:Choice>
              <mc:Fallback>
                <p:oleObj name="Equation" r:id="rId21" imgW="1981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03" y="2022683"/>
                        <a:ext cx="28844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952601"/>
              </p:ext>
            </p:extLst>
          </p:nvPr>
        </p:nvGraphicFramePr>
        <p:xfrm>
          <a:off x="2938463" y="1878668"/>
          <a:ext cx="37274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8" name="Equation" r:id="rId23" imgW="2476440" imgH="419040" progId="Equation.DSMT4">
                  <p:embed/>
                </p:oleObj>
              </mc:Choice>
              <mc:Fallback>
                <p:oleObj name="Equation" r:id="rId23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1878668"/>
                        <a:ext cx="37274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690593" y="1853606"/>
            <a:ext cx="3389750" cy="92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02172"/>
              </p:ext>
            </p:extLst>
          </p:nvPr>
        </p:nvGraphicFramePr>
        <p:xfrm>
          <a:off x="107710" y="3087334"/>
          <a:ext cx="33607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59" name="Equation" r:id="rId25" imgW="2590560" imgH="342720" progId="Equation.DSMT4">
                  <p:embed/>
                </p:oleObj>
              </mc:Choice>
              <mc:Fallback>
                <p:oleObj name="Equation" r:id="rId25" imgW="2590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10" y="3087334"/>
                        <a:ext cx="33607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08584"/>
              </p:ext>
            </p:extLst>
          </p:nvPr>
        </p:nvGraphicFramePr>
        <p:xfrm>
          <a:off x="3525916" y="3122817"/>
          <a:ext cx="35988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0" name="Equation" r:id="rId27" imgW="2717640" imgH="342720" progId="Equation.DSMT4">
                  <p:embed/>
                </p:oleObj>
              </mc:Choice>
              <mc:Fallback>
                <p:oleObj name="Equation" r:id="rId27" imgW="2717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5916" y="3122817"/>
                        <a:ext cx="35988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154273"/>
              </p:ext>
            </p:extLst>
          </p:nvPr>
        </p:nvGraphicFramePr>
        <p:xfrm>
          <a:off x="7245059" y="3193113"/>
          <a:ext cx="1410958" cy="37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1" name="Equation" r:id="rId29" imgW="1041120" imgH="279360" progId="Equation.DSMT4">
                  <p:embed/>
                </p:oleObj>
              </mc:Choice>
              <mc:Fallback>
                <p:oleObj name="Equation" r:id="rId29" imgW="1041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059" y="3193113"/>
                        <a:ext cx="1410958" cy="378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820358"/>
              </p:ext>
            </p:extLst>
          </p:nvPr>
        </p:nvGraphicFramePr>
        <p:xfrm>
          <a:off x="123451" y="3576195"/>
          <a:ext cx="5222876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2" name="Equation" r:id="rId31" imgW="4076640" imgH="291960" progId="Equation.DSMT4">
                  <p:embed/>
                </p:oleObj>
              </mc:Choice>
              <mc:Fallback>
                <p:oleObj name="Equation" r:id="rId31" imgW="4076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51" y="3576195"/>
                        <a:ext cx="5222876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04454"/>
              </p:ext>
            </p:extLst>
          </p:nvPr>
        </p:nvGraphicFramePr>
        <p:xfrm>
          <a:off x="5466607" y="3561395"/>
          <a:ext cx="1467886" cy="29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3" name="Equation" r:id="rId33" imgW="1257120" imgH="253800" progId="Equation.DSMT4">
                  <p:embed/>
                </p:oleObj>
              </mc:Choice>
              <mc:Fallback>
                <p:oleObj name="Equation" r:id="rId33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607" y="3561395"/>
                        <a:ext cx="1467886" cy="295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96396"/>
              </p:ext>
            </p:extLst>
          </p:nvPr>
        </p:nvGraphicFramePr>
        <p:xfrm>
          <a:off x="4468813" y="3881650"/>
          <a:ext cx="42560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4" name="Equation" r:id="rId35" imgW="2768400" imgH="495000" progId="Equation.DSMT4">
                  <p:embed/>
                </p:oleObj>
              </mc:Choice>
              <mc:Fallback>
                <p:oleObj name="Equation" r:id="rId35" imgW="2768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3881650"/>
                        <a:ext cx="425608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288169"/>
              </p:ext>
            </p:extLst>
          </p:nvPr>
        </p:nvGraphicFramePr>
        <p:xfrm>
          <a:off x="341068" y="3984122"/>
          <a:ext cx="41370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5" name="Equation" r:id="rId37" imgW="2984400" imgH="431640" progId="Equation.DSMT4">
                  <p:embed/>
                </p:oleObj>
              </mc:Choice>
              <mc:Fallback>
                <p:oleObj name="Equation" r:id="rId37" imgW="298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68" y="3984122"/>
                        <a:ext cx="413702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248597"/>
              </p:ext>
            </p:extLst>
          </p:nvPr>
        </p:nvGraphicFramePr>
        <p:xfrm>
          <a:off x="1923408" y="4596746"/>
          <a:ext cx="40624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6" name="Equation" r:id="rId39" imgW="3009600" imgH="419040" progId="Equation.DSMT4">
                  <p:embed/>
                </p:oleObj>
              </mc:Choice>
              <mc:Fallback>
                <p:oleObj name="Equation" r:id="rId39" imgW="300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408" y="4596746"/>
                        <a:ext cx="406241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60520"/>
              </p:ext>
            </p:extLst>
          </p:nvPr>
        </p:nvGraphicFramePr>
        <p:xfrm>
          <a:off x="4513509" y="5172210"/>
          <a:ext cx="32448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7" name="Equation" r:id="rId41" imgW="2425680" imgH="342720" progId="Equation.DSMT4">
                  <p:embed/>
                </p:oleObj>
              </mc:Choice>
              <mc:Fallback>
                <p:oleObj name="Equation" r:id="rId41" imgW="2425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3509" y="5172210"/>
                        <a:ext cx="32448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53151"/>
              </p:ext>
            </p:extLst>
          </p:nvPr>
        </p:nvGraphicFramePr>
        <p:xfrm>
          <a:off x="2325766" y="5728998"/>
          <a:ext cx="24003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8" name="Equation" r:id="rId43" imgW="1739880" imgH="266400" progId="Equation.DSMT4">
                  <p:embed/>
                </p:oleObj>
              </mc:Choice>
              <mc:Fallback>
                <p:oleObj name="Equation" r:id="rId43" imgW="1739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766" y="5728998"/>
                        <a:ext cx="24003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8561"/>
              </p:ext>
            </p:extLst>
          </p:nvPr>
        </p:nvGraphicFramePr>
        <p:xfrm>
          <a:off x="4622959" y="5628710"/>
          <a:ext cx="33337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69" name="Equation" r:id="rId45" imgW="2209680" imgH="431640" progId="Equation.DSMT4">
                  <p:embed/>
                </p:oleObj>
              </mc:Choice>
              <mc:Fallback>
                <p:oleObj name="Equation" r:id="rId45" imgW="2209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959" y="5628710"/>
                        <a:ext cx="33337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51153"/>
              </p:ext>
            </p:extLst>
          </p:nvPr>
        </p:nvGraphicFramePr>
        <p:xfrm>
          <a:off x="177518" y="6282760"/>
          <a:ext cx="6642101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0" name="Equation" r:id="rId47" imgW="3860640" imgH="279360" progId="Equation.DSMT4">
                  <p:embed/>
                </p:oleObj>
              </mc:Choice>
              <mc:Fallback>
                <p:oleObj name="Equation" r:id="rId47" imgW="3860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18" y="6282760"/>
                        <a:ext cx="6642101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671364"/>
              </p:ext>
            </p:extLst>
          </p:nvPr>
        </p:nvGraphicFramePr>
        <p:xfrm>
          <a:off x="169623" y="5655180"/>
          <a:ext cx="18176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1" name="Equation" r:id="rId49" imgW="1295280" imgH="368280" progId="Equation.DSMT4">
                  <p:embed/>
                </p:oleObj>
              </mc:Choice>
              <mc:Fallback>
                <p:oleObj name="Equation" r:id="rId49" imgW="1295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23" y="5655180"/>
                        <a:ext cx="18176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78890"/>
              </p:ext>
            </p:extLst>
          </p:nvPr>
        </p:nvGraphicFramePr>
        <p:xfrm>
          <a:off x="228868" y="4615181"/>
          <a:ext cx="12668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2" name="Equation" r:id="rId51" imgW="838080" imgH="279360" progId="Equation.DSMT4">
                  <p:embed/>
                </p:oleObj>
              </mc:Choice>
              <mc:Fallback>
                <p:oleObj name="Equation" r:id="rId51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68" y="4615181"/>
                        <a:ext cx="12668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748167"/>
              </p:ext>
            </p:extLst>
          </p:nvPr>
        </p:nvGraphicFramePr>
        <p:xfrm>
          <a:off x="1802012" y="5263509"/>
          <a:ext cx="1806295" cy="37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3" name="Equation" r:id="rId53" imgW="1155600" imgH="241200" progId="Equation.DSMT4">
                  <p:embed/>
                </p:oleObj>
              </mc:Choice>
              <mc:Fallback>
                <p:oleObj name="Equation" r:id="rId53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012" y="5263509"/>
                        <a:ext cx="1806295" cy="37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箭头连接符 46"/>
          <p:cNvCxnSpPr/>
          <p:nvPr/>
        </p:nvCxnSpPr>
        <p:spPr>
          <a:xfrm flipV="1">
            <a:off x="7741079" y="1858000"/>
            <a:ext cx="17280" cy="10853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7898499" y="1961935"/>
            <a:ext cx="388286" cy="858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133255" y="2438652"/>
            <a:ext cx="1140903" cy="10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743022"/>
              </p:ext>
            </p:extLst>
          </p:nvPr>
        </p:nvGraphicFramePr>
        <p:xfrm>
          <a:off x="8240769" y="2325372"/>
          <a:ext cx="28733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4" name="Equation" r:id="rId55" imgW="190440" imgH="164880" progId="Equation.DSMT4">
                  <p:embed/>
                </p:oleObj>
              </mc:Choice>
              <mc:Fallback>
                <p:oleObj name="Equation" r:id="rId55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769" y="2325372"/>
                        <a:ext cx="287338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79680"/>
              </p:ext>
            </p:extLst>
          </p:nvPr>
        </p:nvGraphicFramePr>
        <p:xfrm>
          <a:off x="7470801" y="1555652"/>
          <a:ext cx="341322" cy="27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5" name="Equation" r:id="rId57" imgW="139680" imgH="164880" progId="Equation.DSMT4">
                  <p:embed/>
                </p:oleObj>
              </mc:Choice>
              <mc:Fallback>
                <p:oleObj name="Equation" r:id="rId5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0801" y="1555652"/>
                        <a:ext cx="341322" cy="276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下箭头 57"/>
          <p:cNvSpPr/>
          <p:nvPr/>
        </p:nvSpPr>
        <p:spPr>
          <a:xfrm rot="20837209">
            <a:off x="7281264" y="2508440"/>
            <a:ext cx="255698" cy="2003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236000"/>
              </p:ext>
            </p:extLst>
          </p:nvPr>
        </p:nvGraphicFramePr>
        <p:xfrm>
          <a:off x="7398962" y="2630805"/>
          <a:ext cx="363128" cy="383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6" name="Equation" r:id="rId59" imgW="266400" imgH="279360" progId="Equation.DSMT4">
                  <p:embed/>
                </p:oleObj>
              </mc:Choice>
              <mc:Fallback>
                <p:oleObj name="Equation" r:id="rId59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8962" y="2630805"/>
                        <a:ext cx="363128" cy="3831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11486"/>
              </p:ext>
            </p:extLst>
          </p:nvPr>
        </p:nvGraphicFramePr>
        <p:xfrm>
          <a:off x="7945040" y="2473157"/>
          <a:ext cx="207075" cy="2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7" name="Equation" r:id="rId61" imgW="177480" imgH="190440" progId="Equation.DSMT4">
                  <p:embed/>
                </p:oleObj>
              </mc:Choice>
              <mc:Fallback>
                <p:oleObj name="Equation" r:id="rId61" imgW="177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040" y="2473157"/>
                        <a:ext cx="207075" cy="223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09815"/>
              </p:ext>
            </p:extLst>
          </p:nvPr>
        </p:nvGraphicFramePr>
        <p:xfrm>
          <a:off x="7591598" y="2502139"/>
          <a:ext cx="142875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8" name="Equation" r:id="rId63" imgW="139680" imgH="203040" progId="Equation.DSMT4">
                  <p:embed/>
                </p:oleObj>
              </mc:Choice>
              <mc:Fallback>
                <p:oleObj name="Equation" r:id="rId63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598" y="2502139"/>
                        <a:ext cx="142875" cy="20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836771"/>
              </p:ext>
            </p:extLst>
          </p:nvPr>
        </p:nvGraphicFramePr>
        <p:xfrm>
          <a:off x="7443726" y="2132420"/>
          <a:ext cx="4413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79" name="Equation" r:id="rId65" imgW="330120" imgH="304560" progId="Equation.DSMT4">
                  <p:embed/>
                </p:oleObj>
              </mc:Choice>
              <mc:Fallback>
                <p:oleObj name="Equation" r:id="rId65" imgW="330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26" y="2132420"/>
                        <a:ext cx="4413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7906735" y="1395846"/>
            <a:ext cx="0" cy="1774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908059" y="2103387"/>
            <a:ext cx="4390" cy="6809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下箭头 64"/>
          <p:cNvSpPr/>
          <p:nvPr/>
        </p:nvSpPr>
        <p:spPr>
          <a:xfrm rot="10800000">
            <a:off x="7827006" y="2322931"/>
            <a:ext cx="168383" cy="203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43832"/>
              </p:ext>
            </p:extLst>
          </p:nvPr>
        </p:nvGraphicFramePr>
        <p:xfrm>
          <a:off x="7816885" y="1948241"/>
          <a:ext cx="830495" cy="2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0" name="Equation" r:id="rId67" imgW="622080" imgH="203040" progId="Equation.DSMT4">
                  <p:embed/>
                </p:oleObj>
              </mc:Choice>
              <mc:Fallback>
                <p:oleObj name="Equation" r:id="rId6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885" y="1948241"/>
                        <a:ext cx="830495" cy="28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37266"/>
              </p:ext>
            </p:extLst>
          </p:nvPr>
        </p:nvGraphicFramePr>
        <p:xfrm>
          <a:off x="7825522" y="2635913"/>
          <a:ext cx="830495" cy="2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1" name="Equation" r:id="rId69" imgW="622080" imgH="203040" progId="Equation.DSMT4">
                  <p:embed/>
                </p:oleObj>
              </mc:Choice>
              <mc:Fallback>
                <p:oleObj name="Equation" r:id="rId69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5522" y="2635913"/>
                        <a:ext cx="830495" cy="28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直接连接符 58"/>
          <p:cNvCxnSpPr/>
          <p:nvPr/>
        </p:nvCxnSpPr>
        <p:spPr>
          <a:xfrm>
            <a:off x="341068" y="4571418"/>
            <a:ext cx="1935699" cy="6513"/>
          </a:xfrm>
          <a:prstGeom prst="line">
            <a:avLst/>
          </a:prstGeom>
          <a:ln w="3810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994656" y="2486401"/>
            <a:ext cx="3602201" cy="25062"/>
          </a:xfrm>
          <a:prstGeom prst="line">
            <a:avLst/>
          </a:prstGeom>
          <a:ln w="3810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63548"/>
              </p:ext>
            </p:extLst>
          </p:nvPr>
        </p:nvGraphicFramePr>
        <p:xfrm>
          <a:off x="277070" y="5179167"/>
          <a:ext cx="1382365" cy="408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2" name="Equation" r:id="rId71" imgW="825480" imgH="241200" progId="Equation.DSMT4">
                  <p:embed/>
                </p:oleObj>
              </mc:Choice>
              <mc:Fallback>
                <p:oleObj name="Equation" r:id="rId71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70" y="5179167"/>
                        <a:ext cx="1382365" cy="408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69177"/>
              </p:ext>
            </p:extLst>
          </p:nvPr>
        </p:nvGraphicFramePr>
        <p:xfrm>
          <a:off x="3608307" y="5307860"/>
          <a:ext cx="822325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183" name="Equation" r:id="rId73" imgW="520560" imgH="190440" progId="Equation.DSMT4">
                  <p:embed/>
                </p:oleObj>
              </mc:Choice>
              <mc:Fallback>
                <p:oleObj name="Equation" r:id="rId73" imgW="520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07" y="5307860"/>
                        <a:ext cx="822325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6" name="直接连接符 75"/>
          <p:cNvCxnSpPr/>
          <p:nvPr/>
        </p:nvCxnSpPr>
        <p:spPr>
          <a:xfrm>
            <a:off x="2164550" y="3472981"/>
            <a:ext cx="1081221" cy="9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1951185" y="5137174"/>
            <a:ext cx="4121925" cy="186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3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8" grpId="0" animBg="1"/>
      <p:bldP spid="49" grpId="0" animBg="1"/>
      <p:bldP spid="58" grpId="0" animBg="1"/>
      <p:bldP spid="6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562455" y="4979518"/>
            <a:ext cx="2276918" cy="566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0650" y="96368"/>
            <a:ext cx="8678020" cy="15350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953127"/>
              </p:ext>
            </p:extLst>
          </p:nvPr>
        </p:nvGraphicFramePr>
        <p:xfrm>
          <a:off x="120650" y="3641277"/>
          <a:ext cx="46656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4" name="Equation" r:id="rId3" imgW="3009600" imgH="533160" progId="Equation.DSMT4">
                  <p:embed/>
                </p:oleObj>
              </mc:Choice>
              <mc:Fallback>
                <p:oleObj name="Equation" r:id="rId3" imgW="3009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641277"/>
                        <a:ext cx="46656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855608"/>
              </p:ext>
            </p:extLst>
          </p:nvPr>
        </p:nvGraphicFramePr>
        <p:xfrm>
          <a:off x="146050" y="1701287"/>
          <a:ext cx="6152048" cy="366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5" name="Equation" r:id="rId5" imgW="4698720" imgH="279360" progId="Equation.DSMT4">
                  <p:embed/>
                </p:oleObj>
              </mc:Choice>
              <mc:Fallback>
                <p:oleObj name="Equation" r:id="rId5" imgW="469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1701287"/>
                        <a:ext cx="6152048" cy="366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089495"/>
              </p:ext>
            </p:extLst>
          </p:nvPr>
        </p:nvGraphicFramePr>
        <p:xfrm>
          <a:off x="6298098" y="1681592"/>
          <a:ext cx="24971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6" name="Equation" r:id="rId7" imgW="1600200" imgH="380880" progId="Equation.DSMT4">
                  <p:embed/>
                </p:oleObj>
              </mc:Choice>
              <mc:Fallback>
                <p:oleObj name="Equation" r:id="rId7" imgW="1600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8098" y="1681592"/>
                        <a:ext cx="24971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653068"/>
              </p:ext>
            </p:extLst>
          </p:nvPr>
        </p:nvGraphicFramePr>
        <p:xfrm>
          <a:off x="133350" y="2134648"/>
          <a:ext cx="6177448" cy="394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7" name="Equation" r:id="rId9" imgW="4381200" imgH="279360" progId="Equation.DSMT4">
                  <p:embed/>
                </p:oleObj>
              </mc:Choice>
              <mc:Fallback>
                <p:oleObj name="Equation" r:id="rId9" imgW="4381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" y="2134648"/>
                        <a:ext cx="6177448" cy="394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766877"/>
              </p:ext>
            </p:extLst>
          </p:nvPr>
        </p:nvGraphicFramePr>
        <p:xfrm>
          <a:off x="315473" y="2541578"/>
          <a:ext cx="4382642" cy="39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8" name="Equation" r:id="rId11" imgW="3225600" imgH="291960" progId="Equation.DSMT4">
                  <p:embed/>
                </p:oleObj>
              </mc:Choice>
              <mc:Fallback>
                <p:oleObj name="Equation" r:id="rId11" imgW="3225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73" y="2541578"/>
                        <a:ext cx="4382642" cy="39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597552"/>
              </p:ext>
            </p:extLst>
          </p:nvPr>
        </p:nvGraphicFramePr>
        <p:xfrm>
          <a:off x="4709346" y="2528809"/>
          <a:ext cx="32670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29" name="Equation" r:id="rId13" imgW="2057400" imgH="279360" progId="Equation.DSMT4">
                  <p:embed/>
                </p:oleObj>
              </mc:Choice>
              <mc:Fallback>
                <p:oleObj name="Equation" r:id="rId13" imgW="205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346" y="2528809"/>
                        <a:ext cx="32670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036062"/>
              </p:ext>
            </p:extLst>
          </p:nvPr>
        </p:nvGraphicFramePr>
        <p:xfrm>
          <a:off x="789258" y="2994512"/>
          <a:ext cx="2850233" cy="63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0" name="Equation" r:id="rId15" imgW="1625400" imgH="355320" progId="Equation.DSMT4">
                  <p:embed/>
                </p:oleObj>
              </mc:Choice>
              <mc:Fallback>
                <p:oleObj name="Equation" r:id="rId15" imgW="16254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258" y="2994512"/>
                        <a:ext cx="2850233" cy="63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56582"/>
              </p:ext>
            </p:extLst>
          </p:nvPr>
        </p:nvGraphicFramePr>
        <p:xfrm>
          <a:off x="3639491" y="2988104"/>
          <a:ext cx="3039075" cy="66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1" name="Equation" r:id="rId17" imgW="1841400" imgH="393480" progId="Equation.DSMT4">
                  <p:embed/>
                </p:oleObj>
              </mc:Choice>
              <mc:Fallback>
                <p:oleObj name="Equation" r:id="rId17" imgW="1841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9491" y="2988104"/>
                        <a:ext cx="3039075" cy="66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950870"/>
              </p:ext>
            </p:extLst>
          </p:nvPr>
        </p:nvGraphicFramePr>
        <p:xfrm>
          <a:off x="1451720" y="5060783"/>
          <a:ext cx="25955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2" name="Equation" r:id="rId19" imgW="1790640" imgH="355320" progId="Equation.DSMT4">
                  <p:embed/>
                </p:oleObj>
              </mc:Choice>
              <mc:Fallback>
                <p:oleObj name="Equation" r:id="rId19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720" y="5060783"/>
                        <a:ext cx="25955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066051"/>
              </p:ext>
            </p:extLst>
          </p:nvPr>
        </p:nvGraphicFramePr>
        <p:xfrm>
          <a:off x="3991720" y="5089358"/>
          <a:ext cx="23590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3" name="Equation" r:id="rId21" imgW="1574640" imgH="355320" progId="Equation.DSMT4">
                  <p:embed/>
                </p:oleObj>
              </mc:Choice>
              <mc:Fallback>
                <p:oleObj name="Equation" r:id="rId21" imgW="1574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20" y="5089358"/>
                        <a:ext cx="23590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23913"/>
              </p:ext>
            </p:extLst>
          </p:nvPr>
        </p:nvGraphicFramePr>
        <p:xfrm>
          <a:off x="6363445" y="5044908"/>
          <a:ext cx="2435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4" name="Equation" r:id="rId23" imgW="1714320" imgH="355320" progId="Equation.DSMT4">
                  <p:embed/>
                </p:oleObj>
              </mc:Choice>
              <mc:Fallback>
                <p:oleObj name="Equation" r:id="rId23" imgW="1714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445" y="5044908"/>
                        <a:ext cx="2435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296573"/>
              </p:ext>
            </p:extLst>
          </p:nvPr>
        </p:nvGraphicFramePr>
        <p:xfrm>
          <a:off x="29260" y="4469099"/>
          <a:ext cx="5822265" cy="52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5" name="Equation" r:id="rId25" imgW="4368600" imgH="393480" progId="Equation.DSMT4">
                  <p:embed/>
                </p:oleObj>
              </mc:Choice>
              <mc:Fallback>
                <p:oleObj name="Equation" r:id="rId25" imgW="436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" y="4469099"/>
                        <a:ext cx="5822265" cy="524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594140"/>
              </p:ext>
            </p:extLst>
          </p:nvPr>
        </p:nvGraphicFramePr>
        <p:xfrm>
          <a:off x="172892" y="5088965"/>
          <a:ext cx="1306388" cy="45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6" name="Equation" r:id="rId27" imgW="901440" imgH="317160" progId="Equation.DSMT4">
                  <p:embed/>
                </p:oleObj>
              </mc:Choice>
              <mc:Fallback>
                <p:oleObj name="Equation" r:id="rId27" imgW="901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92" y="5088965"/>
                        <a:ext cx="1306388" cy="45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580994"/>
              </p:ext>
            </p:extLst>
          </p:nvPr>
        </p:nvGraphicFramePr>
        <p:xfrm>
          <a:off x="5892656" y="4463602"/>
          <a:ext cx="3062879" cy="42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7" name="Equation" r:id="rId29" imgW="2197080" imgH="304560" progId="Equation.DSMT4">
                  <p:embed/>
                </p:oleObj>
              </mc:Choice>
              <mc:Fallback>
                <p:oleObj name="Equation" r:id="rId29" imgW="2197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656" y="4463602"/>
                        <a:ext cx="3062879" cy="422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54995"/>
              </p:ext>
            </p:extLst>
          </p:nvPr>
        </p:nvGraphicFramePr>
        <p:xfrm>
          <a:off x="146050" y="5713664"/>
          <a:ext cx="25971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8" name="Equation" r:id="rId31" imgW="1790640" imgH="355320" progId="Equation.DSMT4">
                  <p:embed/>
                </p:oleObj>
              </mc:Choice>
              <mc:Fallback>
                <p:oleObj name="Equation" r:id="rId31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5713664"/>
                        <a:ext cx="25971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895632"/>
              </p:ext>
            </p:extLst>
          </p:nvPr>
        </p:nvGraphicFramePr>
        <p:xfrm>
          <a:off x="2755900" y="5700713"/>
          <a:ext cx="3290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39" name="Equation" r:id="rId33" imgW="2197080" imgH="406080" progId="Equation.DSMT4">
                  <p:embed/>
                </p:oleObj>
              </mc:Choice>
              <mc:Fallback>
                <p:oleObj name="Equation" r:id="rId33" imgW="2197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700713"/>
                        <a:ext cx="32908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827568"/>
              </p:ext>
            </p:extLst>
          </p:nvPr>
        </p:nvGraphicFramePr>
        <p:xfrm>
          <a:off x="6484730" y="5611801"/>
          <a:ext cx="23320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0" name="Equation" r:id="rId35" imgW="1663560" imgH="393480" progId="Equation.DSMT4">
                  <p:embed/>
                </p:oleObj>
              </mc:Choice>
              <mc:Fallback>
                <p:oleObj name="Equation" r:id="rId35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730" y="5611801"/>
                        <a:ext cx="2332038" cy="557212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32975"/>
              </p:ext>
            </p:extLst>
          </p:nvPr>
        </p:nvGraphicFramePr>
        <p:xfrm>
          <a:off x="196852" y="119447"/>
          <a:ext cx="16256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1" name="Equation" r:id="rId37" imgW="1117440" imgH="266400" progId="Equation.DSMT4">
                  <p:embed/>
                </p:oleObj>
              </mc:Choice>
              <mc:Fallback>
                <p:oleObj name="Equation" r:id="rId37" imgW="1117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2" y="119447"/>
                        <a:ext cx="16256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01449"/>
              </p:ext>
            </p:extLst>
          </p:nvPr>
        </p:nvGraphicFramePr>
        <p:xfrm>
          <a:off x="2083826" y="96369"/>
          <a:ext cx="6651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2" name="Equation" r:id="rId39" imgW="4572000" imgH="317160" progId="Equation.DSMT4">
                  <p:embed/>
                </p:oleObj>
              </mc:Choice>
              <mc:Fallback>
                <p:oleObj name="Equation" r:id="rId39" imgW="4572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826" y="96369"/>
                        <a:ext cx="6651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922542"/>
              </p:ext>
            </p:extLst>
          </p:nvPr>
        </p:nvGraphicFramePr>
        <p:xfrm>
          <a:off x="172892" y="547956"/>
          <a:ext cx="5019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3" name="Equation" r:id="rId41" imgW="3733560" imgH="279360" progId="Equation.DSMT4">
                  <p:embed/>
                </p:oleObj>
              </mc:Choice>
              <mc:Fallback>
                <p:oleObj name="Equation" r:id="rId41" imgW="373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92" y="547956"/>
                        <a:ext cx="5019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62433"/>
              </p:ext>
            </p:extLst>
          </p:nvPr>
        </p:nvGraphicFramePr>
        <p:xfrm>
          <a:off x="5222903" y="546222"/>
          <a:ext cx="22399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4" name="Equation" r:id="rId43" imgW="1511280" imgH="368280" progId="Equation.DSMT4">
                  <p:embed/>
                </p:oleObj>
              </mc:Choice>
              <mc:Fallback>
                <p:oleObj name="Equation" r:id="rId43" imgW="1511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903" y="546222"/>
                        <a:ext cx="22399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906282"/>
              </p:ext>
            </p:extLst>
          </p:nvPr>
        </p:nvGraphicFramePr>
        <p:xfrm>
          <a:off x="178864" y="1011938"/>
          <a:ext cx="12890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5" name="Equation" r:id="rId45" imgW="787320" imgH="266400" progId="Equation.DSMT4">
                  <p:embed/>
                </p:oleObj>
              </mc:Choice>
              <mc:Fallback>
                <p:oleObj name="Equation" r:id="rId45" imgW="787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64" y="1011938"/>
                        <a:ext cx="12890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593908"/>
              </p:ext>
            </p:extLst>
          </p:nvPr>
        </p:nvGraphicFramePr>
        <p:xfrm>
          <a:off x="1512381" y="890408"/>
          <a:ext cx="254635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746" name="Equation" r:id="rId47" imgW="2108160" imgH="545760" progId="Equation.DSMT4">
                  <p:embed/>
                </p:oleObj>
              </mc:Choice>
              <mc:Fallback>
                <p:oleObj name="Equation" r:id="rId47" imgW="2108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381" y="890408"/>
                        <a:ext cx="254635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1" name="直接连接符 80"/>
          <p:cNvCxnSpPr/>
          <p:nvPr/>
        </p:nvCxnSpPr>
        <p:spPr>
          <a:xfrm>
            <a:off x="519499" y="1553939"/>
            <a:ext cx="3389750" cy="92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1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5725" y="-1"/>
            <a:ext cx="8866317" cy="1309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五角星 1"/>
          <p:cNvSpPr/>
          <p:nvPr/>
        </p:nvSpPr>
        <p:spPr>
          <a:xfrm>
            <a:off x="8063318" y="702512"/>
            <a:ext cx="497396" cy="3422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>
            <p:extLst/>
          </p:nvPr>
        </p:nvGraphicFramePr>
        <p:xfrm>
          <a:off x="15875" y="1332246"/>
          <a:ext cx="61118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6" name="Equation" r:id="rId3" imgW="3327120" imgH="228600" progId="Equation.DSMT4">
                  <p:embed/>
                </p:oleObj>
              </mc:Choice>
              <mc:Fallback>
                <p:oleObj name="Equation" r:id="rId3" imgW="332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1332246"/>
                        <a:ext cx="61118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60088"/>
              </p:ext>
            </p:extLst>
          </p:nvPr>
        </p:nvGraphicFramePr>
        <p:xfrm>
          <a:off x="100013" y="1854200"/>
          <a:ext cx="4413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7" name="Equation" r:id="rId5" imgW="2082600" imgH="266400" progId="Equation.DSMT4">
                  <p:embed/>
                </p:oleObj>
              </mc:Choice>
              <mc:Fallback>
                <p:oleObj name="Equation" r:id="rId5" imgW="2082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1854200"/>
                        <a:ext cx="4413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/>
          </p:nvPr>
        </p:nvGraphicFramePr>
        <p:xfrm>
          <a:off x="4535488" y="1844675"/>
          <a:ext cx="41354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8" name="Equation" r:id="rId7" imgW="2171520" imgH="279360" progId="Equation.DSMT4">
                  <p:embed/>
                </p:oleObj>
              </mc:Choice>
              <mc:Fallback>
                <p:oleObj name="Equation" r:id="rId7" imgW="2171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844675"/>
                        <a:ext cx="41354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491028"/>
              </p:ext>
            </p:extLst>
          </p:nvPr>
        </p:nvGraphicFramePr>
        <p:xfrm>
          <a:off x="20638" y="3025775"/>
          <a:ext cx="60817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49" name="Equation" r:id="rId9" imgW="2831760" imgH="279360" progId="Equation.DSMT4">
                  <p:embed/>
                </p:oleObj>
              </mc:Choice>
              <mc:Fallback>
                <p:oleObj name="Equation" r:id="rId9" imgW="2831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8" y="3025775"/>
                        <a:ext cx="60817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 flipV="1">
            <a:off x="359639" y="1298976"/>
            <a:ext cx="7232439" cy="3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157822" y="3655897"/>
            <a:ext cx="8580689" cy="352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631064"/>
              </p:ext>
            </p:extLst>
          </p:nvPr>
        </p:nvGraphicFramePr>
        <p:xfrm>
          <a:off x="199047" y="5038100"/>
          <a:ext cx="18557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0" name="Equation" r:id="rId11" imgW="876240" imgH="304560" progId="Equation.DSMT4">
                  <p:embed/>
                </p:oleObj>
              </mc:Choice>
              <mc:Fallback>
                <p:oleObj name="Equation" r:id="rId11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47" y="5038100"/>
                        <a:ext cx="185578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910826"/>
              </p:ext>
            </p:extLst>
          </p:nvPr>
        </p:nvGraphicFramePr>
        <p:xfrm>
          <a:off x="2065912" y="5004568"/>
          <a:ext cx="5661070" cy="62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1" name="Equation" r:id="rId13" imgW="2514600" imgH="279360" progId="Equation.DSMT4">
                  <p:embed/>
                </p:oleObj>
              </mc:Choice>
              <mc:Fallback>
                <p:oleObj name="Equation" r:id="rId13" imgW="2514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912" y="5004568"/>
                        <a:ext cx="5661070" cy="629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13740"/>
              </p:ext>
            </p:extLst>
          </p:nvPr>
        </p:nvGraphicFramePr>
        <p:xfrm>
          <a:off x="1813240" y="5702611"/>
          <a:ext cx="6319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2" name="Equation" r:id="rId15" imgW="2984400" imgH="253800" progId="Equation.DSMT4">
                  <p:embed/>
                </p:oleObj>
              </mc:Choice>
              <mc:Fallback>
                <p:oleObj name="Equation" r:id="rId15" imgW="298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240" y="5702611"/>
                        <a:ext cx="6319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五角星 52"/>
          <p:cNvSpPr/>
          <p:nvPr/>
        </p:nvSpPr>
        <p:spPr>
          <a:xfrm>
            <a:off x="4826893" y="3713513"/>
            <a:ext cx="325525" cy="33748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111125" y="158750"/>
          <a:ext cx="59229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3" name="Equation" r:id="rId17" imgW="2590560" imgH="228600" progId="Equation.DSMT4">
                  <p:embed/>
                </p:oleObj>
              </mc:Choice>
              <mc:Fallback>
                <p:oleObj name="Equation" r:id="rId17" imgW="2590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" y="158750"/>
                        <a:ext cx="59229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/>
          </p:nvPr>
        </p:nvGraphicFramePr>
        <p:xfrm>
          <a:off x="5990072" y="187535"/>
          <a:ext cx="2608692" cy="49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4" name="Equation" r:id="rId19" imgW="1143000" imgH="215640" progId="Equation.DSMT4">
                  <p:embed/>
                </p:oleObj>
              </mc:Choice>
              <mc:Fallback>
                <p:oleObj name="Equation" r:id="rId19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0072" y="187535"/>
                        <a:ext cx="2608692" cy="492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809003"/>
              </p:ext>
            </p:extLst>
          </p:nvPr>
        </p:nvGraphicFramePr>
        <p:xfrm>
          <a:off x="15875" y="4497255"/>
          <a:ext cx="68278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5" name="Equation" r:id="rId21" imgW="3581280" imgH="241200" progId="Equation.DSMT4">
                  <p:embed/>
                </p:oleObj>
              </mc:Choice>
              <mc:Fallback>
                <p:oleObj name="Equation" r:id="rId21" imgW="3581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" y="4497255"/>
                        <a:ext cx="68278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6088247" y="1350690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6" name="Equation" r:id="rId23" imgW="1143000" imgH="215640" progId="Equation.DSMT4">
                  <p:embed/>
                </p:oleObj>
              </mc:Choice>
              <mc:Fallback>
                <p:oleObj name="Equation" r:id="rId2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247" y="1350690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/>
          </p:nvPr>
        </p:nvGraphicFramePr>
        <p:xfrm>
          <a:off x="7459306" y="620170"/>
          <a:ext cx="645314" cy="606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7" name="Equation" r:id="rId25" imgW="215640" imgH="203040" progId="Equation.DSMT4">
                  <p:embed/>
                </p:oleObj>
              </mc:Choice>
              <mc:Fallback>
                <p:oleObj name="Equation" r:id="rId25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306" y="620170"/>
                        <a:ext cx="645314" cy="606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/>
          </p:nvPr>
        </p:nvGraphicFramePr>
        <p:xfrm>
          <a:off x="8202927" y="1279532"/>
          <a:ext cx="791674" cy="44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8" name="Equation" r:id="rId27" imgW="380880" imgH="215640" progId="Equation.DSMT4">
                  <p:embed/>
                </p:oleObj>
              </mc:Choice>
              <mc:Fallback>
                <p:oleObj name="Equation" r:id="rId27" imgW="380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2927" y="1279532"/>
                        <a:ext cx="791674" cy="448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直接连接符 56"/>
          <p:cNvCxnSpPr/>
          <p:nvPr/>
        </p:nvCxnSpPr>
        <p:spPr>
          <a:xfrm flipV="1">
            <a:off x="1982360" y="2415622"/>
            <a:ext cx="1197705" cy="7611"/>
          </a:xfrm>
          <a:prstGeom prst="line">
            <a:avLst/>
          </a:prstGeom>
          <a:ln w="5715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5152418" y="2404898"/>
            <a:ext cx="2047522" cy="13716"/>
          </a:xfrm>
          <a:prstGeom prst="line">
            <a:avLst/>
          </a:prstGeom>
          <a:ln w="5715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Object 7"/>
          <p:cNvGraphicFramePr>
            <a:graphicFrameLocks noChangeAspect="1"/>
          </p:cNvGraphicFramePr>
          <p:nvPr>
            <p:extLst/>
          </p:nvPr>
        </p:nvGraphicFramePr>
        <p:xfrm>
          <a:off x="6127750" y="3058008"/>
          <a:ext cx="276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59" name="Equation" r:id="rId29" imgW="1346040" imgH="304560" progId="Equation.DSMT4">
                  <p:embed/>
                </p:oleObj>
              </mc:Choice>
              <mc:Fallback>
                <p:oleObj name="Equation" r:id="rId29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058008"/>
                        <a:ext cx="2768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79158"/>
              </p:ext>
            </p:extLst>
          </p:nvPr>
        </p:nvGraphicFramePr>
        <p:xfrm>
          <a:off x="85725" y="4057298"/>
          <a:ext cx="35925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0" name="Equation" r:id="rId31" imgW="1955520" imgH="203040" progId="Equation.DSMT4">
                  <p:embed/>
                </p:oleObj>
              </mc:Choice>
              <mc:Fallback>
                <p:oleObj name="Equation" r:id="rId31" imgW="1955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" y="4057298"/>
                        <a:ext cx="359251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314273"/>
              </p:ext>
            </p:extLst>
          </p:nvPr>
        </p:nvGraphicFramePr>
        <p:xfrm>
          <a:off x="6816229" y="4547368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1" name="Equation" r:id="rId33" imgW="1143000" imgH="215640" progId="Equation.DSMT4">
                  <p:embed/>
                </p:oleObj>
              </mc:Choice>
              <mc:Fallback>
                <p:oleObj name="Equation" r:id="rId3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229" y="4547368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4654288" y="659261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2" name="Equation" r:id="rId35" imgW="1244520" imgH="291960" progId="Equation.DSMT4">
                  <p:embed/>
                </p:oleObj>
              </mc:Choice>
              <mc:Fallback>
                <p:oleObj name="Equation" r:id="rId35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288" y="659261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234950" y="657225"/>
          <a:ext cx="43100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3" name="Equation" r:id="rId37" imgW="2006280" imgH="266400" progId="Equation.DSMT4">
                  <p:embed/>
                </p:oleObj>
              </mc:Choice>
              <mc:Fallback>
                <p:oleObj name="Equation" r:id="rId37" imgW="2006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657225"/>
                        <a:ext cx="43100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901700" y="2481263"/>
          <a:ext cx="4557713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764" name="Equation" r:id="rId39" imgW="2120760" imgH="266400" progId="Equation.DSMT4">
                  <p:embed/>
                </p:oleObj>
              </mc:Choice>
              <mc:Fallback>
                <p:oleObj name="Equation" r:id="rId39" imgW="2120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2481263"/>
                        <a:ext cx="4557713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五角星 35"/>
          <p:cNvSpPr/>
          <p:nvPr/>
        </p:nvSpPr>
        <p:spPr>
          <a:xfrm>
            <a:off x="5233908" y="3727744"/>
            <a:ext cx="300850" cy="2990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角星 40"/>
          <p:cNvSpPr/>
          <p:nvPr/>
        </p:nvSpPr>
        <p:spPr>
          <a:xfrm>
            <a:off x="5616247" y="3712739"/>
            <a:ext cx="256074" cy="3417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五角星 41"/>
          <p:cNvSpPr/>
          <p:nvPr/>
        </p:nvSpPr>
        <p:spPr>
          <a:xfrm>
            <a:off x="8596757" y="680337"/>
            <a:ext cx="383788" cy="3972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5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6" grpId="0" animBg="1"/>
      <p:bldP spid="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80833"/>
            <a:ext cx="9004063" cy="2338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833541"/>
              </p:ext>
            </p:extLst>
          </p:nvPr>
        </p:nvGraphicFramePr>
        <p:xfrm>
          <a:off x="5074552" y="2419831"/>
          <a:ext cx="31115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0" name="Equation" r:id="rId3" imgW="1676160" imgH="304560" progId="Equation.DSMT4">
                  <p:embed/>
                </p:oleObj>
              </mc:Choice>
              <mc:Fallback>
                <p:oleObj name="Equation" r:id="rId3" imgW="1676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552" y="2419831"/>
                        <a:ext cx="31115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/>
          </p:nvPr>
        </p:nvGraphicFramePr>
        <p:xfrm>
          <a:off x="168404" y="6039475"/>
          <a:ext cx="60309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1" name="Equation" r:id="rId5" imgW="3974760" imgH="419040" progId="Equation.DSMT4">
                  <p:embed/>
                </p:oleObj>
              </mc:Choice>
              <mc:Fallback>
                <p:oleObj name="Equation" r:id="rId5" imgW="397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04" y="6039475"/>
                        <a:ext cx="6030912" cy="63500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/>
          </p:nvPr>
        </p:nvGraphicFramePr>
        <p:xfrm>
          <a:off x="202938" y="2463742"/>
          <a:ext cx="4690149" cy="5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2" name="Equation" r:id="rId7" imgW="2793960" imgH="317160" progId="Equation.DSMT4">
                  <p:embed/>
                </p:oleObj>
              </mc:Choice>
              <mc:Fallback>
                <p:oleObj name="Equation" r:id="rId7" imgW="2793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38" y="2463742"/>
                        <a:ext cx="4690149" cy="53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179050"/>
              </p:ext>
            </p:extLst>
          </p:nvPr>
        </p:nvGraphicFramePr>
        <p:xfrm>
          <a:off x="124805" y="2977209"/>
          <a:ext cx="4933384" cy="1276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3" name="Equation" r:id="rId9" imgW="2933640" imgH="761760" progId="Equation.DSMT4">
                  <p:embed/>
                </p:oleObj>
              </mc:Choice>
              <mc:Fallback>
                <p:oleObj name="Equation" r:id="rId9" imgW="29336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05" y="2977209"/>
                        <a:ext cx="4933384" cy="1276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461772"/>
              </p:ext>
            </p:extLst>
          </p:nvPr>
        </p:nvGraphicFramePr>
        <p:xfrm>
          <a:off x="5036248" y="2872066"/>
          <a:ext cx="3668087" cy="136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4" name="Equation" r:id="rId11" imgW="2171520" imgH="812520" progId="Equation.DSMT4">
                  <p:embed/>
                </p:oleObj>
              </mc:Choice>
              <mc:Fallback>
                <p:oleObj name="Equation" r:id="rId11" imgW="21715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6248" y="2872066"/>
                        <a:ext cx="3668087" cy="136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595038"/>
              </p:ext>
            </p:extLst>
          </p:nvPr>
        </p:nvGraphicFramePr>
        <p:xfrm>
          <a:off x="6777262" y="5281568"/>
          <a:ext cx="238601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5" name="Equation" r:id="rId13" imgW="1218960" imgH="304560" progId="Equation.DSMT4">
                  <p:embed/>
                </p:oleObj>
              </mc:Choice>
              <mc:Fallback>
                <p:oleObj name="Equation" r:id="rId13" imgW="1218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262" y="5281568"/>
                        <a:ext cx="238601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>
            <p:extLst/>
          </p:nvPr>
        </p:nvGraphicFramePr>
        <p:xfrm>
          <a:off x="6200090" y="6136312"/>
          <a:ext cx="19859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6" name="Equation" r:id="rId15" imgW="1307880" imgH="291960" progId="Equation.DSMT4">
                  <p:embed/>
                </p:oleObj>
              </mc:Choice>
              <mc:Fallback>
                <p:oleObj name="Equation" r:id="rId15" imgW="1307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090" y="6136312"/>
                        <a:ext cx="1985962" cy="44132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94918"/>
              </p:ext>
            </p:extLst>
          </p:nvPr>
        </p:nvGraphicFramePr>
        <p:xfrm>
          <a:off x="202938" y="5281568"/>
          <a:ext cx="2723453" cy="6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7" name="Equation" r:id="rId17" imgW="1523880" imgH="355320" progId="Equation.DSMT4">
                  <p:embed/>
                </p:oleObj>
              </mc:Choice>
              <mc:Fallback>
                <p:oleObj name="Equation" r:id="rId17" imgW="1523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38" y="5281568"/>
                        <a:ext cx="2723453" cy="63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6614460" y="1278576"/>
            <a:ext cx="2276918" cy="566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39304"/>
              </p:ext>
            </p:extLst>
          </p:nvPr>
        </p:nvGraphicFramePr>
        <p:xfrm>
          <a:off x="169178" y="80833"/>
          <a:ext cx="46656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8" name="Equation" r:id="rId19" imgW="3009600" imgH="533160" progId="Equation.DSMT4">
                  <p:embed/>
                </p:oleObj>
              </mc:Choice>
              <mc:Fallback>
                <p:oleObj name="Equation" r:id="rId19" imgW="300960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78" y="80833"/>
                        <a:ext cx="466566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/>
          </p:nvPr>
        </p:nvGraphicFramePr>
        <p:xfrm>
          <a:off x="1461987" y="1331300"/>
          <a:ext cx="25955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49" name="Equation" r:id="rId21" imgW="1790640" imgH="355320" progId="Equation.DSMT4">
                  <p:embed/>
                </p:oleObj>
              </mc:Choice>
              <mc:Fallback>
                <p:oleObj name="Equation" r:id="rId21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987" y="1331300"/>
                        <a:ext cx="2595562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/>
          <p:cNvGraphicFramePr>
            <a:graphicFrameLocks noChangeAspect="1"/>
          </p:cNvGraphicFramePr>
          <p:nvPr>
            <p:extLst/>
          </p:nvPr>
        </p:nvGraphicFramePr>
        <p:xfrm>
          <a:off x="4052948" y="1333591"/>
          <a:ext cx="23590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0" name="Equation" r:id="rId23" imgW="1574640" imgH="355320" progId="Equation.DSMT4">
                  <p:embed/>
                </p:oleObj>
              </mc:Choice>
              <mc:Fallback>
                <p:oleObj name="Equation" r:id="rId23" imgW="1574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948" y="1333591"/>
                        <a:ext cx="23590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524912"/>
              </p:ext>
            </p:extLst>
          </p:nvPr>
        </p:nvGraphicFramePr>
        <p:xfrm>
          <a:off x="6418924" y="1344823"/>
          <a:ext cx="2435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1" name="Equation" r:id="rId25" imgW="1714320" imgH="355320" progId="Equation.DSMT4">
                  <p:embed/>
                </p:oleObj>
              </mc:Choice>
              <mc:Fallback>
                <p:oleObj name="Equation" r:id="rId25" imgW="1714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924" y="1344823"/>
                        <a:ext cx="24352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>
            <p:extLst/>
          </p:nvPr>
        </p:nvGraphicFramePr>
        <p:xfrm>
          <a:off x="77788" y="845834"/>
          <a:ext cx="5822265" cy="524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2" name="Equation" r:id="rId27" imgW="4368600" imgH="393480" progId="Equation.DSMT4">
                  <p:embed/>
                </p:oleObj>
              </mc:Choice>
              <mc:Fallback>
                <p:oleObj name="Equation" r:id="rId27" imgW="43686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845834"/>
                        <a:ext cx="5822265" cy="5248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>
            <p:extLst/>
          </p:nvPr>
        </p:nvGraphicFramePr>
        <p:xfrm>
          <a:off x="210863" y="1294725"/>
          <a:ext cx="1306388" cy="45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3" name="Equation" r:id="rId29" imgW="901440" imgH="317160" progId="Equation.DSMT4">
                  <p:embed/>
                </p:oleObj>
              </mc:Choice>
              <mc:Fallback>
                <p:oleObj name="Equation" r:id="rId29" imgW="901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63" y="1294725"/>
                        <a:ext cx="1306388" cy="45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>
            <p:extLst/>
          </p:nvPr>
        </p:nvGraphicFramePr>
        <p:xfrm>
          <a:off x="5941184" y="840337"/>
          <a:ext cx="3062879" cy="422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4" name="Equation" r:id="rId31" imgW="2197080" imgH="304560" progId="Equation.DSMT4">
                  <p:embed/>
                </p:oleObj>
              </mc:Choice>
              <mc:Fallback>
                <p:oleObj name="Equation" r:id="rId31" imgW="2197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184" y="840337"/>
                        <a:ext cx="3062879" cy="422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9"/>
          <p:cNvGraphicFramePr>
            <a:graphicFrameLocks noChangeAspect="1"/>
          </p:cNvGraphicFramePr>
          <p:nvPr>
            <p:extLst/>
          </p:nvPr>
        </p:nvGraphicFramePr>
        <p:xfrm>
          <a:off x="168404" y="1891901"/>
          <a:ext cx="25971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5" name="Equation" r:id="rId33" imgW="1790640" imgH="355320" progId="Equation.DSMT4">
                  <p:embed/>
                </p:oleObj>
              </mc:Choice>
              <mc:Fallback>
                <p:oleObj name="Equation" r:id="rId33" imgW="17906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04" y="1891901"/>
                        <a:ext cx="25971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>
            <p:extLst/>
          </p:nvPr>
        </p:nvGraphicFramePr>
        <p:xfrm>
          <a:off x="2759768" y="1852278"/>
          <a:ext cx="3290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6" name="Equation" r:id="rId35" imgW="2197080" imgH="406080" progId="Equation.DSMT4">
                  <p:embed/>
                </p:oleObj>
              </mc:Choice>
              <mc:Fallback>
                <p:oleObj name="Equation" r:id="rId35" imgW="2197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768" y="1852278"/>
                        <a:ext cx="3290888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50453"/>
              </p:ext>
            </p:extLst>
          </p:nvPr>
        </p:nvGraphicFramePr>
        <p:xfrm>
          <a:off x="210863" y="4269005"/>
          <a:ext cx="31162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7" name="Equation" r:id="rId37" imgW="1854000" imgH="634680" progId="Equation.DSMT4">
                  <p:embed/>
                </p:oleObj>
              </mc:Choice>
              <mc:Fallback>
                <p:oleObj name="Equation" r:id="rId37" imgW="18540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63" y="4269005"/>
                        <a:ext cx="31162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847827"/>
              </p:ext>
            </p:extLst>
          </p:nvPr>
        </p:nvGraphicFramePr>
        <p:xfrm>
          <a:off x="3257516" y="4245498"/>
          <a:ext cx="3209937" cy="103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8" name="Equation" r:id="rId39" imgW="1955520" imgH="634680" progId="Equation.DSMT4">
                  <p:embed/>
                </p:oleObj>
              </mc:Choice>
              <mc:Fallback>
                <p:oleObj name="Equation" r:id="rId39" imgW="19555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16" y="4245498"/>
                        <a:ext cx="3209937" cy="1036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35064" y="6000290"/>
            <a:ext cx="8487633" cy="3131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07358"/>
              </p:ext>
            </p:extLst>
          </p:nvPr>
        </p:nvGraphicFramePr>
        <p:xfrm>
          <a:off x="6672025" y="1891901"/>
          <a:ext cx="2067126" cy="49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59" name="Equation" r:id="rId41" imgW="1663560" imgH="393480" progId="Equation.DSMT4">
                  <p:embed/>
                </p:oleObj>
              </mc:Choice>
              <mc:Fallback>
                <p:oleObj name="Equation" r:id="rId41" imgW="1663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25" y="1891901"/>
                        <a:ext cx="2067126" cy="49391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9812"/>
              </p:ext>
            </p:extLst>
          </p:nvPr>
        </p:nvGraphicFramePr>
        <p:xfrm>
          <a:off x="2871103" y="5293214"/>
          <a:ext cx="39274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3860" name="Equation" r:id="rId43" imgW="2197080" imgH="355320" progId="Equation.DSMT4">
                  <p:embed/>
                </p:oleObj>
              </mc:Choice>
              <mc:Fallback>
                <p:oleObj name="Equation" r:id="rId43" imgW="2197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103" y="5293214"/>
                        <a:ext cx="392747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6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Object 9"/>
          <p:cNvGraphicFramePr>
            <a:graphicFrameLocks noChangeAspect="1"/>
          </p:cNvGraphicFramePr>
          <p:nvPr>
            <p:extLst/>
          </p:nvPr>
        </p:nvGraphicFramePr>
        <p:xfrm>
          <a:off x="277894" y="1398013"/>
          <a:ext cx="3143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0" name="Equation" r:id="rId3" imgW="1917360" imgH="317160" progId="Equation.DSMT4">
                  <p:embed/>
                </p:oleObj>
              </mc:Choice>
              <mc:Fallback>
                <p:oleObj name="Equation" r:id="rId3" imgW="1917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94" y="1398013"/>
                        <a:ext cx="3143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9"/>
          <p:cNvGraphicFramePr>
            <a:graphicFrameLocks noChangeAspect="1"/>
          </p:cNvGraphicFramePr>
          <p:nvPr>
            <p:extLst/>
          </p:nvPr>
        </p:nvGraphicFramePr>
        <p:xfrm>
          <a:off x="2192360" y="1972557"/>
          <a:ext cx="1751425" cy="415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1" name="Equation" r:id="rId5" imgW="1015920" imgH="241200" progId="Equation.DSMT4">
                  <p:embed/>
                </p:oleObj>
              </mc:Choice>
              <mc:Fallback>
                <p:oleObj name="Equation" r:id="rId5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60" y="1972557"/>
                        <a:ext cx="1751425" cy="415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9"/>
          <p:cNvGraphicFramePr>
            <a:graphicFrameLocks noChangeAspect="1"/>
          </p:cNvGraphicFramePr>
          <p:nvPr>
            <p:extLst/>
          </p:nvPr>
        </p:nvGraphicFramePr>
        <p:xfrm>
          <a:off x="2719993" y="29437"/>
          <a:ext cx="3686175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2" name="Equation" r:id="rId7" imgW="2590560" imgH="965160" progId="Equation.DSMT4">
                  <p:embed/>
                </p:oleObj>
              </mc:Choice>
              <mc:Fallback>
                <p:oleObj name="Equation" r:id="rId7" imgW="25905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993" y="29437"/>
                        <a:ext cx="3686175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>
            <p:extLst/>
          </p:nvPr>
        </p:nvGraphicFramePr>
        <p:xfrm>
          <a:off x="4023352" y="1966769"/>
          <a:ext cx="1519237" cy="429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3" name="Equation" r:id="rId9" imgW="850680" imgH="241200" progId="Equation.DSMT4">
                  <p:embed/>
                </p:oleObj>
              </mc:Choice>
              <mc:Fallback>
                <p:oleObj name="Equation" r:id="rId9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352" y="1966769"/>
                        <a:ext cx="1519237" cy="4295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>
            <p:extLst/>
          </p:nvPr>
        </p:nvGraphicFramePr>
        <p:xfrm>
          <a:off x="251700" y="2927970"/>
          <a:ext cx="319563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4" name="Equation" r:id="rId11" imgW="2298600" imgH="253800" progId="Equation.DSMT4">
                  <p:embed/>
                </p:oleObj>
              </mc:Choice>
              <mc:Fallback>
                <p:oleObj name="Equation" r:id="rId11" imgW="229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00" y="2927970"/>
                        <a:ext cx="3195638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/>
          </p:nvPr>
        </p:nvGraphicFramePr>
        <p:xfrm>
          <a:off x="3619486" y="1396275"/>
          <a:ext cx="2247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5" name="Equation" r:id="rId13" imgW="1371600" imgH="317160" progId="Equation.DSMT4">
                  <p:embed/>
                </p:oleObj>
              </mc:Choice>
              <mc:Fallback>
                <p:oleObj name="Equation" r:id="rId13" imgW="1371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486" y="1396275"/>
                        <a:ext cx="22479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/>
          <p:cNvGraphicFramePr>
            <a:graphicFrameLocks noChangeAspect="1"/>
          </p:cNvGraphicFramePr>
          <p:nvPr>
            <p:extLst/>
          </p:nvPr>
        </p:nvGraphicFramePr>
        <p:xfrm>
          <a:off x="442283" y="1900693"/>
          <a:ext cx="16922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6" name="Equation" r:id="rId15" imgW="1091880" imgH="317160" progId="Equation.DSMT4">
                  <p:embed/>
                </p:oleObj>
              </mc:Choice>
              <mc:Fallback>
                <p:oleObj name="Equation" r:id="rId15" imgW="10918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83" y="1900693"/>
                        <a:ext cx="16922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>
            <p:extLst/>
          </p:nvPr>
        </p:nvGraphicFramePr>
        <p:xfrm>
          <a:off x="2071335" y="2427295"/>
          <a:ext cx="1952018" cy="469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7" name="Equation" r:id="rId17" imgW="1002960" imgH="241200" progId="Equation.DSMT4">
                  <p:embed/>
                </p:oleObj>
              </mc:Choice>
              <mc:Fallback>
                <p:oleObj name="Equation" r:id="rId17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335" y="2427295"/>
                        <a:ext cx="1952018" cy="469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/>
          </p:nvPr>
        </p:nvGraphicFramePr>
        <p:xfrm>
          <a:off x="4012570" y="2416631"/>
          <a:ext cx="15430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8" name="Equation" r:id="rId19" imgW="850680" imgH="241200" progId="Equation.DSMT4">
                  <p:embed/>
                </p:oleObj>
              </mc:Choice>
              <mc:Fallback>
                <p:oleObj name="Equation" r:id="rId19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570" y="2416631"/>
                        <a:ext cx="15430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9"/>
          <p:cNvGraphicFramePr>
            <a:graphicFrameLocks noChangeAspect="1"/>
          </p:cNvGraphicFramePr>
          <p:nvPr>
            <p:extLst/>
          </p:nvPr>
        </p:nvGraphicFramePr>
        <p:xfrm>
          <a:off x="668517" y="2423425"/>
          <a:ext cx="1481105" cy="518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39" name="Equation" r:id="rId21" imgW="901440" imgH="317160" progId="Equation.DSMT4">
                  <p:embed/>
                </p:oleObj>
              </mc:Choice>
              <mc:Fallback>
                <p:oleObj name="Equation" r:id="rId21" imgW="9014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7" y="2423425"/>
                        <a:ext cx="1481105" cy="518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>
            <p:extLst/>
          </p:nvPr>
        </p:nvGraphicFramePr>
        <p:xfrm>
          <a:off x="356558" y="3288168"/>
          <a:ext cx="43370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0" name="Equation" r:id="rId23" imgW="2819160" imgH="761760" progId="Equation.DSMT4">
                  <p:embed/>
                </p:oleObj>
              </mc:Choice>
              <mc:Fallback>
                <p:oleObj name="Equation" r:id="rId23" imgW="281916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8" y="3288168"/>
                        <a:ext cx="43370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9"/>
          <p:cNvGraphicFramePr>
            <a:graphicFrameLocks noChangeAspect="1"/>
          </p:cNvGraphicFramePr>
          <p:nvPr>
            <p:extLst/>
          </p:nvPr>
        </p:nvGraphicFramePr>
        <p:xfrm>
          <a:off x="4702738" y="3227362"/>
          <a:ext cx="15970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1" name="Equation" r:id="rId25" imgW="939600" imgH="342720" progId="Equation.DSMT4">
                  <p:embed/>
                </p:oleObj>
              </mc:Choice>
              <mc:Fallback>
                <p:oleObj name="Equation" r:id="rId25" imgW="9396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738" y="3227362"/>
                        <a:ext cx="15970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9"/>
          <p:cNvGraphicFramePr>
            <a:graphicFrameLocks noChangeAspect="1"/>
          </p:cNvGraphicFramePr>
          <p:nvPr>
            <p:extLst/>
          </p:nvPr>
        </p:nvGraphicFramePr>
        <p:xfrm>
          <a:off x="4080833" y="3834268"/>
          <a:ext cx="16541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2" name="Equation" r:id="rId27" imgW="965160" imgH="431640" progId="Equation.DSMT4">
                  <p:embed/>
                </p:oleObj>
              </mc:Choice>
              <mc:Fallback>
                <p:oleObj name="Equation" r:id="rId27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833" y="3834268"/>
                        <a:ext cx="16541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/>
          </p:nvPr>
        </p:nvGraphicFramePr>
        <p:xfrm>
          <a:off x="238509" y="4584258"/>
          <a:ext cx="43497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3" name="Equation" r:id="rId29" imgW="2958840" imgH="825480" progId="Equation.DSMT4">
                  <p:embed/>
                </p:oleObj>
              </mc:Choice>
              <mc:Fallback>
                <p:oleObj name="Equation" r:id="rId29" imgW="295884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509" y="4584258"/>
                        <a:ext cx="434975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 flipV="1">
            <a:off x="5234267" y="1320756"/>
            <a:ext cx="1065496" cy="13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055511" y="1306785"/>
            <a:ext cx="1065496" cy="131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9"/>
          <p:cNvGraphicFramePr>
            <a:graphicFrameLocks noChangeAspect="1"/>
          </p:cNvGraphicFramePr>
          <p:nvPr>
            <p:extLst/>
          </p:nvPr>
        </p:nvGraphicFramePr>
        <p:xfrm>
          <a:off x="4798958" y="4909322"/>
          <a:ext cx="35179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4" name="Equation" r:id="rId31" imgW="1841400" imgH="457200" progId="Equation.DSMT4">
                  <p:embed/>
                </p:oleObj>
              </mc:Choice>
              <mc:Fallback>
                <p:oleObj name="Equation" r:id="rId31" imgW="1841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958" y="4909322"/>
                        <a:ext cx="3517900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/>
          </p:nvPr>
        </p:nvGraphicFramePr>
        <p:xfrm>
          <a:off x="4798958" y="4573483"/>
          <a:ext cx="16303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5" name="Equation" r:id="rId33" imgW="1002960" imgH="241200" progId="Equation.DSMT4">
                  <p:embed/>
                </p:oleObj>
              </mc:Choice>
              <mc:Fallback>
                <p:oleObj name="Equation" r:id="rId33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8958" y="4573483"/>
                        <a:ext cx="16303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4693608" y="4535244"/>
            <a:ext cx="0" cy="114052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9"/>
          <p:cNvGraphicFramePr>
            <a:graphicFrameLocks noChangeAspect="1"/>
          </p:cNvGraphicFramePr>
          <p:nvPr>
            <p:extLst/>
          </p:nvPr>
        </p:nvGraphicFramePr>
        <p:xfrm>
          <a:off x="262163" y="5808910"/>
          <a:ext cx="2917134" cy="81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6" name="Equation" r:id="rId35" imgW="1625400" imgH="457200" progId="Equation.DSMT4">
                  <p:embed/>
                </p:oleObj>
              </mc:Choice>
              <mc:Fallback>
                <p:oleObj name="Equation" r:id="rId35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163" y="5808910"/>
                        <a:ext cx="2917134" cy="818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18371"/>
              </p:ext>
            </p:extLst>
          </p:nvPr>
        </p:nvGraphicFramePr>
        <p:xfrm>
          <a:off x="3259138" y="5872163"/>
          <a:ext cx="44624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7" name="Equation" r:id="rId37" imgW="1981080" imgH="368280" progId="Equation.DSMT4">
                  <p:embed/>
                </p:oleObj>
              </mc:Choice>
              <mc:Fallback>
                <p:oleObj name="Equation" r:id="rId37" imgW="1981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5872163"/>
                        <a:ext cx="44624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/>
          </p:nvPr>
        </p:nvGraphicFramePr>
        <p:xfrm>
          <a:off x="161130" y="435960"/>
          <a:ext cx="25098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848" name="Equation" r:id="rId39" imgW="1244520" imgH="266400" progId="Equation.DSMT4">
                  <p:embed/>
                </p:oleObj>
              </mc:Choice>
              <mc:Fallback>
                <p:oleObj name="Equation" r:id="rId39" imgW="1244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0" y="435960"/>
                        <a:ext cx="25098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28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1523" y="53292"/>
            <a:ext cx="7799613" cy="827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B0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90901"/>
              </p:ext>
            </p:extLst>
          </p:nvPr>
        </p:nvGraphicFramePr>
        <p:xfrm>
          <a:off x="2076898" y="1539628"/>
          <a:ext cx="59642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3" name="Equation" r:id="rId3" imgW="4089240" imgH="469800" progId="Equation.DSMT4">
                  <p:embed/>
                </p:oleObj>
              </mc:Choice>
              <mc:Fallback>
                <p:oleObj name="Equation" r:id="rId3" imgW="4089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898" y="1539628"/>
                        <a:ext cx="59642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852432"/>
              </p:ext>
            </p:extLst>
          </p:nvPr>
        </p:nvGraphicFramePr>
        <p:xfrm>
          <a:off x="241523" y="3185153"/>
          <a:ext cx="62436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4" name="Equation" r:id="rId5" imgW="3340080" imgH="380880" progId="Equation.DSMT4">
                  <p:embed/>
                </p:oleObj>
              </mc:Choice>
              <mc:Fallback>
                <p:oleObj name="Equation" r:id="rId5" imgW="3340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523" y="3185153"/>
                        <a:ext cx="624363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5597"/>
              </p:ext>
            </p:extLst>
          </p:nvPr>
        </p:nvGraphicFramePr>
        <p:xfrm>
          <a:off x="424272" y="148441"/>
          <a:ext cx="26638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5" name="Equation" r:id="rId7" imgW="1752480" imgH="457200" progId="Equation.DSMT4">
                  <p:embed/>
                </p:oleObj>
              </mc:Choice>
              <mc:Fallback>
                <p:oleObj name="Equation" r:id="rId7" imgW="17524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272" y="148441"/>
                        <a:ext cx="26638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4932"/>
              </p:ext>
            </p:extLst>
          </p:nvPr>
        </p:nvGraphicFramePr>
        <p:xfrm>
          <a:off x="2954338" y="138113"/>
          <a:ext cx="44624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6" name="Equation" r:id="rId9" imgW="1981080" imgH="368280" progId="Equation.DSMT4">
                  <p:embed/>
                </p:oleObj>
              </mc:Choice>
              <mc:Fallback>
                <p:oleObj name="Equation" r:id="rId9" imgW="19810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138113"/>
                        <a:ext cx="44624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95305"/>
              </p:ext>
            </p:extLst>
          </p:nvPr>
        </p:nvGraphicFramePr>
        <p:xfrm>
          <a:off x="1781062" y="995004"/>
          <a:ext cx="1208087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7" name="Equation" r:id="rId11" imgW="850680" imgH="203040" progId="Equation.DSMT4">
                  <p:embed/>
                </p:oleObj>
              </mc:Choice>
              <mc:Fallback>
                <p:oleObj name="Equation" r:id="rId11" imgW="850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062" y="995004"/>
                        <a:ext cx="1208087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93228"/>
              </p:ext>
            </p:extLst>
          </p:nvPr>
        </p:nvGraphicFramePr>
        <p:xfrm>
          <a:off x="4486846" y="943763"/>
          <a:ext cx="9255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8" name="Equation" r:id="rId13" imgW="774360" imgH="380880" progId="Equation.DSMT4">
                  <p:embed/>
                </p:oleObj>
              </mc:Choice>
              <mc:Fallback>
                <p:oleObj name="Equation" r:id="rId13" imgW="7743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846" y="943763"/>
                        <a:ext cx="9255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8691522"/>
              </p:ext>
            </p:extLst>
          </p:nvPr>
        </p:nvGraphicFramePr>
        <p:xfrm>
          <a:off x="3442346" y="970751"/>
          <a:ext cx="82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69" name="Equation" r:id="rId15" imgW="583920" imgH="304560" progId="Equation.DSMT4">
                  <p:embed/>
                </p:oleObj>
              </mc:Choice>
              <mc:Fallback>
                <p:oleObj name="Equation" r:id="rId15" imgW="583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2346" y="970751"/>
                        <a:ext cx="82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539192"/>
              </p:ext>
            </p:extLst>
          </p:nvPr>
        </p:nvGraphicFramePr>
        <p:xfrm>
          <a:off x="169863" y="854075"/>
          <a:ext cx="12588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0" name="Equation" r:id="rId17" imgW="888840" imgH="330120" progId="Equation.DSMT4">
                  <p:embed/>
                </p:oleObj>
              </mc:Choice>
              <mc:Fallback>
                <p:oleObj name="Equation" r:id="rId17" imgW="888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854075"/>
                        <a:ext cx="12588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30726"/>
              </p:ext>
            </p:extLst>
          </p:nvPr>
        </p:nvGraphicFramePr>
        <p:xfrm>
          <a:off x="153816" y="1642039"/>
          <a:ext cx="2016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1" name="Equation" r:id="rId19" imgW="1320480" imgH="317160" progId="Equation.DSMT4">
                  <p:embed/>
                </p:oleObj>
              </mc:Choice>
              <mc:Fallback>
                <p:oleObj name="Equation" r:id="rId19" imgW="13204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16" y="1642039"/>
                        <a:ext cx="2016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83962"/>
              </p:ext>
            </p:extLst>
          </p:nvPr>
        </p:nvGraphicFramePr>
        <p:xfrm>
          <a:off x="95675" y="2328105"/>
          <a:ext cx="48006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2" name="Equation" r:id="rId21" imgW="3288960" imgH="507960" progId="Equation.DSMT4">
                  <p:embed/>
                </p:oleObj>
              </mc:Choice>
              <mc:Fallback>
                <p:oleObj name="Equation" r:id="rId21" imgW="32889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75" y="2328105"/>
                        <a:ext cx="48006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46861"/>
              </p:ext>
            </p:extLst>
          </p:nvPr>
        </p:nvGraphicFramePr>
        <p:xfrm>
          <a:off x="4892998" y="2385240"/>
          <a:ext cx="3999717" cy="59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3" name="Equation" r:id="rId23" imgW="2577960" imgH="380880" progId="Equation.DSMT4">
                  <p:embed/>
                </p:oleObj>
              </mc:Choice>
              <mc:Fallback>
                <p:oleObj name="Equation" r:id="rId23" imgW="2577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998" y="2385240"/>
                        <a:ext cx="3999717" cy="594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/>
          <p:cNvSpPr/>
          <p:nvPr/>
        </p:nvSpPr>
        <p:spPr>
          <a:xfrm>
            <a:off x="263310" y="4811078"/>
            <a:ext cx="8147773" cy="17851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B0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043703"/>
              </p:ext>
            </p:extLst>
          </p:nvPr>
        </p:nvGraphicFramePr>
        <p:xfrm>
          <a:off x="2863998" y="4800974"/>
          <a:ext cx="4457404" cy="1729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4" name="Equation" r:id="rId25" imgW="2476440" imgH="965160" progId="Equation.DSMT4">
                  <p:embed/>
                </p:oleObj>
              </mc:Choice>
              <mc:Fallback>
                <p:oleObj name="Equation" r:id="rId25" imgW="247644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998" y="4800974"/>
                        <a:ext cx="4457404" cy="17295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032603"/>
              </p:ext>
            </p:extLst>
          </p:nvPr>
        </p:nvGraphicFramePr>
        <p:xfrm>
          <a:off x="274968" y="5482343"/>
          <a:ext cx="25098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5" name="Equation" r:id="rId27" imgW="1244520" imgH="266400" progId="Equation.DSMT4">
                  <p:embed/>
                </p:oleObj>
              </mc:Choice>
              <mc:Fallback>
                <p:oleObj name="Equation" r:id="rId27" imgW="1244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68" y="5482343"/>
                        <a:ext cx="25098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90055"/>
              </p:ext>
            </p:extLst>
          </p:nvPr>
        </p:nvGraphicFramePr>
        <p:xfrm>
          <a:off x="331577" y="4006574"/>
          <a:ext cx="6966371" cy="59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76" name="Equation" r:id="rId29" imgW="3429000" imgH="291960" progId="Equation.DSMT4">
                  <p:embed/>
                </p:oleObj>
              </mc:Choice>
              <mc:Fallback>
                <p:oleObj name="Equation" r:id="rId29" imgW="3429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577" y="4006574"/>
                        <a:ext cx="6966371" cy="59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665670" y="5880151"/>
            <a:ext cx="228949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32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51952"/>
              </p:ext>
            </p:extLst>
          </p:nvPr>
        </p:nvGraphicFramePr>
        <p:xfrm>
          <a:off x="142108" y="104173"/>
          <a:ext cx="70945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4" name="Equation" r:id="rId3" imgW="4317840" imgH="406080" progId="Equation.DSMT4">
                  <p:embed/>
                </p:oleObj>
              </mc:Choice>
              <mc:Fallback>
                <p:oleObj name="Equation" r:id="rId3" imgW="4317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08" y="104173"/>
                        <a:ext cx="70945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29723"/>
              </p:ext>
            </p:extLst>
          </p:nvPr>
        </p:nvGraphicFramePr>
        <p:xfrm>
          <a:off x="134159" y="826258"/>
          <a:ext cx="3148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5" name="Equation" r:id="rId5" imgW="1815840" imgH="266400" progId="Equation.DSMT4">
                  <p:embed/>
                </p:oleObj>
              </mc:Choice>
              <mc:Fallback>
                <p:oleObj name="Equation" r:id="rId5" imgW="1815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59" y="826258"/>
                        <a:ext cx="3148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879198"/>
              </p:ext>
            </p:extLst>
          </p:nvPr>
        </p:nvGraphicFramePr>
        <p:xfrm>
          <a:off x="3297238" y="825500"/>
          <a:ext cx="13525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6" name="Equation" r:id="rId7" imgW="787320" imgH="355320" progId="Equation.DSMT4">
                  <p:embed/>
                </p:oleObj>
              </mc:Choice>
              <mc:Fallback>
                <p:oleObj name="Equation" r:id="rId7" imgW="787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825500"/>
                        <a:ext cx="13525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652414"/>
              </p:ext>
            </p:extLst>
          </p:nvPr>
        </p:nvGraphicFramePr>
        <p:xfrm>
          <a:off x="337900" y="1634675"/>
          <a:ext cx="2089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7" name="Equation" r:id="rId9" imgW="965160" imgH="342720" progId="Equation.DSMT4">
                  <p:embed/>
                </p:oleObj>
              </mc:Choice>
              <mc:Fallback>
                <p:oleObj name="Equation" r:id="rId9" imgW="965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00" y="1634675"/>
                        <a:ext cx="2089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849393"/>
              </p:ext>
            </p:extLst>
          </p:nvPr>
        </p:nvGraphicFramePr>
        <p:xfrm>
          <a:off x="32858" y="2626393"/>
          <a:ext cx="3656519" cy="1122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8" name="Equation" r:id="rId11" imgW="1815840" imgH="558720" progId="Equation.DSMT4">
                  <p:embed/>
                </p:oleObj>
              </mc:Choice>
              <mc:Fallback>
                <p:oleObj name="Equation" r:id="rId11" imgW="18158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8" y="2626393"/>
                        <a:ext cx="3656519" cy="1122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18280"/>
              </p:ext>
            </p:extLst>
          </p:nvPr>
        </p:nvGraphicFramePr>
        <p:xfrm>
          <a:off x="66437" y="3935053"/>
          <a:ext cx="4414821" cy="8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9" name="Equation" r:id="rId13" imgW="2933640" imgH="558720" progId="Equation.DSMT4">
                  <p:embed/>
                </p:oleObj>
              </mc:Choice>
              <mc:Fallback>
                <p:oleObj name="Equation" r:id="rId13" imgW="29336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" y="3935053"/>
                        <a:ext cx="4414821" cy="8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673351"/>
              </p:ext>
            </p:extLst>
          </p:nvPr>
        </p:nvGraphicFramePr>
        <p:xfrm>
          <a:off x="4481258" y="3860596"/>
          <a:ext cx="4045513" cy="988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0" name="Equation" r:id="rId15" imgW="2298600" imgH="558720" progId="Equation.DSMT4">
                  <p:embed/>
                </p:oleObj>
              </mc:Choice>
              <mc:Fallback>
                <p:oleObj name="Equation" r:id="rId15" imgW="2298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258" y="3860596"/>
                        <a:ext cx="4045513" cy="988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084416"/>
              </p:ext>
            </p:extLst>
          </p:nvPr>
        </p:nvGraphicFramePr>
        <p:xfrm>
          <a:off x="4649788" y="791504"/>
          <a:ext cx="1086115" cy="491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1" name="Equation" r:id="rId17" imgW="558720" imgH="253800" progId="Equation.DSMT4">
                  <p:embed/>
                </p:oleObj>
              </mc:Choice>
              <mc:Fallback>
                <p:oleObj name="Equation" r:id="rId17" imgW="558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791504"/>
                        <a:ext cx="1086115" cy="491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274634"/>
              </p:ext>
            </p:extLst>
          </p:nvPr>
        </p:nvGraphicFramePr>
        <p:xfrm>
          <a:off x="5788347" y="932095"/>
          <a:ext cx="615768" cy="4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2" name="Equation" r:id="rId19" imgW="342720" imgH="228600" progId="Equation.DSMT4">
                  <p:embed/>
                </p:oleObj>
              </mc:Choice>
              <mc:Fallback>
                <p:oleObj name="Equation" r:id="rId19" imgW="34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347" y="932095"/>
                        <a:ext cx="615768" cy="4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939388"/>
              </p:ext>
            </p:extLst>
          </p:nvPr>
        </p:nvGraphicFramePr>
        <p:xfrm>
          <a:off x="2494771" y="1452506"/>
          <a:ext cx="1861457" cy="105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3" name="Equation" r:id="rId21" imgW="990360" imgH="558720" progId="Equation.DSMT4">
                  <p:embed/>
                </p:oleObj>
              </mc:Choice>
              <mc:Fallback>
                <p:oleObj name="Equation" r:id="rId21" imgW="9903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771" y="1452506"/>
                        <a:ext cx="1861457" cy="1051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76448"/>
              </p:ext>
            </p:extLst>
          </p:nvPr>
        </p:nvGraphicFramePr>
        <p:xfrm>
          <a:off x="3660467" y="2644554"/>
          <a:ext cx="2907687" cy="117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4" name="Equation" r:id="rId23" imgW="1384200" imgH="558720" progId="Equation.DSMT4">
                  <p:embed/>
                </p:oleObj>
              </mc:Choice>
              <mc:Fallback>
                <p:oleObj name="Equation" r:id="rId23" imgW="13842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467" y="2644554"/>
                        <a:ext cx="2907687" cy="117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727814"/>
              </p:ext>
            </p:extLst>
          </p:nvPr>
        </p:nvGraphicFramePr>
        <p:xfrm>
          <a:off x="3554735" y="4848237"/>
          <a:ext cx="22336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5" name="Equation" r:id="rId25" imgW="1002960" imgH="266400" progId="Equation.DSMT4">
                  <p:embed/>
                </p:oleObj>
              </mc:Choice>
              <mc:Fallback>
                <p:oleObj name="Equation" r:id="rId25" imgW="1002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735" y="4848237"/>
                        <a:ext cx="22336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70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364580"/>
              </p:ext>
            </p:extLst>
          </p:nvPr>
        </p:nvGraphicFramePr>
        <p:xfrm>
          <a:off x="93285" y="87845"/>
          <a:ext cx="53117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28" name="Equation" r:id="rId3" imgW="3288960" imgH="545760" progId="Equation.DSMT4">
                  <p:embed/>
                </p:oleObj>
              </mc:Choice>
              <mc:Fallback>
                <p:oleObj name="Equation" r:id="rId3" imgW="32889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5" y="87845"/>
                        <a:ext cx="53117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50186"/>
              </p:ext>
            </p:extLst>
          </p:nvPr>
        </p:nvGraphicFramePr>
        <p:xfrm>
          <a:off x="93285" y="923414"/>
          <a:ext cx="531113" cy="53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29" name="Equation" r:id="rId5" imgW="241200" imgH="241200" progId="Equation.DSMT4">
                  <p:embed/>
                </p:oleObj>
              </mc:Choice>
              <mc:Fallback>
                <p:oleObj name="Equation" r:id="rId5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5" y="923414"/>
                        <a:ext cx="531113" cy="53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436974"/>
              </p:ext>
            </p:extLst>
          </p:nvPr>
        </p:nvGraphicFramePr>
        <p:xfrm>
          <a:off x="268288" y="5999146"/>
          <a:ext cx="23209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0" name="Equation" r:id="rId7" imgW="1282680" imgH="253800" progId="Equation.DSMT4">
                  <p:embed/>
                </p:oleObj>
              </mc:Choice>
              <mc:Fallback>
                <p:oleObj name="Equation" r:id="rId7" imgW="1282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5999146"/>
                        <a:ext cx="2320925" cy="45878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423599"/>
              </p:ext>
            </p:extLst>
          </p:nvPr>
        </p:nvGraphicFramePr>
        <p:xfrm>
          <a:off x="5127477" y="1148594"/>
          <a:ext cx="377348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1" name="Equation" r:id="rId9" imgW="2717640" imgH="253800" progId="Equation.DSMT4">
                  <p:embed/>
                </p:oleObj>
              </mc:Choice>
              <mc:Fallback>
                <p:oleObj name="Equation" r:id="rId9" imgW="2717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477" y="1148594"/>
                        <a:ext cx="3773487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864955"/>
              </p:ext>
            </p:extLst>
          </p:nvPr>
        </p:nvGraphicFramePr>
        <p:xfrm>
          <a:off x="296863" y="1723001"/>
          <a:ext cx="51069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2" name="Equation" r:id="rId11" imgW="3492360" imgH="304560" progId="Equation.DSMT4">
                  <p:embed/>
                </p:oleObj>
              </mc:Choice>
              <mc:Fallback>
                <p:oleObj name="Equation" r:id="rId11" imgW="3492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1723001"/>
                        <a:ext cx="510698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672135"/>
              </p:ext>
            </p:extLst>
          </p:nvPr>
        </p:nvGraphicFramePr>
        <p:xfrm>
          <a:off x="145893" y="2724179"/>
          <a:ext cx="2227359" cy="39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3" name="Equation" r:id="rId13" imgW="1638000" imgH="291960" progId="Equation.DSMT4">
                  <p:embed/>
                </p:oleObj>
              </mc:Choice>
              <mc:Fallback>
                <p:oleObj name="Equation" r:id="rId13" imgW="1638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3" y="2724179"/>
                        <a:ext cx="2227359" cy="398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788645"/>
              </p:ext>
            </p:extLst>
          </p:nvPr>
        </p:nvGraphicFramePr>
        <p:xfrm>
          <a:off x="7727950" y="1743607"/>
          <a:ext cx="9842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4" name="Equation" r:id="rId15" imgW="583920" imgH="190440" progId="Equation.DSMT4">
                  <p:embed/>
                </p:oleObj>
              </mc:Choice>
              <mc:Fallback>
                <p:oleObj name="Equation" r:id="rId15" imgW="5839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950" y="1743607"/>
                        <a:ext cx="9842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86217"/>
              </p:ext>
            </p:extLst>
          </p:nvPr>
        </p:nvGraphicFramePr>
        <p:xfrm>
          <a:off x="2373252" y="2785522"/>
          <a:ext cx="12303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5" name="Equation" r:id="rId17" imgW="812520" imgH="228600" progId="Equation.DSMT4">
                  <p:embed/>
                </p:oleObj>
              </mc:Choice>
              <mc:Fallback>
                <p:oleObj name="Equation" r:id="rId17" imgW="812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252" y="2785522"/>
                        <a:ext cx="1230312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89169"/>
              </p:ext>
            </p:extLst>
          </p:nvPr>
        </p:nvGraphicFramePr>
        <p:xfrm>
          <a:off x="3652787" y="2729747"/>
          <a:ext cx="1954515" cy="35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6" name="Equation" r:id="rId19" imgW="1346040" imgH="241200" progId="Equation.DSMT4">
                  <p:embed/>
                </p:oleObj>
              </mc:Choice>
              <mc:Fallback>
                <p:oleObj name="Equation" r:id="rId19" imgW="1346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787" y="2729747"/>
                        <a:ext cx="1954515" cy="351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046168"/>
              </p:ext>
            </p:extLst>
          </p:nvPr>
        </p:nvGraphicFramePr>
        <p:xfrm>
          <a:off x="93285" y="3173149"/>
          <a:ext cx="55880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7" name="Equation" r:id="rId21" imgW="3441600" imgH="495000" progId="Equation.DSMT4">
                  <p:embed/>
                </p:oleObj>
              </mc:Choice>
              <mc:Fallback>
                <p:oleObj name="Equation" r:id="rId21" imgW="34416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5" y="3173149"/>
                        <a:ext cx="55880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607735"/>
              </p:ext>
            </p:extLst>
          </p:nvPr>
        </p:nvGraphicFramePr>
        <p:xfrm>
          <a:off x="1353748" y="4059352"/>
          <a:ext cx="2318159" cy="92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8" name="Equation" r:id="rId23" imgW="1117440" imgH="444240" progId="Equation.DSMT4">
                  <p:embed/>
                </p:oleObj>
              </mc:Choice>
              <mc:Fallback>
                <p:oleObj name="Equation" r:id="rId23" imgW="1117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748" y="4059352"/>
                        <a:ext cx="2318159" cy="925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95651"/>
              </p:ext>
            </p:extLst>
          </p:nvPr>
        </p:nvGraphicFramePr>
        <p:xfrm>
          <a:off x="105412" y="4982072"/>
          <a:ext cx="4717874" cy="79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39" name="Equation" r:id="rId25" imgW="3111480" imgH="520560" progId="Equation.DSMT4">
                  <p:embed/>
                </p:oleObj>
              </mc:Choice>
              <mc:Fallback>
                <p:oleObj name="Equation" r:id="rId25" imgW="31114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2" y="4982072"/>
                        <a:ext cx="4717874" cy="791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967334"/>
              </p:ext>
            </p:extLst>
          </p:nvPr>
        </p:nvGraphicFramePr>
        <p:xfrm>
          <a:off x="4779655" y="5100031"/>
          <a:ext cx="3987674" cy="6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0" name="Equation" r:id="rId27" imgW="2387520" imgH="380880" progId="Equation.DSMT4">
                  <p:embed/>
                </p:oleObj>
              </mc:Choice>
              <mc:Fallback>
                <p:oleObj name="Equation" r:id="rId27" imgW="2387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655" y="5100031"/>
                        <a:ext cx="3987674" cy="6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123078"/>
              </p:ext>
            </p:extLst>
          </p:nvPr>
        </p:nvGraphicFramePr>
        <p:xfrm>
          <a:off x="596900" y="970495"/>
          <a:ext cx="44481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1" name="Equation" r:id="rId29" imgW="2984400" imgH="545760" progId="Equation.DSMT4">
                  <p:embed/>
                </p:oleObj>
              </mc:Choice>
              <mc:Fallback>
                <p:oleObj name="Equation" r:id="rId29" imgW="29844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970495"/>
                        <a:ext cx="44481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97470"/>
              </p:ext>
            </p:extLst>
          </p:nvPr>
        </p:nvGraphicFramePr>
        <p:xfrm>
          <a:off x="5663412" y="1706384"/>
          <a:ext cx="2071633" cy="395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2" name="Equation" r:id="rId31" imgW="1460160" imgH="279360" progId="Equation.DSMT4">
                  <p:embed/>
                </p:oleObj>
              </mc:Choice>
              <mc:Fallback>
                <p:oleObj name="Equation" r:id="rId31" imgW="1460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412" y="1706384"/>
                        <a:ext cx="2071633" cy="395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0157"/>
              </p:ext>
            </p:extLst>
          </p:nvPr>
        </p:nvGraphicFramePr>
        <p:xfrm>
          <a:off x="93285" y="2235766"/>
          <a:ext cx="2152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3" name="Equation" r:id="rId33" imgW="1473120" imgH="279360" progId="Equation.DSMT4">
                  <p:embed/>
                </p:oleObj>
              </mc:Choice>
              <mc:Fallback>
                <p:oleObj name="Equation" r:id="rId33" imgW="1473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85" y="2235766"/>
                        <a:ext cx="2152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75140"/>
              </p:ext>
            </p:extLst>
          </p:nvPr>
        </p:nvGraphicFramePr>
        <p:xfrm>
          <a:off x="5985932" y="2175067"/>
          <a:ext cx="1028288" cy="39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4" name="Equation" r:id="rId35" imgW="495000" imgH="190440" progId="Equation.DSMT4">
                  <p:embed/>
                </p:oleObj>
              </mc:Choice>
              <mc:Fallback>
                <p:oleObj name="Equation" r:id="rId35" imgW="495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932" y="2175067"/>
                        <a:ext cx="1028288" cy="39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04928"/>
              </p:ext>
            </p:extLst>
          </p:nvPr>
        </p:nvGraphicFramePr>
        <p:xfrm>
          <a:off x="4310235" y="2250203"/>
          <a:ext cx="1676440" cy="36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5" name="Equation" r:id="rId37" imgW="939600" imgH="203040" progId="Equation.DSMT4">
                  <p:embed/>
                </p:oleObj>
              </mc:Choice>
              <mc:Fallback>
                <p:oleObj name="Equation" r:id="rId37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235" y="2250203"/>
                        <a:ext cx="1676440" cy="361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130297"/>
              </p:ext>
            </p:extLst>
          </p:nvPr>
        </p:nvGraphicFramePr>
        <p:xfrm>
          <a:off x="358841" y="4143863"/>
          <a:ext cx="1073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6" name="Equation" r:id="rId39" imgW="520560" imgH="266400" progId="Equation.DSMT4">
                  <p:embed/>
                </p:oleObj>
              </mc:Choice>
              <mc:Fallback>
                <p:oleObj name="Equation" r:id="rId39" imgW="520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41" y="4143863"/>
                        <a:ext cx="10731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570769"/>
              </p:ext>
            </p:extLst>
          </p:nvPr>
        </p:nvGraphicFramePr>
        <p:xfrm>
          <a:off x="3652787" y="4041073"/>
          <a:ext cx="3120705" cy="83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7" name="Equation" r:id="rId41" imgW="1663560" imgH="444240" progId="Equation.DSMT4">
                  <p:embed/>
                </p:oleObj>
              </mc:Choice>
              <mc:Fallback>
                <p:oleObj name="Equation" r:id="rId41" imgW="1663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787" y="4041073"/>
                        <a:ext cx="3120705" cy="837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535463"/>
              </p:ext>
            </p:extLst>
          </p:nvPr>
        </p:nvGraphicFramePr>
        <p:xfrm>
          <a:off x="2819400" y="6019783"/>
          <a:ext cx="49371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8" name="Equation" r:id="rId43" imgW="2933640" imgH="291960" progId="Equation.DSMT4">
                  <p:embed/>
                </p:oleObj>
              </mc:Choice>
              <mc:Fallback>
                <p:oleObj name="Equation" r:id="rId43" imgW="2933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6019783"/>
                        <a:ext cx="4937125" cy="4905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22386" y="5937132"/>
            <a:ext cx="9144000" cy="1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463769"/>
              </p:ext>
            </p:extLst>
          </p:nvPr>
        </p:nvGraphicFramePr>
        <p:xfrm>
          <a:off x="2245935" y="2285790"/>
          <a:ext cx="1676440" cy="387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49" name="Equation" r:id="rId45" imgW="990360" imgH="228600" progId="Equation.DSMT4">
                  <p:embed/>
                </p:oleObj>
              </mc:Choice>
              <mc:Fallback>
                <p:oleObj name="Equation" r:id="rId45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935" y="2285790"/>
                        <a:ext cx="1676440" cy="387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547413"/>
              </p:ext>
            </p:extLst>
          </p:nvPr>
        </p:nvGraphicFramePr>
        <p:xfrm>
          <a:off x="5607302" y="2668951"/>
          <a:ext cx="3321670" cy="65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950" name="Equation" r:id="rId47" imgW="2197080" imgH="431640" progId="Equation.DSMT4">
                  <p:embed/>
                </p:oleObj>
              </mc:Choice>
              <mc:Fallback>
                <p:oleObj name="Equation" r:id="rId47" imgW="2197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302" y="2668951"/>
                        <a:ext cx="3321670" cy="65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25789" y="4982072"/>
            <a:ext cx="64426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96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63810"/>
              </p:ext>
            </p:extLst>
          </p:nvPr>
        </p:nvGraphicFramePr>
        <p:xfrm>
          <a:off x="83191" y="55356"/>
          <a:ext cx="648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4" name="Equation" r:id="rId3" imgW="3949560" imgH="431640" progId="Equation.DSMT4">
                  <p:embed/>
                </p:oleObj>
              </mc:Choice>
              <mc:Fallback>
                <p:oleObj name="Equation" r:id="rId3" imgW="3949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1" y="55356"/>
                        <a:ext cx="648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3859"/>
              </p:ext>
            </p:extLst>
          </p:nvPr>
        </p:nvGraphicFramePr>
        <p:xfrm>
          <a:off x="135895" y="771267"/>
          <a:ext cx="5923593" cy="50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5" name="Equation" r:id="rId5" imgW="3416040" imgH="291960" progId="Equation.DSMT4">
                  <p:embed/>
                </p:oleObj>
              </mc:Choice>
              <mc:Fallback>
                <p:oleObj name="Equation" r:id="rId5" imgW="3416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5" y="771267"/>
                        <a:ext cx="5923593" cy="504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311271"/>
              </p:ext>
            </p:extLst>
          </p:nvPr>
        </p:nvGraphicFramePr>
        <p:xfrm>
          <a:off x="6059488" y="766556"/>
          <a:ext cx="2291912" cy="52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6" name="Equation" r:id="rId7" imgW="1333440" imgH="304560" progId="Equation.DSMT4">
                  <p:embed/>
                </p:oleObj>
              </mc:Choice>
              <mc:Fallback>
                <p:oleObj name="Equation" r:id="rId7" imgW="1333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488" y="766556"/>
                        <a:ext cx="2291912" cy="5224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60891"/>
              </p:ext>
            </p:extLst>
          </p:nvPr>
        </p:nvGraphicFramePr>
        <p:xfrm>
          <a:off x="173559" y="1356033"/>
          <a:ext cx="39512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7" name="Equation" r:id="rId9" imgW="2336760" imgH="406080" progId="Equation.DSMT4">
                  <p:embed/>
                </p:oleObj>
              </mc:Choice>
              <mc:Fallback>
                <p:oleObj name="Equation" r:id="rId9" imgW="2336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59" y="1356033"/>
                        <a:ext cx="395128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659848"/>
              </p:ext>
            </p:extLst>
          </p:nvPr>
        </p:nvGraphicFramePr>
        <p:xfrm>
          <a:off x="83191" y="2087059"/>
          <a:ext cx="4287197" cy="440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8" name="Equation" r:id="rId11" imgW="2971800" imgH="304560" progId="Equation.DSMT4">
                  <p:embed/>
                </p:oleObj>
              </mc:Choice>
              <mc:Fallback>
                <p:oleObj name="Equation" r:id="rId11" imgW="2971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1" y="2087059"/>
                        <a:ext cx="4287197" cy="440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490498"/>
              </p:ext>
            </p:extLst>
          </p:nvPr>
        </p:nvGraphicFramePr>
        <p:xfrm>
          <a:off x="4598194" y="2108500"/>
          <a:ext cx="2095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19" name="Equation" r:id="rId13" imgW="1384200" imgH="279360" progId="Equation.DSMT4">
                  <p:embed/>
                </p:oleObj>
              </mc:Choice>
              <mc:Fallback>
                <p:oleObj name="Equation" r:id="rId13" imgW="138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194" y="2108500"/>
                        <a:ext cx="2095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049878"/>
              </p:ext>
            </p:extLst>
          </p:nvPr>
        </p:nvGraphicFramePr>
        <p:xfrm>
          <a:off x="110135" y="3729594"/>
          <a:ext cx="32924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0" name="Equation" r:id="rId15" imgW="1892160" imgH="406080" progId="Equation.DSMT4">
                  <p:embed/>
                </p:oleObj>
              </mc:Choice>
              <mc:Fallback>
                <p:oleObj name="Equation" r:id="rId15" imgW="1892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35" y="3729594"/>
                        <a:ext cx="32924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500567"/>
              </p:ext>
            </p:extLst>
          </p:nvPr>
        </p:nvGraphicFramePr>
        <p:xfrm>
          <a:off x="173559" y="4496739"/>
          <a:ext cx="4954588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1" name="Equation" r:id="rId17" imgW="3022560" imgH="520560" progId="Equation.DSMT4">
                  <p:embed/>
                </p:oleObj>
              </mc:Choice>
              <mc:Fallback>
                <p:oleObj name="Equation" r:id="rId17" imgW="30225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59" y="4496739"/>
                        <a:ext cx="4954588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774279"/>
              </p:ext>
            </p:extLst>
          </p:nvPr>
        </p:nvGraphicFramePr>
        <p:xfrm>
          <a:off x="5217590" y="4437619"/>
          <a:ext cx="25685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2" name="Equation" r:id="rId19" imgW="1066680" imgH="266400" progId="Equation.DSMT4">
                  <p:embed/>
                </p:oleObj>
              </mc:Choice>
              <mc:Fallback>
                <p:oleObj name="Equation" r:id="rId19" imgW="1066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590" y="4437619"/>
                        <a:ext cx="25685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590666"/>
              </p:ext>
            </p:extLst>
          </p:nvPr>
        </p:nvGraphicFramePr>
        <p:xfrm>
          <a:off x="4370388" y="1519499"/>
          <a:ext cx="36322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3" name="Equation" r:id="rId21" imgW="2616120" imgH="253800" progId="Equation.DSMT4">
                  <p:embed/>
                </p:oleObj>
              </mc:Choice>
              <mc:Fallback>
                <p:oleObj name="Equation" r:id="rId21" imgW="2616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1519499"/>
                        <a:ext cx="36322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970096"/>
              </p:ext>
            </p:extLst>
          </p:nvPr>
        </p:nvGraphicFramePr>
        <p:xfrm>
          <a:off x="8002588" y="2061659"/>
          <a:ext cx="10652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4" name="Equation" r:id="rId23" imgW="545760" imgH="190440" progId="Equation.DSMT4">
                  <p:embed/>
                </p:oleObj>
              </mc:Choice>
              <mc:Fallback>
                <p:oleObj name="Equation" r:id="rId23" imgW="5457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2588" y="2061659"/>
                        <a:ext cx="106521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110690"/>
              </p:ext>
            </p:extLst>
          </p:nvPr>
        </p:nvGraphicFramePr>
        <p:xfrm>
          <a:off x="6683902" y="2104910"/>
          <a:ext cx="1290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5" name="Equation" r:id="rId25" imgW="660240" imgH="228600" progId="Equation.DSMT4">
                  <p:embed/>
                </p:oleObj>
              </mc:Choice>
              <mc:Fallback>
                <p:oleObj name="Equation" r:id="rId25" imgW="660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902" y="2104910"/>
                        <a:ext cx="12906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424138"/>
              </p:ext>
            </p:extLst>
          </p:nvPr>
        </p:nvGraphicFramePr>
        <p:xfrm>
          <a:off x="83191" y="2715454"/>
          <a:ext cx="3190876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6" name="Equation" r:id="rId27" imgW="2108160" imgH="279360" progId="Equation.DSMT4">
                  <p:embed/>
                </p:oleObj>
              </mc:Choice>
              <mc:Fallback>
                <p:oleObj name="Equation" r:id="rId27" imgW="2108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91" y="2715454"/>
                        <a:ext cx="3190876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27914"/>
              </p:ext>
            </p:extLst>
          </p:nvPr>
        </p:nvGraphicFramePr>
        <p:xfrm>
          <a:off x="3375666" y="2754857"/>
          <a:ext cx="2286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7" name="Equation" r:id="rId29" imgW="1193760" imgH="203040" progId="Equation.DSMT4">
                  <p:embed/>
                </p:oleObj>
              </mc:Choice>
              <mc:Fallback>
                <p:oleObj name="Equation" r:id="rId29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666" y="2754857"/>
                        <a:ext cx="2286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05434"/>
              </p:ext>
            </p:extLst>
          </p:nvPr>
        </p:nvGraphicFramePr>
        <p:xfrm>
          <a:off x="135895" y="3230737"/>
          <a:ext cx="3760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8" name="Equation" r:id="rId31" imgW="2501640" imgH="291960" progId="Equation.DSMT4">
                  <p:embed/>
                </p:oleObj>
              </mc:Choice>
              <mc:Fallback>
                <p:oleObj name="Equation" r:id="rId31" imgW="2501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5" y="3230737"/>
                        <a:ext cx="3760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18347"/>
              </p:ext>
            </p:extLst>
          </p:nvPr>
        </p:nvGraphicFramePr>
        <p:xfrm>
          <a:off x="4048766" y="3218414"/>
          <a:ext cx="25241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729" name="Equation" r:id="rId33" imgW="1155600" imgH="190440" progId="Equation.DSMT4">
                  <p:embed/>
                </p:oleObj>
              </mc:Choice>
              <mc:Fallback>
                <p:oleObj name="Equation" r:id="rId33" imgW="1155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766" y="3218414"/>
                        <a:ext cx="25241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4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2875161"/>
              </p:ext>
            </p:extLst>
          </p:nvPr>
        </p:nvGraphicFramePr>
        <p:xfrm>
          <a:off x="522457" y="2982537"/>
          <a:ext cx="7816850" cy="264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5" name="Equation" r:id="rId3" imgW="4038480" imgH="1193760" progId="Equation.DSMT4">
                  <p:embed/>
                </p:oleObj>
              </mc:Choice>
              <mc:Fallback>
                <p:oleObj name="Equation" r:id="rId3" imgW="4038480" imgH="1193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57" y="2982537"/>
                        <a:ext cx="7816850" cy="26447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05068"/>
              </p:ext>
            </p:extLst>
          </p:nvPr>
        </p:nvGraphicFramePr>
        <p:xfrm>
          <a:off x="972483" y="447360"/>
          <a:ext cx="5113337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6" name="Equation" r:id="rId5" imgW="2641320" imgH="914400" progId="Equation.DSMT4">
                  <p:embed/>
                </p:oleObj>
              </mc:Choice>
              <mc:Fallback>
                <p:oleObj name="Equation" r:id="rId5" imgW="26413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483" y="447360"/>
                        <a:ext cx="5113337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79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54888"/>
              </p:ext>
            </p:extLst>
          </p:nvPr>
        </p:nvGraphicFramePr>
        <p:xfrm>
          <a:off x="165100" y="126938"/>
          <a:ext cx="2390367" cy="11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09" name="Equation" r:id="rId3" imgW="1790640" imgH="838080" progId="Equation.DSMT4">
                  <p:embed/>
                </p:oleObj>
              </mc:Choice>
              <mc:Fallback>
                <p:oleObj name="Equation" r:id="rId3" imgW="17906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26938"/>
                        <a:ext cx="2390367" cy="11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34145"/>
              </p:ext>
            </p:extLst>
          </p:nvPr>
        </p:nvGraphicFramePr>
        <p:xfrm>
          <a:off x="207128" y="1307608"/>
          <a:ext cx="369728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0" name="Equation" r:id="rId5" imgW="2539800" imgH="647640" progId="Equation.DSMT4">
                  <p:embed/>
                </p:oleObj>
              </mc:Choice>
              <mc:Fallback>
                <p:oleObj name="Equation" r:id="rId5" imgW="25398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28" y="1307608"/>
                        <a:ext cx="3697288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648397"/>
              </p:ext>
            </p:extLst>
          </p:nvPr>
        </p:nvGraphicFramePr>
        <p:xfrm>
          <a:off x="131325" y="2195035"/>
          <a:ext cx="3848894" cy="9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1" name="Equation" r:id="rId7" imgW="2527200" imgH="647640" progId="Equation.DSMT4">
                  <p:embed/>
                </p:oleObj>
              </mc:Choice>
              <mc:Fallback>
                <p:oleObj name="Equation" r:id="rId7" imgW="2527200" imgH="647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25" y="2195035"/>
                        <a:ext cx="3848894" cy="98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738920"/>
              </p:ext>
            </p:extLst>
          </p:nvPr>
        </p:nvGraphicFramePr>
        <p:xfrm>
          <a:off x="3980219" y="2095269"/>
          <a:ext cx="3439487" cy="95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2" name="Equation" r:id="rId9" imgW="1688760" imgH="469800" progId="Equation.DSMT4">
                  <p:embed/>
                </p:oleObj>
              </mc:Choice>
              <mc:Fallback>
                <p:oleObj name="Equation" r:id="rId9" imgW="16887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0219" y="2095269"/>
                        <a:ext cx="3439487" cy="956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613239"/>
              </p:ext>
            </p:extLst>
          </p:nvPr>
        </p:nvGraphicFramePr>
        <p:xfrm>
          <a:off x="164291" y="3175854"/>
          <a:ext cx="22939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3" name="Equation" r:id="rId11" imgW="1549080" imgH="838080" progId="Equation.DSMT4">
                  <p:embed/>
                </p:oleObj>
              </mc:Choice>
              <mc:Fallback>
                <p:oleObj name="Equation" r:id="rId11" imgW="15490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91" y="3175854"/>
                        <a:ext cx="229393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112071"/>
              </p:ext>
            </p:extLst>
          </p:nvPr>
        </p:nvGraphicFramePr>
        <p:xfrm>
          <a:off x="5823357" y="3398113"/>
          <a:ext cx="29178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4" name="Equation" r:id="rId13" imgW="1879560" imgH="469800" progId="Equation.DSMT4">
                  <p:embed/>
                </p:oleObj>
              </mc:Choice>
              <mc:Fallback>
                <p:oleObj name="Equation" r:id="rId13" imgW="1879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357" y="3398113"/>
                        <a:ext cx="29178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33852"/>
              </p:ext>
            </p:extLst>
          </p:nvPr>
        </p:nvGraphicFramePr>
        <p:xfrm>
          <a:off x="303791" y="4432635"/>
          <a:ext cx="23971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5" name="Equation" r:id="rId15" imgW="1434960" imgH="431640" progId="Equation.DSMT4">
                  <p:embed/>
                </p:oleObj>
              </mc:Choice>
              <mc:Fallback>
                <p:oleObj name="Equation" r:id="rId15" imgW="1434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791" y="4432635"/>
                        <a:ext cx="23971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44815"/>
              </p:ext>
            </p:extLst>
          </p:nvPr>
        </p:nvGraphicFramePr>
        <p:xfrm>
          <a:off x="255944" y="5401995"/>
          <a:ext cx="37242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6" name="Equation" r:id="rId17" imgW="2476440" imgH="482400" progId="Equation.DSMT4">
                  <p:embed/>
                </p:oleObj>
              </mc:Choice>
              <mc:Fallback>
                <p:oleObj name="Equation" r:id="rId17" imgW="2476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44" y="5401995"/>
                        <a:ext cx="37242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248186"/>
              </p:ext>
            </p:extLst>
          </p:nvPr>
        </p:nvGraphicFramePr>
        <p:xfrm>
          <a:off x="4000500" y="5402263"/>
          <a:ext cx="3440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7" name="Equation" r:id="rId19" imgW="2286000" imgH="380880" progId="Equation.DSMT4">
                  <p:embed/>
                </p:oleObj>
              </mc:Choice>
              <mc:Fallback>
                <p:oleObj name="Equation" r:id="rId19" imgW="2286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5402263"/>
                        <a:ext cx="34401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67475"/>
              </p:ext>
            </p:extLst>
          </p:nvPr>
        </p:nvGraphicFramePr>
        <p:xfrm>
          <a:off x="2491195" y="3398113"/>
          <a:ext cx="33321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8" name="Equation" r:id="rId21" imgW="2260440" imgH="507960" progId="Equation.DSMT4">
                  <p:embed/>
                </p:oleObj>
              </mc:Choice>
              <mc:Fallback>
                <p:oleObj name="Equation" r:id="rId21" imgW="2260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195" y="3398113"/>
                        <a:ext cx="33321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67546"/>
              </p:ext>
            </p:extLst>
          </p:nvPr>
        </p:nvGraphicFramePr>
        <p:xfrm>
          <a:off x="2665413" y="4417279"/>
          <a:ext cx="26304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219" name="Equation" r:id="rId23" imgW="1574640" imgH="431640" progId="Equation.DSMT4">
                  <p:embed/>
                </p:oleObj>
              </mc:Choice>
              <mc:Fallback>
                <p:oleObj name="Equation" r:id="rId23" imgW="1574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417279"/>
                        <a:ext cx="26304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994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790" y="4207082"/>
            <a:ext cx="8910588" cy="15717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/>
          </p:nvPr>
        </p:nvGraphicFramePr>
        <p:xfrm>
          <a:off x="90487" y="4189806"/>
          <a:ext cx="60340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3" name="Equation" r:id="rId3" imgW="3213000" imgH="241200" progId="Equation.DSMT4">
                  <p:embed/>
                </p:oleObj>
              </mc:Choice>
              <mc:Fallback>
                <p:oleObj name="Equation" r:id="rId3" imgW="3213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" y="4189806"/>
                        <a:ext cx="60340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6124575" y="4242698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4" name="Equation" r:id="rId5" imgW="1143000" imgH="215640" progId="Equation.DSMT4">
                  <p:embed/>
                </p:oleObj>
              </mc:Choice>
              <mc:Fallback>
                <p:oleObj name="Equation" r:id="rId5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4242698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/>
          </p:nvPr>
        </p:nvGraphicFramePr>
        <p:xfrm>
          <a:off x="52388" y="112713"/>
          <a:ext cx="42100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5" name="Equation" r:id="rId7" imgW="2286000" imgH="507960" progId="Equation.DSMT4">
                  <p:embed/>
                </p:oleObj>
              </mc:Choice>
              <mc:Fallback>
                <p:oleObj name="Equation" r:id="rId7" imgW="2286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8" y="112713"/>
                        <a:ext cx="42100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/>
          </p:nvPr>
        </p:nvGraphicFramePr>
        <p:xfrm>
          <a:off x="3376131" y="1103070"/>
          <a:ext cx="2831033" cy="61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6" name="Equation" r:id="rId9" imgW="1574640" imgH="342720" progId="Equation.DSMT4">
                  <p:embed/>
                </p:oleObj>
              </mc:Choice>
              <mc:Fallback>
                <p:oleObj name="Equation" r:id="rId9" imgW="1574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131" y="1103070"/>
                        <a:ext cx="2831033" cy="617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/>
          </p:nvPr>
        </p:nvGraphicFramePr>
        <p:xfrm>
          <a:off x="325509" y="1862586"/>
          <a:ext cx="7889876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7" name="Equation" r:id="rId11" imgW="4000320" imgH="342720" progId="Equation.DSMT4">
                  <p:embed/>
                </p:oleObj>
              </mc:Choice>
              <mc:Fallback>
                <p:oleObj name="Equation" r:id="rId11" imgW="40003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09" y="1862586"/>
                        <a:ext cx="7889876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/>
          </p:nvPr>
        </p:nvGraphicFramePr>
        <p:xfrm>
          <a:off x="164761" y="1136154"/>
          <a:ext cx="9302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8" name="Equation" r:id="rId13" imgW="444240" imgH="203040" progId="Equation.DSMT4">
                  <p:embed/>
                </p:oleObj>
              </mc:Choice>
              <mc:Fallback>
                <p:oleObj name="Equation" r:id="rId13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61" y="1136154"/>
                        <a:ext cx="9302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/>
          </p:nvPr>
        </p:nvGraphicFramePr>
        <p:xfrm>
          <a:off x="215900" y="2598738"/>
          <a:ext cx="40465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79" name="Equation" r:id="rId15" imgW="2019240" imgH="393480" progId="Equation.DSMT4">
                  <p:embed/>
                </p:oleObj>
              </mc:Choice>
              <mc:Fallback>
                <p:oleObj name="Equation" r:id="rId15" imgW="2019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598738"/>
                        <a:ext cx="40465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/>
          </p:nvPr>
        </p:nvGraphicFramePr>
        <p:xfrm>
          <a:off x="2930525" y="3492500"/>
          <a:ext cx="26622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0" name="Equation" r:id="rId17" imgW="1244520" imgH="304560" progId="Equation.DSMT4">
                  <p:embed/>
                </p:oleObj>
              </mc:Choice>
              <mc:Fallback>
                <p:oleObj name="Equation" r:id="rId17" imgW="1244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492500"/>
                        <a:ext cx="2662238" cy="6508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/>
          </p:nvPr>
        </p:nvGraphicFramePr>
        <p:xfrm>
          <a:off x="4270447" y="2713391"/>
          <a:ext cx="2644631" cy="52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1" name="Equation" r:id="rId19" imgW="1091880" imgH="215640" progId="Equation.DSMT4">
                  <p:embed/>
                </p:oleObj>
              </mc:Choice>
              <mc:Fallback>
                <p:oleObj name="Equation" r:id="rId19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447" y="2713391"/>
                        <a:ext cx="2644631" cy="522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/>
          </p:nvPr>
        </p:nvGraphicFramePr>
        <p:xfrm>
          <a:off x="497162" y="3484466"/>
          <a:ext cx="2022007" cy="628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2" name="Equation" r:id="rId21" imgW="977760" imgH="304560" progId="Equation.DSMT4">
                  <p:embed/>
                </p:oleObj>
              </mc:Choice>
              <mc:Fallback>
                <p:oleObj name="Equation" r:id="rId21" imgW="977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62" y="3484466"/>
                        <a:ext cx="2022007" cy="62844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/>
          </p:nvPr>
        </p:nvGraphicFramePr>
        <p:xfrm>
          <a:off x="1046956" y="1097669"/>
          <a:ext cx="2384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3" name="Equation" r:id="rId23" imgW="1295280" imgH="304560" progId="Equation.DSMT4">
                  <p:embed/>
                </p:oleObj>
              </mc:Choice>
              <mc:Fallback>
                <p:oleObj name="Equation" r:id="rId23" imgW="12952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956" y="1097669"/>
                        <a:ext cx="23844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/>
          </p:nvPr>
        </p:nvGraphicFramePr>
        <p:xfrm>
          <a:off x="6151914" y="1115187"/>
          <a:ext cx="2859463" cy="58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4" name="Equation" r:id="rId25" imgW="1676160" imgH="342720" progId="Equation.DSMT4">
                  <p:embed/>
                </p:oleObj>
              </mc:Choice>
              <mc:Fallback>
                <p:oleObj name="Equation" r:id="rId25" imgW="1676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914" y="1115187"/>
                        <a:ext cx="2859463" cy="584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/>
          </p:nvPr>
        </p:nvGraphicFramePr>
        <p:xfrm>
          <a:off x="4558803" y="4608257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5" name="Equation" r:id="rId27" imgW="1244520" imgH="291960" progId="Equation.DSMT4">
                  <p:embed/>
                </p:oleObj>
              </mc:Choice>
              <mc:Fallback>
                <p:oleObj name="Equation" r:id="rId27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803" y="4608257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/>
          </p:nvPr>
        </p:nvGraphicFramePr>
        <p:xfrm>
          <a:off x="112477" y="4606592"/>
          <a:ext cx="4364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6" name="Equation" r:id="rId29" imgW="2031840" imgH="266400" progId="Equation.DSMT4">
                  <p:embed/>
                </p:oleObj>
              </mc:Choice>
              <mc:Fallback>
                <p:oleObj name="Equation" r:id="rId29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7" y="4606592"/>
                        <a:ext cx="43640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/>
          </p:nvPr>
        </p:nvGraphicFramePr>
        <p:xfrm>
          <a:off x="215900" y="5103813"/>
          <a:ext cx="57832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7" name="Equation" r:id="rId31" imgW="2692080" imgH="279360" progId="Equation.DSMT4">
                  <p:embed/>
                </p:oleObj>
              </mc:Choice>
              <mc:Fallback>
                <p:oleObj name="Equation" r:id="rId31" imgW="2692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103813"/>
                        <a:ext cx="57832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6090505" y="5153309"/>
          <a:ext cx="276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88" name="Equation" r:id="rId33" imgW="1346040" imgH="304560" progId="Equation.DSMT4">
                  <p:embed/>
                </p:oleObj>
              </mc:Choice>
              <mc:Fallback>
                <p:oleObj name="Equation" r:id="rId33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0505" y="5153309"/>
                        <a:ext cx="2768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4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>
            <a:off x="0" y="885209"/>
            <a:ext cx="8623503" cy="423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358769"/>
              </p:ext>
            </p:extLst>
          </p:nvPr>
        </p:nvGraphicFramePr>
        <p:xfrm>
          <a:off x="241300" y="1498600"/>
          <a:ext cx="68310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85" name="Equation" r:id="rId3" imgW="3047760" imgH="431640" progId="Equation.DSMT4">
                  <p:embed/>
                </p:oleObj>
              </mc:Choice>
              <mc:Fallback>
                <p:oleObj name="Equation" r:id="rId3" imgW="3047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" y="1498600"/>
                        <a:ext cx="68310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50826"/>
              </p:ext>
            </p:extLst>
          </p:nvPr>
        </p:nvGraphicFramePr>
        <p:xfrm>
          <a:off x="55563" y="2471738"/>
          <a:ext cx="31337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86" name="Equation" r:id="rId5" imgW="1600200" imgH="330120" progId="Equation.DSMT4">
                  <p:embed/>
                </p:oleObj>
              </mc:Choice>
              <mc:Fallback>
                <p:oleObj name="Equation" r:id="rId5" imgW="1600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2471738"/>
                        <a:ext cx="31337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217389" y="1074257"/>
            <a:ext cx="775854" cy="33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81906"/>
              </p:ext>
            </p:extLst>
          </p:nvPr>
        </p:nvGraphicFramePr>
        <p:xfrm>
          <a:off x="993243" y="883275"/>
          <a:ext cx="3368486" cy="72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87" name="Equation" r:id="rId7" imgW="1295280" imgH="279360" progId="Equation.DSMT4">
                  <p:embed/>
                </p:oleObj>
              </mc:Choice>
              <mc:Fallback>
                <p:oleObj name="Equation" r:id="rId7" imgW="129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43" y="883275"/>
                        <a:ext cx="3368486" cy="720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69055"/>
              </p:ext>
            </p:extLst>
          </p:nvPr>
        </p:nvGraphicFramePr>
        <p:xfrm>
          <a:off x="4320039" y="965932"/>
          <a:ext cx="2722935" cy="519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88" name="Equation" r:id="rId9" imgW="1054080" imgH="203040" progId="Equation.DSMT4">
                  <p:embed/>
                </p:oleObj>
              </mc:Choice>
              <mc:Fallback>
                <p:oleObj name="Equation" r:id="rId9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0039" y="965932"/>
                        <a:ext cx="2722935" cy="519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834827"/>
              </p:ext>
            </p:extLst>
          </p:nvPr>
        </p:nvGraphicFramePr>
        <p:xfrm>
          <a:off x="7911677" y="2588799"/>
          <a:ext cx="977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89" name="Equation" r:id="rId11" imgW="431640" imgH="203040" progId="Equation.DSMT4">
                  <p:embed/>
                </p:oleObj>
              </mc:Choice>
              <mc:Fallback>
                <p:oleObj name="Equation" r:id="rId11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1677" y="2588799"/>
                        <a:ext cx="977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083870"/>
              </p:ext>
            </p:extLst>
          </p:nvPr>
        </p:nvGraphicFramePr>
        <p:xfrm>
          <a:off x="5324366" y="3337567"/>
          <a:ext cx="3700680" cy="60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0" name="Equation" r:id="rId13" imgW="2158920" imgH="355320" progId="Equation.DSMT4">
                  <p:embed/>
                </p:oleObj>
              </mc:Choice>
              <mc:Fallback>
                <p:oleObj name="Equation" r:id="rId13" imgW="21589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366" y="3337567"/>
                        <a:ext cx="3700680" cy="603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823584"/>
              </p:ext>
            </p:extLst>
          </p:nvPr>
        </p:nvGraphicFramePr>
        <p:xfrm>
          <a:off x="21366" y="4170118"/>
          <a:ext cx="8602138" cy="864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1" name="Equation" r:id="rId15" imgW="4495680" imgH="457200" progId="Equation.DSMT4">
                  <p:embed/>
                </p:oleObj>
              </mc:Choice>
              <mc:Fallback>
                <p:oleObj name="Equation" r:id="rId15" imgW="44956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6" y="4170118"/>
                        <a:ext cx="8602138" cy="864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08584"/>
              </p:ext>
            </p:extLst>
          </p:nvPr>
        </p:nvGraphicFramePr>
        <p:xfrm>
          <a:off x="187701" y="6095529"/>
          <a:ext cx="592613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2" name="Equation" r:id="rId17" imgW="2730240" imgH="215640" progId="Equation.DSMT4">
                  <p:embed/>
                </p:oleObj>
              </mc:Choice>
              <mc:Fallback>
                <p:oleObj name="Equation" r:id="rId17" imgW="273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01" y="6095529"/>
                        <a:ext cx="592613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87259"/>
              </p:ext>
            </p:extLst>
          </p:nvPr>
        </p:nvGraphicFramePr>
        <p:xfrm>
          <a:off x="234950" y="177800"/>
          <a:ext cx="53594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3" name="Equation" r:id="rId19" imgW="2273040" imgH="266400" progId="Equation.DSMT4">
                  <p:embed/>
                </p:oleObj>
              </mc:Choice>
              <mc:Fallback>
                <p:oleObj name="Equation" r:id="rId19" imgW="2273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177800"/>
                        <a:ext cx="5359400" cy="6238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317701"/>
              </p:ext>
            </p:extLst>
          </p:nvPr>
        </p:nvGraphicFramePr>
        <p:xfrm>
          <a:off x="12909" y="3249736"/>
          <a:ext cx="24098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4" name="Equation" r:id="rId21" imgW="1180800" imgH="406080" progId="Equation.DSMT4">
                  <p:embed/>
                </p:oleObj>
              </mc:Choice>
              <mc:Fallback>
                <p:oleObj name="Equation" r:id="rId21" imgW="1180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9" y="3249736"/>
                        <a:ext cx="2409825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61465"/>
              </p:ext>
            </p:extLst>
          </p:nvPr>
        </p:nvGraphicFramePr>
        <p:xfrm>
          <a:off x="2327253" y="3284025"/>
          <a:ext cx="3078927" cy="788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5" name="Equation" r:id="rId23" imgW="1574640" imgH="406080" progId="Equation.DSMT4">
                  <p:embed/>
                </p:oleObj>
              </mc:Choice>
              <mc:Fallback>
                <p:oleObj name="Equation" r:id="rId23" imgW="1574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53" y="3284025"/>
                        <a:ext cx="3078927" cy="788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18838"/>
              </p:ext>
            </p:extLst>
          </p:nvPr>
        </p:nvGraphicFramePr>
        <p:xfrm>
          <a:off x="6035675" y="52388"/>
          <a:ext cx="22780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6" name="Equation" r:id="rId25" imgW="939600" imgH="317160" progId="Equation.DSMT4">
                  <p:embed/>
                </p:oleObj>
              </mc:Choice>
              <mc:Fallback>
                <p:oleObj name="Equation" r:id="rId25" imgW="939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5675" y="52388"/>
                        <a:ext cx="2278063" cy="7651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039141"/>
              </p:ext>
            </p:extLst>
          </p:nvPr>
        </p:nvGraphicFramePr>
        <p:xfrm>
          <a:off x="3150770" y="2377129"/>
          <a:ext cx="3712949" cy="87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7" name="Equation" r:id="rId27" imgW="1752480" imgH="419040" progId="Equation.DSMT4">
                  <p:embed/>
                </p:oleObj>
              </mc:Choice>
              <mc:Fallback>
                <p:oleObj name="Equation" r:id="rId27" imgW="1752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0770" y="2377129"/>
                        <a:ext cx="3712949" cy="879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698520"/>
              </p:ext>
            </p:extLst>
          </p:nvPr>
        </p:nvGraphicFramePr>
        <p:xfrm>
          <a:off x="6833963" y="2590922"/>
          <a:ext cx="114935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8" name="Equation" r:id="rId29" imgW="507960" imgH="203040" progId="Equation.DSMT4">
                  <p:embed/>
                </p:oleObj>
              </mc:Choice>
              <mc:Fallback>
                <p:oleObj name="Equation" r:id="rId2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963" y="2590922"/>
                        <a:ext cx="114935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825533"/>
              </p:ext>
            </p:extLst>
          </p:nvPr>
        </p:nvGraphicFramePr>
        <p:xfrm>
          <a:off x="260350" y="5100638"/>
          <a:ext cx="54086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699" name="Equation" r:id="rId31" imgW="2781000" imgH="482400" progId="Equation.DSMT4">
                  <p:embed/>
                </p:oleObj>
              </mc:Choice>
              <mc:Fallback>
                <p:oleObj name="Equation" r:id="rId31" imgW="2781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100638"/>
                        <a:ext cx="5408613" cy="9286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71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408140"/>
              </p:ext>
            </p:extLst>
          </p:nvPr>
        </p:nvGraphicFramePr>
        <p:xfrm>
          <a:off x="427038" y="69850"/>
          <a:ext cx="457676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1" name="Equation" r:id="rId3" imgW="2222280" imgH="622080" progId="Equation.DSMT4">
                  <p:embed/>
                </p:oleObj>
              </mc:Choice>
              <mc:Fallback>
                <p:oleObj name="Equation" r:id="rId3" imgW="22222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8" y="69850"/>
                        <a:ext cx="457676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184150" y="1327150"/>
          <a:ext cx="31924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2" name="Equation" r:id="rId5" imgW="1549080" imgH="253800" progId="Equation.DSMT4">
                  <p:embed/>
                </p:oleObj>
              </mc:Choice>
              <mc:Fallback>
                <p:oleObj name="Equation" r:id="rId5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" y="1327150"/>
                        <a:ext cx="31924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连接符 13"/>
          <p:cNvCxnSpPr/>
          <p:nvPr/>
        </p:nvCxnSpPr>
        <p:spPr>
          <a:xfrm flipV="1">
            <a:off x="2920695" y="1303850"/>
            <a:ext cx="1269511" cy="2330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998503"/>
              </p:ext>
            </p:extLst>
          </p:nvPr>
        </p:nvGraphicFramePr>
        <p:xfrm>
          <a:off x="3532188" y="1336445"/>
          <a:ext cx="37147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3" name="Equation" r:id="rId7" imgW="1803240" imgH="203040" progId="Equation.DSMT4">
                  <p:embed/>
                </p:oleObj>
              </mc:Choice>
              <mc:Fallback>
                <p:oleObj name="Equation" r:id="rId7" imgW="1803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2188" y="1336445"/>
                        <a:ext cx="37147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098697"/>
              </p:ext>
            </p:extLst>
          </p:nvPr>
        </p:nvGraphicFramePr>
        <p:xfrm>
          <a:off x="79375" y="2478088"/>
          <a:ext cx="33655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4" name="Equation" r:id="rId9" imgW="1854000" imgH="380880" progId="Equation.DSMT4">
                  <p:embed/>
                </p:oleObj>
              </mc:Choice>
              <mc:Fallback>
                <p:oleObj name="Equation" r:id="rId9" imgW="1854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" y="2478088"/>
                        <a:ext cx="33655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775352"/>
              </p:ext>
            </p:extLst>
          </p:nvPr>
        </p:nvGraphicFramePr>
        <p:xfrm>
          <a:off x="3475038" y="2555875"/>
          <a:ext cx="42783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5" name="Equation" r:id="rId11" imgW="2082600" imgH="279360" progId="Equation.DSMT4">
                  <p:embed/>
                </p:oleObj>
              </mc:Choice>
              <mc:Fallback>
                <p:oleObj name="Equation" r:id="rId11" imgW="2082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2555875"/>
                        <a:ext cx="4278312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58956"/>
              </p:ext>
            </p:extLst>
          </p:nvPr>
        </p:nvGraphicFramePr>
        <p:xfrm>
          <a:off x="3531524" y="3537568"/>
          <a:ext cx="3714750" cy="72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6" name="Equation" r:id="rId13" imgW="1701720" imgH="330120" progId="Equation.DSMT4">
                  <p:embed/>
                </p:oleObj>
              </mc:Choice>
              <mc:Fallback>
                <p:oleObj name="Equation" r:id="rId13" imgW="1701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524" y="3537568"/>
                        <a:ext cx="3714750" cy="72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146531"/>
              </p:ext>
            </p:extLst>
          </p:nvPr>
        </p:nvGraphicFramePr>
        <p:xfrm>
          <a:off x="194585" y="4234905"/>
          <a:ext cx="4927601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7" name="Equation" r:id="rId15" imgW="2692080" imgH="393480" progId="Equation.DSMT4">
                  <p:embed/>
                </p:oleObj>
              </mc:Choice>
              <mc:Fallback>
                <p:oleObj name="Equation" r:id="rId15" imgW="2692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85" y="4234905"/>
                        <a:ext cx="4927601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39656"/>
              </p:ext>
            </p:extLst>
          </p:nvPr>
        </p:nvGraphicFramePr>
        <p:xfrm>
          <a:off x="3987800" y="5067300"/>
          <a:ext cx="12588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8" name="Equation" r:id="rId17" imgW="444240" imgH="203040" progId="Equation.DSMT4">
                  <p:embed/>
                </p:oleObj>
              </mc:Choice>
              <mc:Fallback>
                <p:oleObj name="Equation" r:id="rId17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5067300"/>
                        <a:ext cx="12588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696772"/>
              </p:ext>
            </p:extLst>
          </p:nvPr>
        </p:nvGraphicFramePr>
        <p:xfrm>
          <a:off x="5122186" y="4271861"/>
          <a:ext cx="2384759" cy="76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29" name="Equation" r:id="rId19" imgW="1015920" imgH="317160" progId="Equation.DSMT4">
                  <p:embed/>
                </p:oleObj>
              </mc:Choice>
              <mc:Fallback>
                <p:oleObj name="Equation" r:id="rId19" imgW="1015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186" y="4271861"/>
                        <a:ext cx="2384759" cy="76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/>
          </p:nvPr>
        </p:nvGraphicFramePr>
        <p:xfrm>
          <a:off x="3231893" y="5071065"/>
          <a:ext cx="842213" cy="51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0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893" y="5071065"/>
                        <a:ext cx="842213" cy="51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809100"/>
              </p:ext>
            </p:extLst>
          </p:nvPr>
        </p:nvGraphicFramePr>
        <p:xfrm>
          <a:off x="5456881" y="5699767"/>
          <a:ext cx="2296469" cy="64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1" name="Equation" r:id="rId23" imgW="1168200" imgH="330120" progId="Equation.DSMT4">
                  <p:embed/>
                </p:oleObj>
              </mc:Choice>
              <mc:Fallback>
                <p:oleObj name="Equation" r:id="rId23" imgW="1168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881" y="5699767"/>
                        <a:ext cx="2296469" cy="64811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417579"/>
              </p:ext>
            </p:extLst>
          </p:nvPr>
        </p:nvGraphicFramePr>
        <p:xfrm>
          <a:off x="766763" y="1835150"/>
          <a:ext cx="35528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2" name="Equation" r:id="rId25" imgW="1803240" imgH="355320" progId="Equation.DSMT4">
                  <p:embed/>
                </p:oleObj>
              </mc:Choice>
              <mc:Fallback>
                <p:oleObj name="Equation" r:id="rId25" imgW="18032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835150"/>
                        <a:ext cx="35528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765512"/>
              </p:ext>
            </p:extLst>
          </p:nvPr>
        </p:nvGraphicFramePr>
        <p:xfrm>
          <a:off x="201123" y="5824052"/>
          <a:ext cx="4883845" cy="65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3" name="Equation" r:id="rId27" imgW="1993680" imgH="266400" progId="Equation.DSMT4">
                  <p:embed/>
                </p:oleObj>
              </mc:Choice>
              <mc:Fallback>
                <p:oleObj name="Equation" r:id="rId27" imgW="1993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23" y="5824052"/>
                        <a:ext cx="4883845" cy="6535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756680"/>
              </p:ext>
            </p:extLst>
          </p:nvPr>
        </p:nvGraphicFramePr>
        <p:xfrm>
          <a:off x="678655" y="3173995"/>
          <a:ext cx="20367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4" name="Equation" r:id="rId29" imgW="952200" imgH="203040" progId="Equation.DSMT4">
                  <p:embed/>
                </p:oleObj>
              </mc:Choice>
              <mc:Fallback>
                <p:oleObj name="Equation" r:id="rId29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5" y="3173995"/>
                        <a:ext cx="20367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 flipV="1">
            <a:off x="5388899" y="3076830"/>
            <a:ext cx="821614" cy="1313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5315069" y="3036943"/>
          <a:ext cx="697433" cy="51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5" name="Equation" r:id="rId31" imgW="241200" imgH="177480" progId="Equation.DSMT4">
                  <p:embed/>
                </p:oleObj>
              </mc:Choice>
              <mc:Fallback>
                <p:oleObj name="Equation" r:id="rId31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069" y="3036943"/>
                        <a:ext cx="697433" cy="512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64506"/>
              </p:ext>
            </p:extLst>
          </p:nvPr>
        </p:nvGraphicFramePr>
        <p:xfrm>
          <a:off x="4302920" y="1746255"/>
          <a:ext cx="1211402" cy="793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6" name="Equation" r:id="rId33" imgW="558720" imgH="368280" progId="Equation.DSMT4">
                  <p:embed/>
                </p:oleObj>
              </mc:Choice>
              <mc:Fallback>
                <p:oleObj name="Equation" r:id="rId33" imgW="5587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920" y="1746255"/>
                        <a:ext cx="1211402" cy="793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205984"/>
              </p:ext>
            </p:extLst>
          </p:nvPr>
        </p:nvGraphicFramePr>
        <p:xfrm>
          <a:off x="204178" y="3628300"/>
          <a:ext cx="3270860" cy="680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7" name="Equation" r:id="rId35" imgW="1460160" imgH="304560" progId="Equation.DSMT4">
                  <p:embed/>
                </p:oleObj>
              </mc:Choice>
              <mc:Fallback>
                <p:oleObj name="Equation" r:id="rId35" imgW="1460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78" y="3628300"/>
                        <a:ext cx="3270860" cy="680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088316"/>
              </p:ext>
            </p:extLst>
          </p:nvPr>
        </p:nvGraphicFramePr>
        <p:xfrm>
          <a:off x="160337" y="5004442"/>
          <a:ext cx="31559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8" name="Equation" r:id="rId37" imgW="1473120" imgH="317160" progId="Equation.DSMT4">
                  <p:embed/>
                </p:oleObj>
              </mc:Choice>
              <mc:Fallback>
                <p:oleObj name="Equation" r:id="rId37" imgW="1473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" y="5004442"/>
                        <a:ext cx="31559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69217" y="2542635"/>
            <a:ext cx="7477436" cy="19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111886" y="3000870"/>
            <a:ext cx="886404" cy="24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840516" y="3608768"/>
            <a:ext cx="1795593" cy="54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五角星 44"/>
          <p:cNvSpPr/>
          <p:nvPr/>
        </p:nvSpPr>
        <p:spPr>
          <a:xfrm>
            <a:off x="1748816" y="879041"/>
            <a:ext cx="497396" cy="3422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1097896" y="796474"/>
            <a:ext cx="383788" cy="39720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五角星 46"/>
          <p:cNvSpPr/>
          <p:nvPr/>
        </p:nvSpPr>
        <p:spPr>
          <a:xfrm>
            <a:off x="5997669" y="3152902"/>
            <a:ext cx="497396" cy="342237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五角星 47"/>
          <p:cNvSpPr/>
          <p:nvPr/>
        </p:nvSpPr>
        <p:spPr>
          <a:xfrm>
            <a:off x="4481732" y="977293"/>
            <a:ext cx="497396" cy="342237"/>
          </a:xfrm>
          <a:prstGeom prst="star5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1289790" y="1790785"/>
            <a:ext cx="1970214" cy="21959"/>
          </a:xfrm>
          <a:prstGeom prst="line">
            <a:avLst/>
          </a:prstGeom>
          <a:ln w="38100">
            <a:solidFill>
              <a:srgbClr val="0B0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14236"/>
              </p:ext>
            </p:extLst>
          </p:nvPr>
        </p:nvGraphicFramePr>
        <p:xfrm>
          <a:off x="5789613" y="296863"/>
          <a:ext cx="1720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5739" name="Equation" r:id="rId39" imgW="1066680" imgH="317160" progId="Equation.DSMT4">
                  <p:embed/>
                </p:oleObj>
              </mc:Choice>
              <mc:Fallback>
                <p:oleObj name="Equation" r:id="rId39" imgW="1066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296863"/>
                        <a:ext cx="1720850" cy="5111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475360"/>
              </p:ext>
            </p:extLst>
          </p:nvPr>
        </p:nvGraphicFramePr>
        <p:xfrm>
          <a:off x="229647" y="3284758"/>
          <a:ext cx="10144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0" name="Equation" r:id="rId3" imgW="545760" imgH="253800" progId="Equation.DSMT4">
                  <p:embed/>
                </p:oleObj>
              </mc:Choice>
              <mc:Fallback>
                <p:oleObj name="Equation" r:id="rId3" imgW="545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47" y="3284758"/>
                        <a:ext cx="10144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504706"/>
              </p:ext>
            </p:extLst>
          </p:nvPr>
        </p:nvGraphicFramePr>
        <p:xfrm>
          <a:off x="57053" y="3819616"/>
          <a:ext cx="37322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1" name="Equation" r:id="rId5" imgW="1612800" imgH="241200" progId="Equation.DSMT4">
                  <p:embed/>
                </p:oleObj>
              </mc:Choice>
              <mc:Fallback>
                <p:oleObj name="Equation" r:id="rId5" imgW="1612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3" y="3819616"/>
                        <a:ext cx="37322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438058"/>
              </p:ext>
            </p:extLst>
          </p:nvPr>
        </p:nvGraphicFramePr>
        <p:xfrm>
          <a:off x="84999" y="539336"/>
          <a:ext cx="4687387" cy="4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2" name="Equation" r:id="rId7" imgW="2120760" imgH="203040" progId="Equation.DSMT4">
                  <p:embed/>
                </p:oleObj>
              </mc:Choice>
              <mc:Fallback>
                <p:oleObj name="Equation" r:id="rId7" imgW="2120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9" y="539336"/>
                        <a:ext cx="4687387" cy="443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317181"/>
              </p:ext>
            </p:extLst>
          </p:nvPr>
        </p:nvGraphicFramePr>
        <p:xfrm>
          <a:off x="88583" y="105193"/>
          <a:ext cx="4817739" cy="44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3" name="Equation" r:id="rId9" imgW="2298600" imgH="215640" progId="Equation.DSMT4">
                  <p:embed/>
                </p:oleObj>
              </mc:Choice>
              <mc:Fallback>
                <p:oleObj name="Equation" r:id="rId9" imgW="2298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3" y="105193"/>
                        <a:ext cx="4817739" cy="44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917735"/>
              </p:ext>
            </p:extLst>
          </p:nvPr>
        </p:nvGraphicFramePr>
        <p:xfrm>
          <a:off x="112713" y="989013"/>
          <a:ext cx="4165672" cy="4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4" name="Equation" r:id="rId11" imgW="1930320" imgH="215640" progId="Equation.DSMT4">
                  <p:embed/>
                </p:oleObj>
              </mc:Choice>
              <mc:Fallback>
                <p:oleObj name="Equation" r:id="rId11" imgW="1930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989013"/>
                        <a:ext cx="4165672" cy="4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82204"/>
              </p:ext>
            </p:extLst>
          </p:nvPr>
        </p:nvGraphicFramePr>
        <p:xfrm>
          <a:off x="1244059" y="3220826"/>
          <a:ext cx="4348575" cy="562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5" name="Equation" r:id="rId13" imgW="1917360" imgH="253800" progId="Equation.DSMT4">
                  <p:embed/>
                </p:oleObj>
              </mc:Choice>
              <mc:Fallback>
                <p:oleObj name="Equation" r:id="rId13" imgW="1917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059" y="3220826"/>
                        <a:ext cx="4348575" cy="562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1209"/>
              </p:ext>
            </p:extLst>
          </p:nvPr>
        </p:nvGraphicFramePr>
        <p:xfrm>
          <a:off x="6333017" y="3740746"/>
          <a:ext cx="16430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6" name="Equation" r:id="rId15" imgW="736560" imgH="406080" progId="Equation.DSMT4">
                  <p:embed/>
                </p:oleObj>
              </mc:Choice>
              <mc:Fallback>
                <p:oleObj name="Equation" r:id="rId15" imgW="736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3017" y="3740746"/>
                        <a:ext cx="16430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885238"/>
              </p:ext>
            </p:extLst>
          </p:nvPr>
        </p:nvGraphicFramePr>
        <p:xfrm>
          <a:off x="421200" y="4884738"/>
          <a:ext cx="23082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7" name="Equation" r:id="rId17" imgW="990360" imgH="342720" progId="Equation.DSMT4">
                  <p:embed/>
                </p:oleObj>
              </mc:Choice>
              <mc:Fallback>
                <p:oleObj name="Equation" r:id="rId17" imgW="990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00" y="4884738"/>
                        <a:ext cx="2308225" cy="7905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/>
          <p:cNvCxnSpPr/>
          <p:nvPr/>
        </p:nvCxnSpPr>
        <p:spPr>
          <a:xfrm flipV="1">
            <a:off x="4987350" y="1320009"/>
            <a:ext cx="224299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 flipH="1" flipV="1">
            <a:off x="5796186" y="451057"/>
            <a:ext cx="27435" cy="1291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5787160" y="1023123"/>
            <a:ext cx="314036" cy="3040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137654" y="1013816"/>
            <a:ext cx="895928" cy="92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248566"/>
              </p:ext>
            </p:extLst>
          </p:nvPr>
        </p:nvGraphicFramePr>
        <p:xfrm>
          <a:off x="7238954" y="1107977"/>
          <a:ext cx="2603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8" name="Equation" r:id="rId19" imgW="101520" imgH="164880" progId="Equation.DSMT4">
                  <p:embed/>
                </p:oleObj>
              </mc:Choice>
              <mc:Fallback>
                <p:oleObj name="Equation" r:id="rId19" imgW="101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8954" y="1107977"/>
                        <a:ext cx="2603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63154"/>
              </p:ext>
            </p:extLst>
          </p:nvPr>
        </p:nvGraphicFramePr>
        <p:xfrm>
          <a:off x="5066911" y="395332"/>
          <a:ext cx="6683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69" name="Equation" r:id="rId21" imgW="330120" imgH="203040" progId="Equation.DSMT4">
                  <p:embed/>
                </p:oleObj>
              </mc:Choice>
              <mc:Fallback>
                <p:oleObj name="Equation" r:id="rId21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6911" y="395332"/>
                        <a:ext cx="6683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978256"/>
              </p:ext>
            </p:extLst>
          </p:nvPr>
        </p:nvGraphicFramePr>
        <p:xfrm>
          <a:off x="5592634" y="837127"/>
          <a:ext cx="250495" cy="360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0" name="Equation" r:id="rId23" imgW="114120" imgH="164880" progId="Equation.DSMT4">
                  <p:embed/>
                </p:oleObj>
              </mc:Choice>
              <mc:Fallback>
                <p:oleObj name="Equation" r:id="rId23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634" y="837127"/>
                        <a:ext cx="250495" cy="360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591737"/>
              </p:ext>
            </p:extLst>
          </p:nvPr>
        </p:nvGraphicFramePr>
        <p:xfrm>
          <a:off x="6070138" y="1343198"/>
          <a:ext cx="337362" cy="37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1" name="Equation" r:id="rId25" imgW="114120" imgH="164880" progId="Equation.DSMT4">
                  <p:embed/>
                </p:oleObj>
              </mc:Choice>
              <mc:Fallback>
                <p:oleObj name="Equation" r:id="rId25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138" y="1343198"/>
                        <a:ext cx="337362" cy="37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连接符 76"/>
          <p:cNvCxnSpPr>
            <a:endCxn id="75" idx="3"/>
          </p:cNvCxnSpPr>
          <p:nvPr/>
        </p:nvCxnSpPr>
        <p:spPr>
          <a:xfrm flipH="1">
            <a:off x="5843129" y="1013600"/>
            <a:ext cx="346861" cy="391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81169"/>
              </p:ext>
            </p:extLst>
          </p:nvPr>
        </p:nvGraphicFramePr>
        <p:xfrm>
          <a:off x="5528458" y="1308208"/>
          <a:ext cx="366325" cy="46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2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8458" y="1308208"/>
                        <a:ext cx="366325" cy="46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9" name="直接连接符 78"/>
          <p:cNvCxnSpPr/>
          <p:nvPr/>
        </p:nvCxnSpPr>
        <p:spPr>
          <a:xfrm>
            <a:off x="5154848" y="1313217"/>
            <a:ext cx="653978" cy="9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V="1">
            <a:off x="5797806" y="636583"/>
            <a:ext cx="715754" cy="690560"/>
          </a:xfrm>
          <a:prstGeom prst="line">
            <a:avLst/>
          </a:prstGeom>
          <a:ln w="57150">
            <a:solidFill>
              <a:srgbClr val="0B0F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19370"/>
              </p:ext>
            </p:extLst>
          </p:nvPr>
        </p:nvGraphicFramePr>
        <p:xfrm>
          <a:off x="6288506" y="346514"/>
          <a:ext cx="655501" cy="37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3" name="Equation" r:id="rId29" imgW="355320" imgH="203040" progId="Equation.DSMT4">
                  <p:embed/>
                </p:oleObj>
              </mc:Choice>
              <mc:Fallback>
                <p:oleObj name="Equation" r:id="rId29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506" y="346514"/>
                        <a:ext cx="655501" cy="372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/>
          <p:cNvCxnSpPr/>
          <p:nvPr/>
        </p:nvCxnSpPr>
        <p:spPr>
          <a:xfrm>
            <a:off x="5034267" y="1274944"/>
            <a:ext cx="728595" cy="1"/>
          </a:xfrm>
          <a:prstGeom prst="line">
            <a:avLst/>
          </a:prstGeom>
          <a:ln w="57150">
            <a:solidFill>
              <a:srgbClr val="0B0F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904034"/>
              </p:ext>
            </p:extLst>
          </p:nvPr>
        </p:nvGraphicFramePr>
        <p:xfrm>
          <a:off x="3725276" y="3870416"/>
          <a:ext cx="2589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4" name="Equation" r:id="rId31" imgW="1295280" imgH="253800" progId="Equation.DSMT4">
                  <p:embed/>
                </p:oleObj>
              </mc:Choice>
              <mc:Fallback>
                <p:oleObj name="Equation" r:id="rId31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276" y="3870416"/>
                        <a:ext cx="25892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047619"/>
              </p:ext>
            </p:extLst>
          </p:nvPr>
        </p:nvGraphicFramePr>
        <p:xfrm>
          <a:off x="174808" y="2516774"/>
          <a:ext cx="48371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5" name="Equation" r:id="rId33" imgW="2019240" imgH="215640" progId="Equation.DSMT4">
                  <p:embed/>
                </p:oleObj>
              </mc:Choice>
              <mc:Fallback>
                <p:oleObj name="Equation" r:id="rId33" imgW="2019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08" y="2516774"/>
                        <a:ext cx="48371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993784"/>
              </p:ext>
            </p:extLst>
          </p:nvPr>
        </p:nvGraphicFramePr>
        <p:xfrm>
          <a:off x="134784" y="1546023"/>
          <a:ext cx="2247319" cy="46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6" name="Equation" r:id="rId35" imgW="1015920" imgH="215640" progId="Equation.DSMT4">
                  <p:embed/>
                </p:oleObj>
              </mc:Choice>
              <mc:Fallback>
                <p:oleObj name="Equation" r:id="rId35" imgW="101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84" y="1546023"/>
                        <a:ext cx="2247319" cy="4672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386713"/>
              </p:ext>
            </p:extLst>
          </p:nvPr>
        </p:nvGraphicFramePr>
        <p:xfrm>
          <a:off x="2336494" y="1495588"/>
          <a:ext cx="1517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7" name="Equation" r:id="rId37" imgW="609480" imgH="203040" progId="Equation.DSMT4">
                  <p:embed/>
                </p:oleObj>
              </mc:Choice>
              <mc:Fallback>
                <p:oleObj name="Equation" r:id="rId37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494" y="1495588"/>
                        <a:ext cx="15176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562806"/>
              </p:ext>
            </p:extLst>
          </p:nvPr>
        </p:nvGraphicFramePr>
        <p:xfrm>
          <a:off x="3878703" y="1484772"/>
          <a:ext cx="1009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8" name="Equation" r:id="rId39" imgW="406080" imgH="203040" progId="Equation.DSMT4">
                  <p:embed/>
                </p:oleObj>
              </mc:Choice>
              <mc:Fallback>
                <p:oleObj name="Equation" r:id="rId39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703" y="1484772"/>
                        <a:ext cx="10096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47478"/>
              </p:ext>
            </p:extLst>
          </p:nvPr>
        </p:nvGraphicFramePr>
        <p:xfrm>
          <a:off x="1883873" y="2023604"/>
          <a:ext cx="3711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779" name="Equation" r:id="rId41" imgW="1549080" imgH="203040" progId="Equation.DSMT4">
                  <p:embed/>
                </p:oleObj>
              </mc:Choice>
              <mc:Fallback>
                <p:oleObj name="Equation" r:id="rId41" imgW="1549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73" y="2023604"/>
                        <a:ext cx="3711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02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接连接符 65"/>
          <p:cNvCxnSpPr/>
          <p:nvPr/>
        </p:nvCxnSpPr>
        <p:spPr>
          <a:xfrm flipH="1" flipV="1">
            <a:off x="6451862" y="2664732"/>
            <a:ext cx="598015" cy="3837"/>
          </a:xfrm>
          <a:prstGeom prst="line">
            <a:avLst/>
          </a:prstGeom>
          <a:ln w="38100">
            <a:solidFill>
              <a:srgbClr val="0B0FC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7110096" y="2373286"/>
            <a:ext cx="1303125" cy="10130"/>
          </a:xfrm>
          <a:prstGeom prst="line">
            <a:avLst/>
          </a:prstGeom>
          <a:ln w="38100">
            <a:solidFill>
              <a:srgbClr val="0B0FC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flipH="1">
            <a:off x="7726900" y="1674530"/>
            <a:ext cx="1014551" cy="26543"/>
          </a:xfrm>
          <a:prstGeom prst="line">
            <a:avLst/>
          </a:prstGeom>
          <a:ln w="381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H="1">
            <a:off x="7385871" y="2023082"/>
            <a:ext cx="1292250" cy="18542"/>
          </a:xfrm>
          <a:prstGeom prst="line">
            <a:avLst/>
          </a:prstGeom>
          <a:ln w="38100">
            <a:solidFill>
              <a:srgbClr val="99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210057"/>
              </p:ext>
            </p:extLst>
          </p:nvPr>
        </p:nvGraphicFramePr>
        <p:xfrm>
          <a:off x="106363" y="141288"/>
          <a:ext cx="76041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2" name="Equation" r:id="rId3" imgW="3632040" imgH="469800" progId="Equation.DSMT4">
                  <p:embed/>
                </p:oleObj>
              </mc:Choice>
              <mc:Fallback>
                <p:oleObj name="Equation" r:id="rId3" imgW="36320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141288"/>
                        <a:ext cx="76041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372840"/>
              </p:ext>
            </p:extLst>
          </p:nvPr>
        </p:nvGraphicFramePr>
        <p:xfrm>
          <a:off x="2695617" y="1207979"/>
          <a:ext cx="18684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3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617" y="1207979"/>
                        <a:ext cx="18684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964577"/>
              </p:ext>
            </p:extLst>
          </p:nvPr>
        </p:nvGraphicFramePr>
        <p:xfrm>
          <a:off x="7604925" y="363241"/>
          <a:ext cx="1355204" cy="396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4" name="Equation" r:id="rId7" imgW="685800" imgH="203040" progId="Equation.DSMT4">
                  <p:embed/>
                </p:oleObj>
              </mc:Choice>
              <mc:Fallback>
                <p:oleObj name="Equation" r:id="rId7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925" y="363241"/>
                        <a:ext cx="1355204" cy="396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>
          <a:xfrm flipV="1">
            <a:off x="6479560" y="2672797"/>
            <a:ext cx="224299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7092183" y="1338269"/>
            <a:ext cx="65629" cy="16793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120898" y="2382655"/>
            <a:ext cx="325587" cy="3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692596"/>
              </p:ext>
            </p:extLst>
          </p:nvPr>
        </p:nvGraphicFramePr>
        <p:xfrm>
          <a:off x="8714904" y="2462453"/>
          <a:ext cx="2603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5" name="Equation" r:id="rId9" imgW="101520" imgH="164880" progId="Equation.DSMT4">
                  <p:embed/>
                </p:oleObj>
              </mc:Choice>
              <mc:Fallback>
                <p:oleObj name="Equation" r:id="rId9" imgW="101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904" y="2462453"/>
                        <a:ext cx="2603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213196"/>
              </p:ext>
            </p:extLst>
          </p:nvPr>
        </p:nvGraphicFramePr>
        <p:xfrm>
          <a:off x="7081661" y="1014229"/>
          <a:ext cx="744104" cy="50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6" name="Equation" r:id="rId11" imgW="368280" imgH="253800" progId="Equation.DSMT4">
                  <p:embed/>
                </p:oleObj>
              </mc:Choice>
              <mc:Fallback>
                <p:oleObj name="Equation" r:id="rId11" imgW="36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661" y="1014229"/>
                        <a:ext cx="744104" cy="509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210564"/>
              </p:ext>
            </p:extLst>
          </p:nvPr>
        </p:nvGraphicFramePr>
        <p:xfrm>
          <a:off x="6737521" y="2190376"/>
          <a:ext cx="390032" cy="38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7" name="Equation" r:id="rId13" imgW="164880" imgH="164880" progId="Equation.DSMT4">
                  <p:embed/>
                </p:oleObj>
              </mc:Choice>
              <mc:Fallback>
                <p:oleObj name="Equation" r:id="rId1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521" y="2190376"/>
                        <a:ext cx="390032" cy="388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25885"/>
              </p:ext>
            </p:extLst>
          </p:nvPr>
        </p:nvGraphicFramePr>
        <p:xfrm>
          <a:off x="7288676" y="2686856"/>
          <a:ext cx="3254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8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676" y="2686856"/>
                        <a:ext cx="325438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323727"/>
              </p:ext>
            </p:extLst>
          </p:nvPr>
        </p:nvGraphicFramePr>
        <p:xfrm>
          <a:off x="6884912" y="2629905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59" name="Equation" r:id="rId17" imgW="126720" imgH="177480" progId="Equation.DSMT4">
                  <p:embed/>
                </p:oleObj>
              </mc:Choice>
              <mc:Fallback>
                <p:oleObj name="Equation" r:id="rId1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12" y="2629905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连接符 74"/>
          <p:cNvCxnSpPr/>
          <p:nvPr/>
        </p:nvCxnSpPr>
        <p:spPr>
          <a:xfrm>
            <a:off x="6479560" y="2668178"/>
            <a:ext cx="653978" cy="9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062946" y="2583628"/>
            <a:ext cx="140110" cy="136791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/>
          <p:cNvCxnSpPr>
            <a:endCxn id="34" idx="4"/>
          </p:cNvCxnSpPr>
          <p:nvPr/>
        </p:nvCxnSpPr>
        <p:spPr>
          <a:xfrm flipH="1" flipV="1">
            <a:off x="7398782" y="2439731"/>
            <a:ext cx="16330" cy="23306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34782"/>
              </p:ext>
            </p:extLst>
          </p:nvPr>
        </p:nvGraphicFramePr>
        <p:xfrm>
          <a:off x="6673182" y="1842172"/>
          <a:ext cx="438257" cy="29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0" name="Equation" r:id="rId19" imgW="241200" imgH="164880" progId="Equation.DSMT4">
                  <p:embed/>
                </p:oleObj>
              </mc:Choice>
              <mc:Fallback>
                <p:oleObj name="Equation" r:id="rId19" imgW="2412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182" y="1842172"/>
                        <a:ext cx="438257" cy="298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椭圆 33"/>
          <p:cNvSpPr/>
          <p:nvPr/>
        </p:nvSpPr>
        <p:spPr>
          <a:xfrm>
            <a:off x="7328727" y="2302940"/>
            <a:ext cx="140110" cy="136791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7430302" y="2012798"/>
            <a:ext cx="5815" cy="239668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403007" y="2036738"/>
            <a:ext cx="287783" cy="15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7686431" y="1696281"/>
            <a:ext cx="271445" cy="11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7704520" y="1717949"/>
            <a:ext cx="4359" cy="28978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/>
          <p:cNvSpPr/>
          <p:nvPr/>
        </p:nvSpPr>
        <p:spPr>
          <a:xfrm>
            <a:off x="7667046" y="1964992"/>
            <a:ext cx="70517" cy="9607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814641"/>
              </p:ext>
            </p:extLst>
          </p:nvPr>
        </p:nvGraphicFramePr>
        <p:xfrm>
          <a:off x="6692514" y="1516760"/>
          <a:ext cx="388898" cy="28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1" name="Equation" r:id="rId21" imgW="241200" imgH="177480" progId="Equation.DSMT4">
                  <p:embed/>
                </p:oleObj>
              </mc:Choice>
              <mc:Fallback>
                <p:oleObj name="Equation" r:id="rId21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514" y="1516760"/>
                        <a:ext cx="388898" cy="285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接连接符 53"/>
          <p:cNvCxnSpPr/>
          <p:nvPr/>
        </p:nvCxnSpPr>
        <p:spPr>
          <a:xfrm flipH="1">
            <a:off x="7110096" y="1695888"/>
            <a:ext cx="577372" cy="151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134244"/>
              </p:ext>
            </p:extLst>
          </p:nvPr>
        </p:nvGraphicFramePr>
        <p:xfrm>
          <a:off x="4491718" y="1224438"/>
          <a:ext cx="160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2" name="Equation" r:id="rId23" imgW="698400" imgH="203040" progId="Equation.DSMT4">
                  <p:embed/>
                </p:oleObj>
              </mc:Choice>
              <mc:Fallback>
                <p:oleObj name="Equation" r:id="rId2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718" y="1224438"/>
                        <a:ext cx="160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580323"/>
              </p:ext>
            </p:extLst>
          </p:nvPr>
        </p:nvGraphicFramePr>
        <p:xfrm>
          <a:off x="1659360" y="1789836"/>
          <a:ext cx="7270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3" name="Equation" r:id="rId25" imgW="291960" imgH="139680" progId="Equation.DSMT4">
                  <p:embed/>
                </p:oleObj>
              </mc:Choice>
              <mc:Fallback>
                <p:oleObj name="Equation" r:id="rId25" imgW="2919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360" y="1789836"/>
                        <a:ext cx="72707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001603"/>
              </p:ext>
            </p:extLst>
          </p:nvPr>
        </p:nvGraphicFramePr>
        <p:xfrm>
          <a:off x="2410499" y="1769567"/>
          <a:ext cx="26558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4" name="Equation" r:id="rId27" imgW="1066680" imgH="203040" progId="Equation.DSMT4">
                  <p:embed/>
                </p:oleObj>
              </mc:Choice>
              <mc:Fallback>
                <p:oleObj name="Equation" r:id="rId27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0499" y="1769567"/>
                        <a:ext cx="26558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142303"/>
              </p:ext>
            </p:extLst>
          </p:nvPr>
        </p:nvGraphicFramePr>
        <p:xfrm>
          <a:off x="5992845" y="5506673"/>
          <a:ext cx="199231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5" name="Equation" r:id="rId29" imgW="799920" imgH="304560" progId="Equation.DSMT4">
                  <p:embed/>
                </p:oleObj>
              </mc:Choice>
              <mc:Fallback>
                <p:oleObj name="Equation" r:id="rId29" imgW="799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45" y="5506673"/>
                        <a:ext cx="1992312" cy="7508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77621"/>
              </p:ext>
            </p:extLst>
          </p:nvPr>
        </p:nvGraphicFramePr>
        <p:xfrm>
          <a:off x="939800" y="2209801"/>
          <a:ext cx="2543296" cy="928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6" name="Equation" r:id="rId31" imgW="1193760" imgH="444240" progId="Equation.DSMT4">
                  <p:embed/>
                </p:oleObj>
              </mc:Choice>
              <mc:Fallback>
                <p:oleObj name="Equation" r:id="rId31" imgW="1193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209801"/>
                        <a:ext cx="2543296" cy="928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588557"/>
              </p:ext>
            </p:extLst>
          </p:nvPr>
        </p:nvGraphicFramePr>
        <p:xfrm>
          <a:off x="106363" y="3171216"/>
          <a:ext cx="40195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7" name="Equation" r:id="rId33" imgW="2234880" imgH="469800" progId="Equation.DSMT4">
                  <p:embed/>
                </p:oleObj>
              </mc:Choice>
              <mc:Fallback>
                <p:oleObj name="Equation" r:id="rId33" imgW="223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3171216"/>
                        <a:ext cx="40195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69052"/>
              </p:ext>
            </p:extLst>
          </p:nvPr>
        </p:nvGraphicFramePr>
        <p:xfrm>
          <a:off x="4073004" y="3184071"/>
          <a:ext cx="2661396" cy="87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8" name="Equation" r:id="rId35" imgW="1371600" imgH="457200" progId="Equation.DSMT4">
                  <p:embed/>
                </p:oleObj>
              </mc:Choice>
              <mc:Fallback>
                <p:oleObj name="Equation" r:id="rId35" imgW="13716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004" y="3184071"/>
                        <a:ext cx="2661396" cy="87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819831"/>
              </p:ext>
            </p:extLst>
          </p:nvPr>
        </p:nvGraphicFramePr>
        <p:xfrm>
          <a:off x="310607" y="5565695"/>
          <a:ext cx="55038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69" name="Equation" r:id="rId37" imgW="2209680" imgH="253800" progId="Equation.DSMT4">
                  <p:embed/>
                </p:oleObj>
              </mc:Choice>
              <mc:Fallback>
                <p:oleObj name="Equation" r:id="rId37" imgW="2209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07" y="5565695"/>
                        <a:ext cx="5503863" cy="625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017402"/>
              </p:ext>
            </p:extLst>
          </p:nvPr>
        </p:nvGraphicFramePr>
        <p:xfrm>
          <a:off x="6699882" y="3156743"/>
          <a:ext cx="2245825" cy="89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0" name="Equation" r:id="rId39" imgW="1130040" imgH="457200" progId="Equation.DSMT4">
                  <p:embed/>
                </p:oleObj>
              </mc:Choice>
              <mc:Fallback>
                <p:oleObj name="Equation" r:id="rId39" imgW="11300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882" y="3156743"/>
                        <a:ext cx="2245825" cy="891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37323"/>
              </p:ext>
            </p:extLst>
          </p:nvPr>
        </p:nvGraphicFramePr>
        <p:xfrm>
          <a:off x="2319920" y="4042920"/>
          <a:ext cx="2159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1" name="Equation" r:id="rId41" imgW="850680" imgH="279360" progId="Equation.DSMT4">
                  <p:embed/>
                </p:oleObj>
              </mc:Choice>
              <mc:Fallback>
                <p:oleObj name="Equation" r:id="rId41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920" y="4042920"/>
                        <a:ext cx="2159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948098"/>
              </p:ext>
            </p:extLst>
          </p:nvPr>
        </p:nvGraphicFramePr>
        <p:xfrm>
          <a:off x="611188" y="4148138"/>
          <a:ext cx="1447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2" name="Equation" r:id="rId43" imgW="609480" imgH="203040" progId="Equation.DSMT4">
                  <p:embed/>
                </p:oleObj>
              </mc:Choice>
              <mc:Fallback>
                <p:oleObj name="Equation" r:id="rId43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148138"/>
                        <a:ext cx="14478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110212"/>
              </p:ext>
            </p:extLst>
          </p:nvPr>
        </p:nvGraphicFramePr>
        <p:xfrm>
          <a:off x="4515703" y="4146166"/>
          <a:ext cx="663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3" name="Equation" r:id="rId45" imgW="266400" imgH="203040" progId="Equation.DSMT4">
                  <p:embed/>
                </p:oleObj>
              </mc:Choice>
              <mc:Fallback>
                <p:oleObj name="Equation" r:id="rId45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5703" y="4146166"/>
                        <a:ext cx="663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46333"/>
              </p:ext>
            </p:extLst>
          </p:nvPr>
        </p:nvGraphicFramePr>
        <p:xfrm>
          <a:off x="295364" y="4726008"/>
          <a:ext cx="3246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4" name="Equation" r:id="rId47" imgW="1549080" imgH="330120" progId="Equation.DSMT4">
                  <p:embed/>
                </p:oleObj>
              </mc:Choice>
              <mc:Fallback>
                <p:oleObj name="Equation" r:id="rId47" imgW="15490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64" y="4726008"/>
                        <a:ext cx="32464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934052"/>
              </p:ext>
            </p:extLst>
          </p:nvPr>
        </p:nvGraphicFramePr>
        <p:xfrm>
          <a:off x="7489969" y="2724136"/>
          <a:ext cx="495188" cy="31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5" name="Equation" r:id="rId49" imgW="215640" imgH="177480" progId="Equation.DSMT4">
                  <p:embed/>
                </p:oleObj>
              </mc:Choice>
              <mc:Fallback>
                <p:oleObj name="Equation" r:id="rId49" imgW="2156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969" y="2724136"/>
                        <a:ext cx="495188" cy="3107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9731"/>
              </p:ext>
            </p:extLst>
          </p:nvPr>
        </p:nvGraphicFramePr>
        <p:xfrm>
          <a:off x="277813" y="1165225"/>
          <a:ext cx="2444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6" name="Equation" r:id="rId51" imgW="1079280" imgH="215640" progId="Equation.DSMT4">
                  <p:embed/>
                </p:oleObj>
              </mc:Choice>
              <mc:Fallback>
                <p:oleObj name="Equation" r:id="rId51" imgW="1079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3" y="1165225"/>
                        <a:ext cx="2444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直接连接符 79"/>
          <p:cNvCxnSpPr/>
          <p:nvPr/>
        </p:nvCxnSpPr>
        <p:spPr>
          <a:xfrm flipH="1" flipV="1">
            <a:off x="7135503" y="2035047"/>
            <a:ext cx="335452" cy="169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7698760" y="2072805"/>
            <a:ext cx="10119" cy="56109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458770"/>
              </p:ext>
            </p:extLst>
          </p:nvPr>
        </p:nvGraphicFramePr>
        <p:xfrm>
          <a:off x="5362032" y="4095548"/>
          <a:ext cx="4524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7" name="Equation" r:id="rId53" imgW="190440" imgH="203040" progId="Equation.DSMT4">
                  <p:embed/>
                </p:oleObj>
              </mc:Choice>
              <mc:Fallback>
                <p:oleObj name="Equation" r:id="rId5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032" y="4095548"/>
                        <a:ext cx="4524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843200"/>
              </p:ext>
            </p:extLst>
          </p:nvPr>
        </p:nvGraphicFramePr>
        <p:xfrm>
          <a:off x="7287951" y="2541554"/>
          <a:ext cx="2936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8" name="Equation" r:id="rId55" imgW="114120" imgH="126720" progId="Equation.DSMT4">
                  <p:embed/>
                </p:oleObj>
              </mc:Choice>
              <mc:Fallback>
                <p:oleObj name="Equation" r:id="rId55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951" y="2541554"/>
                        <a:ext cx="2936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456862"/>
              </p:ext>
            </p:extLst>
          </p:nvPr>
        </p:nvGraphicFramePr>
        <p:xfrm>
          <a:off x="7586267" y="2546556"/>
          <a:ext cx="2936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79" name="Equation" r:id="rId57" imgW="114120" imgH="126720" progId="Equation.DSMT4">
                  <p:embed/>
                </p:oleObj>
              </mc:Choice>
              <mc:Fallback>
                <p:oleObj name="Equation" r:id="rId5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267" y="2546556"/>
                        <a:ext cx="2936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017748"/>
              </p:ext>
            </p:extLst>
          </p:nvPr>
        </p:nvGraphicFramePr>
        <p:xfrm>
          <a:off x="7007572" y="2275478"/>
          <a:ext cx="2936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80" name="Equation" r:id="rId58" imgW="114120" imgH="126720" progId="Equation.DSMT4">
                  <p:embed/>
                </p:oleObj>
              </mc:Choice>
              <mc:Fallback>
                <p:oleObj name="Equation" r:id="rId58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572" y="2275478"/>
                        <a:ext cx="2936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9294"/>
              </p:ext>
            </p:extLst>
          </p:nvPr>
        </p:nvGraphicFramePr>
        <p:xfrm>
          <a:off x="6997431" y="1915137"/>
          <a:ext cx="2936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81" name="Equation" r:id="rId59" imgW="114120" imgH="126720" progId="Equation.DSMT4">
                  <p:embed/>
                </p:oleObj>
              </mc:Choice>
              <mc:Fallback>
                <p:oleObj name="Equation" r:id="rId5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431" y="1915137"/>
                        <a:ext cx="2936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784230"/>
              </p:ext>
            </p:extLst>
          </p:nvPr>
        </p:nvGraphicFramePr>
        <p:xfrm>
          <a:off x="7005178" y="1547068"/>
          <a:ext cx="293688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082" name="Equation" r:id="rId60" imgW="114120" imgH="126720" progId="Equation.DSMT4">
                  <p:embed/>
                </p:oleObj>
              </mc:Choice>
              <mc:Fallback>
                <p:oleObj name="Equation" r:id="rId60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178" y="1547068"/>
                        <a:ext cx="293688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37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0668" y="120793"/>
            <a:ext cx="8938630" cy="13476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276435"/>
              </p:ext>
            </p:extLst>
          </p:nvPr>
        </p:nvGraphicFramePr>
        <p:xfrm>
          <a:off x="3498850" y="858838"/>
          <a:ext cx="2289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45" name="Equation" r:id="rId3" imgW="990360" imgH="266400" progId="Equation.DSMT4">
                  <p:embed/>
                </p:oleObj>
              </mc:Choice>
              <mc:Fallback>
                <p:oleObj name="Equation" r:id="rId3" imgW="9903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858838"/>
                        <a:ext cx="22891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331354" y="999557"/>
            <a:ext cx="655782" cy="274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675926"/>
              </p:ext>
            </p:extLst>
          </p:nvPr>
        </p:nvGraphicFramePr>
        <p:xfrm>
          <a:off x="331354" y="1575350"/>
          <a:ext cx="24161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46" name="Equation" r:id="rId5" imgW="1117440" imgH="380880" progId="Equation.DSMT4">
                  <p:embed/>
                </p:oleObj>
              </mc:Choice>
              <mc:Fallback>
                <p:oleObj name="Equation" r:id="rId5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4" y="1575350"/>
                        <a:ext cx="241617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7709651"/>
              </p:ext>
            </p:extLst>
          </p:nvPr>
        </p:nvGraphicFramePr>
        <p:xfrm>
          <a:off x="1092055" y="879730"/>
          <a:ext cx="2435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47" name="Equation" r:id="rId7" imgW="1054080" imgH="253800" progId="Equation.DSMT4">
                  <p:embed/>
                </p:oleObj>
              </mc:Choice>
              <mc:Fallback>
                <p:oleObj name="Equation" r:id="rId7" imgW="105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055" y="879730"/>
                        <a:ext cx="2435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69070"/>
              </p:ext>
            </p:extLst>
          </p:nvPr>
        </p:nvGraphicFramePr>
        <p:xfrm>
          <a:off x="2803525" y="1544880"/>
          <a:ext cx="24987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48" name="Equation" r:id="rId9" imgW="1130040" imgH="406080" progId="Equation.DSMT4">
                  <p:embed/>
                </p:oleObj>
              </mc:Choice>
              <mc:Fallback>
                <p:oleObj name="Equation" r:id="rId9" imgW="1130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544880"/>
                        <a:ext cx="24987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422691"/>
              </p:ext>
            </p:extLst>
          </p:nvPr>
        </p:nvGraphicFramePr>
        <p:xfrm>
          <a:off x="3286101" y="2620879"/>
          <a:ext cx="29083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49" name="Equation" r:id="rId11" imgW="1257120" imgH="393480" progId="Equation.DSMT4">
                  <p:embed/>
                </p:oleObj>
              </mc:Choice>
              <mc:Fallback>
                <p:oleObj name="Equation" r:id="rId11" imgW="1257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01" y="2620879"/>
                        <a:ext cx="29083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985502"/>
              </p:ext>
            </p:extLst>
          </p:nvPr>
        </p:nvGraphicFramePr>
        <p:xfrm>
          <a:off x="3664181" y="3737814"/>
          <a:ext cx="3276137" cy="945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50" name="Equation" r:id="rId13" imgW="1346040" imgH="393480" progId="Equation.DSMT4">
                  <p:embed/>
                </p:oleObj>
              </mc:Choice>
              <mc:Fallback>
                <p:oleObj name="Equation" r:id="rId13" imgW="13460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181" y="3737814"/>
                        <a:ext cx="3276137" cy="945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466440"/>
              </p:ext>
            </p:extLst>
          </p:nvPr>
        </p:nvGraphicFramePr>
        <p:xfrm>
          <a:off x="470599" y="3737814"/>
          <a:ext cx="3056681" cy="691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51" name="Equation" r:id="rId15" imgW="1218960" imgH="279360" progId="Equation.DSMT4">
                  <p:embed/>
                </p:oleObj>
              </mc:Choice>
              <mc:Fallback>
                <p:oleObj name="Equation" r:id="rId15" imgW="1218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99" y="3737814"/>
                        <a:ext cx="3056681" cy="691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160619"/>
              </p:ext>
            </p:extLst>
          </p:nvPr>
        </p:nvGraphicFramePr>
        <p:xfrm>
          <a:off x="438871" y="2621503"/>
          <a:ext cx="29051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52" name="Equation" r:id="rId17" imgW="1257120" imgH="406080" progId="Equation.DSMT4">
                  <p:embed/>
                </p:oleObj>
              </mc:Choice>
              <mc:Fallback>
                <p:oleObj name="Equation" r:id="rId17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71" y="2621503"/>
                        <a:ext cx="290512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050533"/>
              </p:ext>
            </p:extLst>
          </p:nvPr>
        </p:nvGraphicFramePr>
        <p:xfrm>
          <a:off x="261938" y="239713"/>
          <a:ext cx="821213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53" name="Equation" r:id="rId19" imgW="3746160" imgH="304560" progId="Equation.DSMT4">
                  <p:embed/>
                </p:oleObj>
              </mc:Choice>
              <mc:Fallback>
                <p:oleObj name="Equation" r:id="rId19" imgW="3746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239713"/>
                        <a:ext cx="8212137" cy="6619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802868"/>
              </p:ext>
            </p:extLst>
          </p:nvPr>
        </p:nvGraphicFramePr>
        <p:xfrm>
          <a:off x="5302250" y="1600952"/>
          <a:ext cx="25273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54" name="Equation" r:id="rId21" imgW="1143000" imgH="406080" progId="Equation.DSMT4">
                  <p:embed/>
                </p:oleObj>
              </mc:Choice>
              <mc:Fallback>
                <p:oleObj name="Equation" r:id="rId21" imgW="114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1600952"/>
                        <a:ext cx="25273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27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9"/>
          <p:cNvGraphicFramePr>
            <a:graphicFrameLocks noChangeAspect="1"/>
          </p:cNvGraphicFramePr>
          <p:nvPr>
            <p:extLst/>
          </p:nvPr>
        </p:nvGraphicFramePr>
        <p:xfrm>
          <a:off x="255106" y="596275"/>
          <a:ext cx="7937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2" name="Equation" r:id="rId3" imgW="545760" imgH="241200" progId="Equation.DSMT4">
                  <p:embed/>
                </p:oleObj>
              </mc:Choice>
              <mc:Fallback>
                <p:oleObj name="Equation" r:id="rId3" imgW="545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06" y="596275"/>
                        <a:ext cx="7937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/>
          </p:nvPr>
        </p:nvGraphicFramePr>
        <p:xfrm>
          <a:off x="2772765" y="104336"/>
          <a:ext cx="31226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3" name="Equation" r:id="rId5" imgW="2145960" imgH="253800" progId="Equation.DSMT4">
                  <p:embed/>
                </p:oleObj>
              </mc:Choice>
              <mc:Fallback>
                <p:oleObj name="Equation" r:id="rId5" imgW="2145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765" y="104336"/>
                        <a:ext cx="3122613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9"/>
          <p:cNvGraphicFramePr>
            <a:graphicFrameLocks noChangeAspect="1"/>
          </p:cNvGraphicFramePr>
          <p:nvPr>
            <p:extLst/>
          </p:nvPr>
        </p:nvGraphicFramePr>
        <p:xfrm>
          <a:off x="1216025" y="620713"/>
          <a:ext cx="3789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4" name="Equation" r:id="rId7" imgW="2603160" imgH="279360" progId="Equation.DSMT4">
                  <p:embed/>
                </p:oleObj>
              </mc:Choice>
              <mc:Fallback>
                <p:oleObj name="Equation" r:id="rId7" imgW="2603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620713"/>
                        <a:ext cx="3789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5151438" y="557213"/>
          <a:ext cx="20891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5" name="Equation" r:id="rId9" imgW="1434960" imgH="317160" progId="Equation.DSMT4">
                  <p:embed/>
                </p:oleObj>
              </mc:Choice>
              <mc:Fallback>
                <p:oleObj name="Equation" r:id="rId9" imgW="143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438" y="557213"/>
                        <a:ext cx="20891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/>
          </p:nvPr>
        </p:nvGraphicFramePr>
        <p:xfrm>
          <a:off x="156538" y="1203670"/>
          <a:ext cx="2115176" cy="35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6" name="Equation" r:id="rId11" imgW="1676160" imgH="279360" progId="Equation.DSMT4">
                  <p:embed/>
                </p:oleObj>
              </mc:Choice>
              <mc:Fallback>
                <p:oleObj name="Equation" r:id="rId11" imgW="1676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8" y="1203670"/>
                        <a:ext cx="2115176" cy="352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extLst/>
          </p:nvPr>
        </p:nvGraphicFramePr>
        <p:xfrm>
          <a:off x="2358501" y="1205743"/>
          <a:ext cx="130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7" name="Equation" r:id="rId13" imgW="774360" imgH="228600" progId="Equation.DSMT4">
                  <p:embed/>
                </p:oleObj>
              </mc:Choice>
              <mc:Fallback>
                <p:oleObj name="Equation" r:id="rId13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8501" y="1205743"/>
                        <a:ext cx="130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/>
          </p:nvPr>
        </p:nvGraphicFramePr>
        <p:xfrm>
          <a:off x="3566476" y="1059696"/>
          <a:ext cx="38496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8" name="Equation" r:id="rId15" imgW="2489040" imgH="419040" progId="Equation.DSMT4">
                  <p:embed/>
                </p:oleObj>
              </mc:Choice>
              <mc:Fallback>
                <p:oleObj name="Equation" r:id="rId15" imgW="24890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476" y="1059696"/>
                        <a:ext cx="38496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/>
          </p:nvPr>
        </p:nvGraphicFramePr>
        <p:xfrm>
          <a:off x="149835" y="1756215"/>
          <a:ext cx="56753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39" name="Equation" r:id="rId17" imgW="3670200" imgH="253800" progId="Equation.DSMT4">
                  <p:embed/>
                </p:oleObj>
              </mc:Choice>
              <mc:Fallback>
                <p:oleObj name="Equation" r:id="rId17" imgW="3670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5" y="1756215"/>
                        <a:ext cx="56753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>
            <p:extLst/>
          </p:nvPr>
        </p:nvGraphicFramePr>
        <p:xfrm>
          <a:off x="223568" y="2275128"/>
          <a:ext cx="6286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0" name="Equation" r:id="rId19" imgW="431640" imgH="241200" progId="Equation.DSMT4">
                  <p:embed/>
                </p:oleObj>
              </mc:Choice>
              <mc:Fallback>
                <p:oleObj name="Equation" r:id="rId19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68" y="2275128"/>
                        <a:ext cx="62865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/>
          <p:cNvGraphicFramePr>
            <a:graphicFrameLocks noChangeAspect="1"/>
          </p:cNvGraphicFramePr>
          <p:nvPr>
            <p:extLst/>
          </p:nvPr>
        </p:nvGraphicFramePr>
        <p:xfrm>
          <a:off x="330525" y="2739342"/>
          <a:ext cx="45323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1" name="Equation" r:id="rId21" imgW="3111480" imgH="355320" progId="Equation.DSMT4">
                  <p:embed/>
                </p:oleObj>
              </mc:Choice>
              <mc:Fallback>
                <p:oleObj name="Equation" r:id="rId21" imgW="3111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25" y="2739342"/>
                        <a:ext cx="45323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/>
          </p:nvPr>
        </p:nvGraphicFramePr>
        <p:xfrm>
          <a:off x="5073650" y="2784475"/>
          <a:ext cx="21653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2" name="Equation" r:id="rId23" imgW="1485720" imgH="253800" progId="Equation.DSMT4">
                  <p:embed/>
                </p:oleObj>
              </mc:Choice>
              <mc:Fallback>
                <p:oleObj name="Equation" r:id="rId23" imgW="148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2784475"/>
                        <a:ext cx="21653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/>
          </p:nvPr>
        </p:nvGraphicFramePr>
        <p:xfrm>
          <a:off x="165100" y="3309938"/>
          <a:ext cx="47085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3" name="Equation" r:id="rId25" imgW="2514600" imgH="317160" progId="Equation.DSMT4">
                  <p:embed/>
                </p:oleObj>
              </mc:Choice>
              <mc:Fallback>
                <p:oleObj name="Equation" r:id="rId25" imgW="25146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3309938"/>
                        <a:ext cx="47085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9"/>
          <p:cNvGraphicFramePr>
            <a:graphicFrameLocks noChangeAspect="1"/>
          </p:cNvGraphicFramePr>
          <p:nvPr>
            <p:extLst/>
          </p:nvPr>
        </p:nvGraphicFramePr>
        <p:xfrm>
          <a:off x="4861604" y="3208921"/>
          <a:ext cx="37322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4" name="Equation" r:id="rId27" imgW="2197080" imgH="419040" progId="Equation.DSMT4">
                  <p:embed/>
                </p:oleObj>
              </mc:Choice>
              <mc:Fallback>
                <p:oleObj name="Equation" r:id="rId27" imgW="2197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604" y="3208921"/>
                        <a:ext cx="373221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/>
          </p:nvPr>
        </p:nvGraphicFramePr>
        <p:xfrm>
          <a:off x="1477941" y="3937381"/>
          <a:ext cx="3639948" cy="69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5" name="Equation" r:id="rId29" imgW="2222280" imgH="419040" progId="Equation.DSMT4">
                  <p:embed/>
                </p:oleObj>
              </mc:Choice>
              <mc:Fallback>
                <p:oleObj name="Equation" r:id="rId29" imgW="2222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41" y="3937381"/>
                        <a:ext cx="3639948" cy="692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>
            <p:extLst/>
          </p:nvPr>
        </p:nvGraphicFramePr>
        <p:xfrm>
          <a:off x="155394" y="5121612"/>
          <a:ext cx="2203107" cy="42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6" name="Equation" r:id="rId31" imgW="1409400" imgH="266400" progId="Equation.DSMT4">
                  <p:embed/>
                </p:oleObj>
              </mc:Choice>
              <mc:Fallback>
                <p:oleObj name="Equation" r:id="rId31" imgW="1409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94" y="5121612"/>
                        <a:ext cx="2203107" cy="420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>
            <p:extLst/>
          </p:nvPr>
        </p:nvGraphicFramePr>
        <p:xfrm>
          <a:off x="110730" y="4746591"/>
          <a:ext cx="5999949" cy="3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7" name="Equation" r:id="rId33" imgW="4076640" imgH="253800" progId="Equation.DSMT4">
                  <p:embed/>
                </p:oleObj>
              </mc:Choice>
              <mc:Fallback>
                <p:oleObj name="Equation" r:id="rId33" imgW="4076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730" y="4746591"/>
                        <a:ext cx="5999949" cy="37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/>
          </p:nvPr>
        </p:nvGraphicFramePr>
        <p:xfrm>
          <a:off x="1071787" y="2200556"/>
          <a:ext cx="56832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8" name="Equation" r:id="rId35" imgW="3365280" imgH="279360" progId="Equation.DSMT4">
                  <p:embed/>
                </p:oleObj>
              </mc:Choice>
              <mc:Fallback>
                <p:oleObj name="Equation" r:id="rId35" imgW="3365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787" y="2200556"/>
                        <a:ext cx="568325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箭头连接符 38"/>
          <p:cNvCxnSpPr/>
          <p:nvPr/>
        </p:nvCxnSpPr>
        <p:spPr>
          <a:xfrm flipV="1">
            <a:off x="6131309" y="4643708"/>
            <a:ext cx="1939882" cy="31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6644960" y="3880141"/>
            <a:ext cx="51714" cy="15575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896278" y="3893220"/>
            <a:ext cx="39923" cy="1678325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7"/>
          <p:cNvGraphicFramePr>
            <a:graphicFrameLocks noChangeAspect="1"/>
          </p:cNvGraphicFramePr>
          <p:nvPr>
            <p:extLst/>
          </p:nvPr>
        </p:nvGraphicFramePr>
        <p:xfrm>
          <a:off x="6928977" y="4668892"/>
          <a:ext cx="350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9" name="Equation" r:id="rId37" imgW="114120" imgH="139680" progId="Equation.DSMT4">
                  <p:embed/>
                </p:oleObj>
              </mc:Choice>
              <mc:Fallback>
                <p:oleObj name="Equation" r:id="rId37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977" y="4668892"/>
                        <a:ext cx="3508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/>
          </p:nvPr>
        </p:nvGraphicFramePr>
        <p:xfrm>
          <a:off x="6753558" y="4454656"/>
          <a:ext cx="35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0" name="Equation" r:id="rId39" imgW="114120" imgH="126720" progId="Equation.DSMT4">
                  <p:embed/>
                </p:oleObj>
              </mc:Choice>
              <mc:Fallback>
                <p:oleObj name="Equation" r:id="rId39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558" y="4454656"/>
                        <a:ext cx="35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/>
          </p:nvPr>
        </p:nvGraphicFramePr>
        <p:xfrm>
          <a:off x="8041181" y="4512877"/>
          <a:ext cx="3270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1" name="Equation" r:id="rId41" imgW="152280" imgH="139680" progId="Equation.DSMT4">
                  <p:embed/>
                </p:oleObj>
              </mc:Choice>
              <mc:Fallback>
                <p:oleObj name="Equation" r:id="rId41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181" y="4512877"/>
                        <a:ext cx="3270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/>
          </p:nvPr>
        </p:nvGraphicFramePr>
        <p:xfrm>
          <a:off x="6330564" y="3805628"/>
          <a:ext cx="330808" cy="403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2" name="Equation" r:id="rId43" imgW="114120" imgH="139680" progId="Equation.DSMT4">
                  <p:embed/>
                </p:oleObj>
              </mc:Choice>
              <mc:Fallback>
                <p:oleObj name="Equation" r:id="rId43" imgW="1141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564" y="3805628"/>
                        <a:ext cx="330808" cy="4033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/>
          </p:nvPr>
        </p:nvGraphicFramePr>
        <p:xfrm>
          <a:off x="6327932" y="4580840"/>
          <a:ext cx="3698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3" name="Equation" r:id="rId45" imgW="126720" imgH="177480" progId="Equation.DSMT4">
                  <p:embed/>
                </p:oleObj>
              </mc:Choice>
              <mc:Fallback>
                <p:oleObj name="Equation" r:id="rId45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932" y="4580840"/>
                        <a:ext cx="3698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/>
          </p:nvPr>
        </p:nvGraphicFramePr>
        <p:xfrm>
          <a:off x="6505423" y="4496095"/>
          <a:ext cx="3333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4" name="Equation" r:id="rId47" imgW="114120" imgH="126720" progId="Equation.DSMT4">
                  <p:embed/>
                </p:oleObj>
              </mc:Choice>
              <mc:Fallback>
                <p:oleObj name="Equation" r:id="rId47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423" y="4496095"/>
                        <a:ext cx="333375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/>
          </p:nvPr>
        </p:nvGraphicFramePr>
        <p:xfrm>
          <a:off x="7618416" y="3906862"/>
          <a:ext cx="877039" cy="397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5" name="Equation" r:id="rId49" imgW="444240" imgH="215640" progId="Equation.DSMT4">
                  <p:embed/>
                </p:oleObj>
              </mc:Choice>
              <mc:Fallback>
                <p:oleObj name="Equation" r:id="rId49" imgW="444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8416" y="3906862"/>
                        <a:ext cx="877039" cy="397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直接连接符 48"/>
          <p:cNvCxnSpPr/>
          <p:nvPr/>
        </p:nvCxnSpPr>
        <p:spPr>
          <a:xfrm>
            <a:off x="7386147" y="4014951"/>
            <a:ext cx="33833" cy="1595927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7"/>
          <p:cNvGraphicFramePr>
            <a:graphicFrameLocks noChangeAspect="1"/>
          </p:cNvGraphicFramePr>
          <p:nvPr>
            <p:extLst/>
          </p:nvPr>
        </p:nvGraphicFramePr>
        <p:xfrm>
          <a:off x="7240588" y="4489589"/>
          <a:ext cx="3508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6" name="Equation" r:id="rId51" imgW="114120" imgH="126720" progId="Equation.DSMT4">
                  <p:embed/>
                </p:oleObj>
              </mc:Choice>
              <mc:Fallback>
                <p:oleObj name="Equation" r:id="rId51" imgW="11412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4489589"/>
                        <a:ext cx="3508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/>
          </p:nvPr>
        </p:nvGraphicFramePr>
        <p:xfrm>
          <a:off x="7405945" y="4367637"/>
          <a:ext cx="345307" cy="3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7" name="Equation" r:id="rId52" imgW="152280" imgH="139680" progId="Equation.DSMT4">
                  <p:embed/>
                </p:oleObj>
              </mc:Choice>
              <mc:Fallback>
                <p:oleObj name="Equation" r:id="rId52" imgW="1522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945" y="4367637"/>
                        <a:ext cx="345307" cy="317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上箭头 8"/>
          <p:cNvSpPr/>
          <p:nvPr/>
        </p:nvSpPr>
        <p:spPr>
          <a:xfrm>
            <a:off x="7289499" y="4812914"/>
            <a:ext cx="227128" cy="2121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6" name="Object 9"/>
          <p:cNvGraphicFramePr>
            <a:graphicFrameLocks noChangeAspect="1"/>
          </p:cNvGraphicFramePr>
          <p:nvPr>
            <p:extLst/>
          </p:nvPr>
        </p:nvGraphicFramePr>
        <p:xfrm>
          <a:off x="242385" y="5541639"/>
          <a:ext cx="46291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8" name="Equation" r:id="rId54" imgW="2743200" imgH="419040" progId="Equation.DSMT4">
                  <p:embed/>
                </p:oleObj>
              </mc:Choice>
              <mc:Fallback>
                <p:oleObj name="Equation" r:id="rId54" imgW="2743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85" y="5541639"/>
                        <a:ext cx="46291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9"/>
          <p:cNvGraphicFramePr>
            <a:graphicFrameLocks noChangeAspect="1"/>
          </p:cNvGraphicFramePr>
          <p:nvPr>
            <p:extLst/>
          </p:nvPr>
        </p:nvGraphicFramePr>
        <p:xfrm>
          <a:off x="788988" y="3879850"/>
          <a:ext cx="8064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9" name="Equation" r:id="rId56" imgW="469800" imgH="342720" progId="Equation.DSMT4">
                  <p:embed/>
                </p:oleObj>
              </mc:Choice>
              <mc:Fallback>
                <p:oleObj name="Equation" r:id="rId56" imgW="469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3879850"/>
                        <a:ext cx="8064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9"/>
          <p:cNvGraphicFramePr>
            <a:graphicFrameLocks noChangeAspect="1"/>
          </p:cNvGraphicFramePr>
          <p:nvPr>
            <p:extLst/>
          </p:nvPr>
        </p:nvGraphicFramePr>
        <p:xfrm>
          <a:off x="5491320" y="5782320"/>
          <a:ext cx="836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60" name="Equation" r:id="rId58" imgW="495000" imgH="241200" progId="Equation.DSMT4">
                  <p:embed/>
                </p:oleObj>
              </mc:Choice>
              <mc:Fallback>
                <p:oleObj name="Equation" r:id="rId58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320" y="5782320"/>
                        <a:ext cx="8366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9"/>
          <p:cNvGraphicFramePr>
            <a:graphicFrameLocks noChangeAspect="1"/>
          </p:cNvGraphicFramePr>
          <p:nvPr>
            <p:extLst/>
          </p:nvPr>
        </p:nvGraphicFramePr>
        <p:xfrm>
          <a:off x="5945795" y="1693084"/>
          <a:ext cx="31416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61" name="Equation" r:id="rId60" imgW="2031840" imgH="317160" progId="Equation.DSMT4">
                  <p:embed/>
                </p:oleObj>
              </mc:Choice>
              <mc:Fallback>
                <p:oleObj name="Equation" r:id="rId60" imgW="2031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795" y="1693084"/>
                        <a:ext cx="31416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00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424715"/>
              </p:ext>
            </p:extLst>
          </p:nvPr>
        </p:nvGraphicFramePr>
        <p:xfrm>
          <a:off x="211767" y="3328195"/>
          <a:ext cx="1331807" cy="600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1" name="Equation" r:id="rId3" imgW="558720" imgH="253800" progId="Equation.DSMT4">
                  <p:embed/>
                </p:oleObj>
              </mc:Choice>
              <mc:Fallback>
                <p:oleObj name="Equation" r:id="rId3" imgW="558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67" y="3328195"/>
                        <a:ext cx="1331807" cy="600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534109"/>
              </p:ext>
            </p:extLst>
          </p:nvPr>
        </p:nvGraphicFramePr>
        <p:xfrm>
          <a:off x="314325" y="4046348"/>
          <a:ext cx="1582925" cy="877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2" name="Equation" r:id="rId5" imgW="634680" imgH="355320" progId="Equation.DSMT4">
                  <p:embed/>
                </p:oleObj>
              </mc:Choice>
              <mc:Fallback>
                <p:oleObj name="Equation" r:id="rId5" imgW="634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4046348"/>
                        <a:ext cx="1582925" cy="877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003544"/>
              </p:ext>
            </p:extLst>
          </p:nvPr>
        </p:nvGraphicFramePr>
        <p:xfrm>
          <a:off x="150158" y="143759"/>
          <a:ext cx="51339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3" name="Equation" r:id="rId7" imgW="2463480" imgH="698400" progId="Equation.DSMT4">
                  <p:embed/>
                </p:oleObj>
              </mc:Choice>
              <mc:Fallback>
                <p:oleObj name="Equation" r:id="rId7" imgW="24634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58" y="143759"/>
                        <a:ext cx="51339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454021"/>
              </p:ext>
            </p:extLst>
          </p:nvPr>
        </p:nvGraphicFramePr>
        <p:xfrm>
          <a:off x="211767" y="1541645"/>
          <a:ext cx="52435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4" name="Equation" r:id="rId9" imgW="2108160" imgH="253800" progId="Equation.DSMT4">
                  <p:embed/>
                </p:oleObj>
              </mc:Choice>
              <mc:Fallback>
                <p:oleObj name="Equation" r:id="rId9" imgW="2108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67" y="1541645"/>
                        <a:ext cx="52435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326151"/>
              </p:ext>
            </p:extLst>
          </p:nvPr>
        </p:nvGraphicFramePr>
        <p:xfrm>
          <a:off x="1495754" y="3324636"/>
          <a:ext cx="59197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5" name="Equation" r:id="rId11" imgW="2539800" imgH="253800" progId="Equation.DSMT4">
                  <p:embed/>
                </p:oleObj>
              </mc:Choice>
              <mc:Fallback>
                <p:oleObj name="Equation" r:id="rId11" imgW="2539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754" y="3324636"/>
                        <a:ext cx="59197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530466"/>
              </p:ext>
            </p:extLst>
          </p:nvPr>
        </p:nvGraphicFramePr>
        <p:xfrm>
          <a:off x="3971132" y="3972729"/>
          <a:ext cx="28654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6" name="Equation" r:id="rId13" imgW="1066680" imgH="355320" progId="Equation.DSMT4">
                  <p:embed/>
                </p:oleObj>
              </mc:Choice>
              <mc:Fallback>
                <p:oleObj name="Equation" r:id="rId13" imgW="10666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132" y="3972729"/>
                        <a:ext cx="28654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09785"/>
              </p:ext>
            </p:extLst>
          </p:nvPr>
        </p:nvGraphicFramePr>
        <p:xfrm>
          <a:off x="5228113" y="627852"/>
          <a:ext cx="12842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7" name="Equation" r:id="rId15" imgW="545760" imgH="203040" progId="Equation.DSMT4">
                  <p:embed/>
                </p:oleObj>
              </mc:Choice>
              <mc:Fallback>
                <p:oleObj name="Equation" r:id="rId15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113" y="627852"/>
                        <a:ext cx="12842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" name="直接箭头连接符 62"/>
          <p:cNvCxnSpPr/>
          <p:nvPr/>
        </p:nvCxnSpPr>
        <p:spPr>
          <a:xfrm flipV="1">
            <a:off x="6321041" y="1313441"/>
            <a:ext cx="2242992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 flipH="1" flipV="1">
            <a:off x="6962379" y="446662"/>
            <a:ext cx="27435" cy="1291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6984504" y="921699"/>
            <a:ext cx="458033" cy="3789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415541" y="1306549"/>
            <a:ext cx="984171" cy="1603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48256"/>
              </p:ext>
            </p:extLst>
          </p:nvPr>
        </p:nvGraphicFramePr>
        <p:xfrm>
          <a:off x="8556385" y="1103097"/>
          <a:ext cx="2603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8" name="Equation" r:id="rId17" imgW="101520" imgH="164880" progId="Equation.DSMT4">
                  <p:embed/>
                </p:oleObj>
              </mc:Choice>
              <mc:Fallback>
                <p:oleObj name="Equation" r:id="rId17" imgW="1015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385" y="1103097"/>
                        <a:ext cx="2603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312055"/>
              </p:ext>
            </p:extLst>
          </p:nvPr>
        </p:nvGraphicFramePr>
        <p:xfrm>
          <a:off x="6700838" y="123825"/>
          <a:ext cx="6651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19" name="Equation" r:id="rId19" imgW="330120" imgH="203040" progId="Equation.DSMT4">
                  <p:embed/>
                </p:oleObj>
              </mc:Choice>
              <mc:Fallback>
                <p:oleObj name="Equation" r:id="rId19" imgW="330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123825"/>
                        <a:ext cx="6651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182739"/>
              </p:ext>
            </p:extLst>
          </p:nvPr>
        </p:nvGraphicFramePr>
        <p:xfrm>
          <a:off x="6721275" y="656346"/>
          <a:ext cx="2921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0" name="Equation" r:id="rId21" imgW="114120" imgH="164880" progId="Equation.DSMT4">
                  <p:embed/>
                </p:oleObj>
              </mc:Choice>
              <mc:Fallback>
                <p:oleObj name="Equation" r:id="rId21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275" y="656346"/>
                        <a:ext cx="2921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89585"/>
              </p:ext>
            </p:extLst>
          </p:nvPr>
        </p:nvGraphicFramePr>
        <p:xfrm>
          <a:off x="7340600" y="1314450"/>
          <a:ext cx="292100" cy="30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1" name="Equation" r:id="rId23" imgW="114120" imgH="164880" progId="Equation.DSMT4">
                  <p:embed/>
                </p:oleObj>
              </mc:Choice>
              <mc:Fallback>
                <p:oleObj name="Equation" r:id="rId23" imgW="114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1314450"/>
                        <a:ext cx="292100" cy="30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34318"/>
              </p:ext>
            </p:extLst>
          </p:nvPr>
        </p:nvGraphicFramePr>
        <p:xfrm>
          <a:off x="6726393" y="1270549"/>
          <a:ext cx="3238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2" name="Equation" r:id="rId25" imgW="126720" imgH="177480" progId="Equation.DSMT4">
                  <p:embed/>
                </p:oleObj>
              </mc:Choice>
              <mc:Fallback>
                <p:oleObj name="Equation" r:id="rId25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393" y="1270549"/>
                        <a:ext cx="3238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连接符 74"/>
          <p:cNvCxnSpPr/>
          <p:nvPr/>
        </p:nvCxnSpPr>
        <p:spPr>
          <a:xfrm>
            <a:off x="6321041" y="1308822"/>
            <a:ext cx="653978" cy="93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437129"/>
              </p:ext>
            </p:extLst>
          </p:nvPr>
        </p:nvGraphicFramePr>
        <p:xfrm>
          <a:off x="7921095" y="1481706"/>
          <a:ext cx="7794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3" name="Equation" r:id="rId27" imgW="304560" imgH="177480" progId="Equation.DSMT4">
                  <p:embed/>
                </p:oleObj>
              </mc:Choice>
              <mc:Fallback>
                <p:oleObj name="Equation" r:id="rId27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095" y="1481706"/>
                        <a:ext cx="7794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>
          <a:xfrm>
            <a:off x="6894056" y="1234387"/>
            <a:ext cx="161925" cy="16364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034338"/>
              </p:ext>
            </p:extLst>
          </p:nvPr>
        </p:nvGraphicFramePr>
        <p:xfrm>
          <a:off x="123467" y="2153338"/>
          <a:ext cx="28495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4" name="Equation" r:id="rId29" imgW="1168200" imgH="215640" progId="Equation.DSMT4">
                  <p:embed/>
                </p:oleObj>
              </mc:Choice>
              <mc:Fallback>
                <p:oleObj name="Equation" r:id="rId29" imgW="1168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67" y="2153338"/>
                        <a:ext cx="28495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282577"/>
              </p:ext>
            </p:extLst>
          </p:nvPr>
        </p:nvGraphicFramePr>
        <p:xfrm>
          <a:off x="7862534" y="320995"/>
          <a:ext cx="781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5" name="Equation" r:id="rId31" imgW="304560" imgH="177480" progId="Equation.DSMT4">
                  <p:embed/>
                </p:oleObj>
              </mc:Choice>
              <mc:Fallback>
                <p:oleObj name="Equation" r:id="rId31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534" y="320995"/>
                        <a:ext cx="7810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218719"/>
              </p:ext>
            </p:extLst>
          </p:nvPr>
        </p:nvGraphicFramePr>
        <p:xfrm>
          <a:off x="153254" y="2707730"/>
          <a:ext cx="5302026" cy="502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6" name="Equation" r:id="rId33" imgW="2234880" imgH="215640" progId="Equation.DSMT4">
                  <p:embed/>
                </p:oleObj>
              </mc:Choice>
              <mc:Fallback>
                <p:oleObj name="Equation" r:id="rId33" imgW="2234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54" y="2707730"/>
                        <a:ext cx="5302026" cy="502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61235"/>
              </p:ext>
            </p:extLst>
          </p:nvPr>
        </p:nvGraphicFramePr>
        <p:xfrm>
          <a:off x="1862198" y="4145842"/>
          <a:ext cx="21590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7" name="Equation" r:id="rId35" imgW="927000" imgH="253800" progId="Equation.DSMT4">
                  <p:embed/>
                </p:oleObj>
              </mc:Choice>
              <mc:Fallback>
                <p:oleObj name="Equation" r:id="rId35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98" y="4145842"/>
                        <a:ext cx="21590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31543"/>
              </p:ext>
            </p:extLst>
          </p:nvPr>
        </p:nvGraphicFramePr>
        <p:xfrm>
          <a:off x="2941698" y="2146579"/>
          <a:ext cx="3040202" cy="478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8" name="Equation" r:id="rId37" imgW="1269720" imgH="203040" progId="Equation.DSMT4">
                  <p:embed/>
                </p:oleObj>
              </mc:Choice>
              <mc:Fallback>
                <p:oleObj name="Equation" r:id="rId37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98" y="2146579"/>
                        <a:ext cx="3040202" cy="478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174949"/>
              </p:ext>
            </p:extLst>
          </p:nvPr>
        </p:nvGraphicFramePr>
        <p:xfrm>
          <a:off x="5950568" y="2167043"/>
          <a:ext cx="2929946" cy="45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29" name="Equation" r:id="rId39" imgW="1282680" imgH="203040" progId="Equation.DSMT4">
                  <p:embed/>
                </p:oleObj>
              </mc:Choice>
              <mc:Fallback>
                <p:oleObj name="Equation" r:id="rId39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0568" y="2167043"/>
                        <a:ext cx="2929946" cy="4571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直接连接符 35"/>
          <p:cNvCxnSpPr/>
          <p:nvPr/>
        </p:nvCxnSpPr>
        <p:spPr>
          <a:xfrm flipV="1">
            <a:off x="7472536" y="767291"/>
            <a:ext cx="477197" cy="56689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001349" y="920870"/>
            <a:ext cx="948384" cy="770505"/>
          </a:xfrm>
          <a:prstGeom prst="line">
            <a:avLst/>
          </a:prstGeom>
          <a:ln w="57150">
            <a:solidFill>
              <a:srgbClr val="0B0F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6286967" y="1277736"/>
            <a:ext cx="728595" cy="1"/>
          </a:xfrm>
          <a:prstGeom prst="line">
            <a:avLst/>
          </a:prstGeom>
          <a:ln w="57150">
            <a:solidFill>
              <a:srgbClr val="0B0FC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339737" y="1376390"/>
            <a:ext cx="1208057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01007"/>
              </p:ext>
            </p:extLst>
          </p:nvPr>
        </p:nvGraphicFramePr>
        <p:xfrm>
          <a:off x="704850" y="5273675"/>
          <a:ext cx="183515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30" name="Equation" r:id="rId41" imgW="787320" imgH="279360" progId="Equation.DSMT4">
                  <p:embed/>
                </p:oleObj>
              </mc:Choice>
              <mc:Fallback>
                <p:oleObj name="Equation" r:id="rId41" imgW="787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273675"/>
                        <a:ext cx="1835150" cy="6429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918767"/>
              </p:ext>
            </p:extLst>
          </p:nvPr>
        </p:nvGraphicFramePr>
        <p:xfrm>
          <a:off x="3293105" y="5159060"/>
          <a:ext cx="21621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831" name="Equation" r:id="rId43" imgW="927000" imgH="330120" progId="Equation.DSMT4">
                  <p:embed/>
                </p:oleObj>
              </mc:Choice>
              <mc:Fallback>
                <p:oleObj name="Equation" r:id="rId43" imgW="927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105" y="5159060"/>
                        <a:ext cx="2162175" cy="7620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112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2512346" y="164523"/>
          <a:ext cx="2678489" cy="500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48" name="Equation" r:id="rId3" imgW="1079280" imgH="203040" progId="Equation.DSMT4">
                  <p:embed/>
                </p:oleObj>
              </mc:Choice>
              <mc:Fallback>
                <p:oleObj name="Equation" r:id="rId3" imgW="1079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346" y="164523"/>
                        <a:ext cx="2678489" cy="500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/>
          </p:nvPr>
        </p:nvGraphicFramePr>
        <p:xfrm>
          <a:off x="38669" y="755529"/>
          <a:ext cx="1181977" cy="508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49" name="Equation" r:id="rId5" imgW="469800" imgH="203040" progId="Equation.DSMT4">
                  <p:embed/>
                </p:oleObj>
              </mc:Choice>
              <mc:Fallback>
                <p:oleObj name="Equation" r:id="rId5" imgW="469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9" y="755529"/>
                        <a:ext cx="1181977" cy="508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1066222" y="689158"/>
          <a:ext cx="6220197" cy="76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0" name="Equation" r:id="rId7" imgW="2654280" imgH="330120" progId="Equation.DSMT4">
                  <p:embed/>
                </p:oleObj>
              </mc:Choice>
              <mc:Fallback>
                <p:oleObj name="Equation" r:id="rId7" imgW="2654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222" y="689158"/>
                        <a:ext cx="6220197" cy="767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182563" y="1466850"/>
          <a:ext cx="5402262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1" name="Equation" r:id="rId9" imgW="2286000" imgH="291960" progId="Equation.DSMT4">
                  <p:embed/>
                </p:oleObj>
              </mc:Choice>
              <mc:Fallback>
                <p:oleObj name="Equation" r:id="rId9" imgW="2286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466850"/>
                        <a:ext cx="5402262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116226" y="2208435"/>
          <a:ext cx="5153789" cy="75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2" name="Equation" r:id="rId11" imgW="2222280" imgH="330120" progId="Equation.DSMT4">
                  <p:embed/>
                </p:oleObj>
              </mc:Choice>
              <mc:Fallback>
                <p:oleObj name="Equation" r:id="rId11" imgW="2222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26" y="2208435"/>
                        <a:ext cx="5153789" cy="759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/>
          </p:nvPr>
        </p:nvGraphicFramePr>
        <p:xfrm>
          <a:off x="5262561" y="2124848"/>
          <a:ext cx="29940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3" name="Equation" r:id="rId13" imgW="1206360" imgH="368280" progId="Equation.DSMT4">
                  <p:embed/>
                </p:oleObj>
              </mc:Choice>
              <mc:Fallback>
                <p:oleObj name="Equation" r:id="rId13" imgW="12063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1" y="2124848"/>
                        <a:ext cx="29940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/>
          </p:nvPr>
        </p:nvGraphicFramePr>
        <p:xfrm>
          <a:off x="116226" y="2994765"/>
          <a:ext cx="3368675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4" name="Equation" r:id="rId15" imgW="1358640" imgH="330120" progId="Equation.DSMT4">
                  <p:embed/>
                </p:oleObj>
              </mc:Choice>
              <mc:Fallback>
                <p:oleObj name="Equation" r:id="rId15" imgW="13586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26" y="2994765"/>
                        <a:ext cx="3368675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3484901" y="3147379"/>
          <a:ext cx="31178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5" name="Equation" r:id="rId17" imgW="1257120" imgH="253800" progId="Equation.DSMT4">
                  <p:embed/>
                </p:oleObj>
              </mc:Choice>
              <mc:Fallback>
                <p:oleObj name="Equation" r:id="rId17" imgW="125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901" y="3147379"/>
                        <a:ext cx="3117850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6602751" y="3145792"/>
          <a:ext cx="21748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6" name="Equation" r:id="rId19" imgW="876240" imgH="253800" progId="Equation.DSMT4">
                  <p:embed/>
                </p:oleObj>
              </mc:Choice>
              <mc:Fallback>
                <p:oleObj name="Equation" r:id="rId19" imgW="87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751" y="3145792"/>
                        <a:ext cx="21748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/>
          </p:nvPr>
        </p:nvGraphicFramePr>
        <p:xfrm>
          <a:off x="7273925" y="846138"/>
          <a:ext cx="1701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7" name="Equation" r:id="rId21" imgW="850680" imgH="228600" progId="Equation.DSMT4">
                  <p:embed/>
                </p:oleObj>
              </mc:Choice>
              <mc:Fallback>
                <p:oleObj name="Equation" r:id="rId21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846138"/>
                        <a:ext cx="1701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/>
          </p:nvPr>
        </p:nvGraphicFramePr>
        <p:xfrm>
          <a:off x="166448" y="3923297"/>
          <a:ext cx="1679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8" name="Equation" r:id="rId23" imgW="711000" imgH="203040" progId="Equation.DSMT4">
                  <p:embed/>
                </p:oleObj>
              </mc:Choice>
              <mc:Fallback>
                <p:oleObj name="Equation" r:id="rId23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8" y="3923297"/>
                        <a:ext cx="1679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214313" y="4383088"/>
          <a:ext cx="55260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59" name="Equation" r:id="rId25" imgW="2501640" imgH="215640" progId="Equation.DSMT4">
                  <p:embed/>
                </p:oleObj>
              </mc:Choice>
              <mc:Fallback>
                <p:oleObj name="Equation" r:id="rId25" imgW="2501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383088"/>
                        <a:ext cx="55260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/>
          </p:nvPr>
        </p:nvGraphicFramePr>
        <p:xfrm>
          <a:off x="166448" y="4872640"/>
          <a:ext cx="7653592" cy="50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60" name="Equation" r:id="rId27" imgW="3797280" imgH="253800" progId="Equation.DSMT4">
                  <p:embed/>
                </p:oleObj>
              </mc:Choice>
              <mc:Fallback>
                <p:oleObj name="Equation" r:id="rId27" imgW="3797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8" y="4872640"/>
                        <a:ext cx="7653592" cy="50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182563" y="5436651"/>
          <a:ext cx="84772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7761" name="Equation" r:id="rId29" imgW="4152600" imgH="253800" progId="Equation.DSMT4">
                  <p:embed/>
                </p:oleObj>
              </mc:Choice>
              <mc:Fallback>
                <p:oleObj name="Equation" r:id="rId29" imgW="4152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5436651"/>
                        <a:ext cx="84772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-16204" y="1450960"/>
            <a:ext cx="9144000" cy="6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-83171" y="3768310"/>
            <a:ext cx="9144000" cy="6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2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80576" y="119715"/>
          <a:ext cx="8844350" cy="11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0" name="Equation" r:id="rId3" imgW="4520880" imgH="609480" progId="Equation.DSMT4">
                  <p:embed/>
                </p:oleObj>
              </mc:Choice>
              <mc:Fallback>
                <p:oleObj name="Equation" r:id="rId3" imgW="4520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6" y="119715"/>
                        <a:ext cx="8844350" cy="118753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98086" y="1314036"/>
          <a:ext cx="5872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1" name="Equation" r:id="rId5" imgW="3187440" imgH="380880" progId="Equation.DSMT4">
                  <p:embed/>
                </p:oleObj>
              </mc:Choice>
              <mc:Fallback>
                <p:oleObj name="Equation" r:id="rId5" imgW="318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86" y="1314036"/>
                        <a:ext cx="58721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207806" y="1851921"/>
          <a:ext cx="46529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2" name="Equation" r:id="rId7" imgW="2019240" imgH="406080" progId="Equation.DSMT4">
                  <p:embed/>
                </p:oleObj>
              </mc:Choice>
              <mc:Fallback>
                <p:oleObj name="Equation" r:id="rId7" imgW="2019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6" y="1851921"/>
                        <a:ext cx="4652963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4772490" y="2030569"/>
          <a:ext cx="2889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3" name="Equation" r:id="rId9" imgW="1231560" imgH="253800" progId="Equation.DSMT4">
                  <p:embed/>
                </p:oleObj>
              </mc:Choice>
              <mc:Fallback>
                <p:oleObj name="Equation" r:id="rId9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90" y="2030569"/>
                        <a:ext cx="2889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201613" y="2962275"/>
          <a:ext cx="3092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4" name="Equation" r:id="rId11" imgW="1269720" imgH="253800" progId="Equation.DSMT4">
                  <p:embed/>
                </p:oleObj>
              </mc:Choice>
              <mc:Fallback>
                <p:oleObj name="Equation" r:id="rId11" imgW="1269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2962275"/>
                        <a:ext cx="30924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/>
          </p:nvPr>
        </p:nvGraphicFramePr>
        <p:xfrm>
          <a:off x="3344862" y="2858621"/>
          <a:ext cx="1531938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5" name="Equation" r:id="rId13" imgW="558720" imgH="330120" progId="Equation.DSMT4">
                  <p:embed/>
                </p:oleObj>
              </mc:Choice>
              <mc:Fallback>
                <p:oleObj name="Equation" r:id="rId13" imgW="5587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2" y="2858621"/>
                        <a:ext cx="1531938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5917199" y="2885907"/>
          <a:ext cx="2678161" cy="852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6" name="Equation" r:id="rId15" imgW="1155600" imgH="368280" progId="Equation.DSMT4">
                  <p:embed/>
                </p:oleObj>
              </mc:Choice>
              <mc:Fallback>
                <p:oleObj name="Equation" r:id="rId15" imgW="11556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7199" y="2885907"/>
                        <a:ext cx="2678161" cy="852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1055017" y="2649815"/>
            <a:ext cx="3399838" cy="72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786030" y="2625882"/>
            <a:ext cx="28757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7"/>
          <p:cNvGraphicFramePr>
            <a:graphicFrameLocks noChangeAspect="1"/>
          </p:cNvGraphicFramePr>
          <p:nvPr>
            <p:extLst/>
          </p:nvPr>
        </p:nvGraphicFramePr>
        <p:xfrm>
          <a:off x="84138" y="3797300"/>
          <a:ext cx="584676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7" name="Equation" r:id="rId17" imgW="3124080" imgH="380880" progId="Equation.DSMT4">
                  <p:embed/>
                </p:oleObj>
              </mc:Choice>
              <mc:Fallback>
                <p:oleObj name="Equation" r:id="rId17" imgW="312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8" y="3797300"/>
                        <a:ext cx="5846762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/>
          </p:nvPr>
        </p:nvGraphicFramePr>
        <p:xfrm>
          <a:off x="5805488" y="3836988"/>
          <a:ext cx="3119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8" name="Equation" r:id="rId19" imgW="1562040" imgH="330120" progId="Equation.DSMT4">
                  <p:embed/>
                </p:oleObj>
              </mc:Choice>
              <mc:Fallback>
                <p:oleObj name="Equation" r:id="rId19" imgW="15620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3836988"/>
                        <a:ext cx="3119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连接符 30"/>
          <p:cNvCxnSpPr/>
          <p:nvPr/>
        </p:nvCxnSpPr>
        <p:spPr>
          <a:xfrm flipV="1">
            <a:off x="3133684" y="4369576"/>
            <a:ext cx="796142" cy="24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754936" y="2503171"/>
            <a:ext cx="1070188" cy="212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7"/>
          <p:cNvGraphicFramePr>
            <a:graphicFrameLocks noChangeAspect="1"/>
          </p:cNvGraphicFramePr>
          <p:nvPr>
            <p:extLst/>
          </p:nvPr>
        </p:nvGraphicFramePr>
        <p:xfrm>
          <a:off x="125413" y="4700588"/>
          <a:ext cx="3524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19" name="Equation" r:id="rId21" imgW="1587240" imgH="291960" progId="Equation.DSMT4">
                  <p:embed/>
                </p:oleObj>
              </mc:Choice>
              <mc:Fallback>
                <p:oleObj name="Equation" r:id="rId21" imgW="1587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4700588"/>
                        <a:ext cx="3524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4763511" y="4632825"/>
          <a:ext cx="1773414" cy="1001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0" name="Equation" r:id="rId23" imgW="672840" imgH="380880" progId="Equation.DSMT4">
                  <p:embed/>
                </p:oleObj>
              </mc:Choice>
              <mc:Fallback>
                <p:oleObj name="Equation" r:id="rId23" imgW="672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511" y="4632825"/>
                        <a:ext cx="1773414" cy="1001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/>
          </p:nvPr>
        </p:nvGraphicFramePr>
        <p:xfrm>
          <a:off x="1688943" y="5275846"/>
          <a:ext cx="16906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1" name="Equation" r:id="rId25" imgW="761760" imgH="215640" progId="Equation.DSMT4">
                  <p:embed/>
                </p:oleObj>
              </mc:Choice>
              <mc:Fallback>
                <p:oleObj name="Equation" r:id="rId25" imgW="761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943" y="5275846"/>
                        <a:ext cx="16906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0" y="3694612"/>
            <a:ext cx="9118871" cy="339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7"/>
          <p:cNvGraphicFramePr>
            <a:graphicFrameLocks noChangeAspect="1"/>
          </p:cNvGraphicFramePr>
          <p:nvPr>
            <p:extLst/>
          </p:nvPr>
        </p:nvGraphicFramePr>
        <p:xfrm>
          <a:off x="3574866" y="4686894"/>
          <a:ext cx="1244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2" name="Equation" r:id="rId27" imgW="545760" imgH="355320" progId="Equation.DSMT4">
                  <p:embed/>
                </p:oleObj>
              </mc:Choice>
              <mc:Fallback>
                <p:oleObj name="Equation" r:id="rId27" imgW="5457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866" y="4686894"/>
                        <a:ext cx="1244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6441282" y="4673803"/>
          <a:ext cx="25685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3" name="Equation" r:id="rId29" imgW="1206360" imgH="431640" progId="Equation.DSMT4">
                  <p:embed/>
                </p:oleObj>
              </mc:Choice>
              <mc:Fallback>
                <p:oleObj name="Equation" r:id="rId29" imgW="120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282" y="4673803"/>
                        <a:ext cx="256857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7"/>
          <p:cNvGraphicFramePr>
            <a:graphicFrameLocks noChangeAspect="1"/>
          </p:cNvGraphicFramePr>
          <p:nvPr>
            <p:extLst/>
          </p:nvPr>
        </p:nvGraphicFramePr>
        <p:xfrm>
          <a:off x="80575" y="5900874"/>
          <a:ext cx="8732838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4" name="Equation" r:id="rId31" imgW="4698720" imgH="406080" progId="Equation.DSMT4">
                  <p:embed/>
                </p:oleObj>
              </mc:Choice>
              <mc:Fallback>
                <p:oleObj name="Equation" r:id="rId31" imgW="469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75" y="5900874"/>
                        <a:ext cx="8732838" cy="7540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/>
          </p:nvPr>
        </p:nvGraphicFramePr>
        <p:xfrm>
          <a:off x="6580084" y="929640"/>
          <a:ext cx="1570243" cy="48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5" name="Equation" r:id="rId33" imgW="660240" imgH="203040" progId="Equation.DSMT4">
                  <p:embed/>
                </p:oleObj>
              </mc:Choice>
              <mc:Fallback>
                <p:oleObj name="Equation" r:id="rId33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084" y="929640"/>
                        <a:ext cx="1570243" cy="48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/>
          </p:nvPr>
        </p:nvGraphicFramePr>
        <p:xfrm>
          <a:off x="4855823" y="2831175"/>
          <a:ext cx="111442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26" name="Equation" r:id="rId35" imgW="406080" imgH="342720" progId="Equation.DSMT4">
                  <p:embed/>
                </p:oleObj>
              </mc:Choice>
              <mc:Fallback>
                <p:oleObj name="Equation" r:id="rId35" imgW="406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823" y="2831175"/>
                        <a:ext cx="111442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67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4557921" y="278026"/>
          <a:ext cx="316547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79"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921" y="278026"/>
                        <a:ext cx="3165475" cy="48736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箭头 1"/>
          <p:cNvSpPr/>
          <p:nvPr/>
        </p:nvSpPr>
        <p:spPr>
          <a:xfrm>
            <a:off x="7977353" y="438120"/>
            <a:ext cx="554171" cy="2969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/>
          </p:nvPr>
        </p:nvGraphicFramePr>
        <p:xfrm>
          <a:off x="203577" y="68754"/>
          <a:ext cx="40433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680" name="Equation" r:id="rId5" imgW="2450880" imgH="583920" progId="Equation.DSMT4">
                  <p:embed/>
                </p:oleObj>
              </mc:Choice>
              <mc:Fallback>
                <p:oleObj name="Equation" r:id="rId5" imgW="24508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77" y="68754"/>
                        <a:ext cx="4043362" cy="9620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B0FC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61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25674" y="5205205"/>
            <a:ext cx="8313331" cy="12043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151697" y="366967"/>
          <a:ext cx="8730558" cy="50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3" name="Equation" r:id="rId3" imgW="3504960" imgH="203040" progId="Equation.DSMT4">
                  <p:embed/>
                </p:oleObj>
              </mc:Choice>
              <mc:Fallback>
                <p:oleObj name="Equation" r:id="rId3" imgW="350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97" y="366967"/>
                        <a:ext cx="8730558" cy="504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77621"/>
              </p:ext>
            </p:extLst>
          </p:nvPr>
        </p:nvGraphicFramePr>
        <p:xfrm>
          <a:off x="246753" y="998407"/>
          <a:ext cx="8771604" cy="820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4" name="Equation" r:id="rId5" imgW="4902120" imgH="457200" progId="Equation.DSMT4">
                  <p:embed/>
                </p:oleObj>
              </mc:Choice>
              <mc:Fallback>
                <p:oleObj name="Equation" r:id="rId5" imgW="49021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3" y="998407"/>
                        <a:ext cx="8771604" cy="820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/>
          </p:nvPr>
        </p:nvGraphicFramePr>
        <p:xfrm>
          <a:off x="246754" y="1920912"/>
          <a:ext cx="6181968" cy="41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5" name="Equation" r:id="rId7" imgW="3340080" imgH="215640" progId="Equation.DSMT4">
                  <p:embed/>
                </p:oleObj>
              </mc:Choice>
              <mc:Fallback>
                <p:oleObj name="Equation" r:id="rId7" imgW="3340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4" y="1920912"/>
                        <a:ext cx="6181968" cy="412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/>
          </p:nvPr>
        </p:nvGraphicFramePr>
        <p:xfrm>
          <a:off x="246753" y="2455240"/>
          <a:ext cx="34782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6" name="Equation" r:id="rId9" imgW="1676160" imgH="266400" progId="Equation.DSMT4">
                  <p:embed/>
                </p:oleObj>
              </mc:Choice>
              <mc:Fallback>
                <p:oleObj name="Equation" r:id="rId9" imgW="1676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753" y="2455240"/>
                        <a:ext cx="34782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51510" y="3189930"/>
            <a:ext cx="8730745" cy="18781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/>
          </p:nvPr>
        </p:nvGraphicFramePr>
        <p:xfrm>
          <a:off x="129065" y="3284084"/>
          <a:ext cx="6129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7" name="Equation" r:id="rId11" imgW="3263760" imgH="241200" progId="Equation.DSMT4">
                  <p:embed/>
                </p:oleObj>
              </mc:Choice>
              <mc:Fallback>
                <p:oleObj name="Equation" r:id="rId11" imgW="326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5" y="3284084"/>
                        <a:ext cx="6129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6280847" y="3357657"/>
          <a:ext cx="2065963" cy="388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8" name="Equation" r:id="rId13" imgW="1143000" imgH="215640" progId="Equation.DSMT4">
                  <p:embed/>
                </p:oleObj>
              </mc:Choice>
              <mc:Fallback>
                <p:oleObj name="Equation" r:id="rId13" imgW="1143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847" y="3357657"/>
                        <a:ext cx="2065963" cy="388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4572000" y="3721778"/>
          <a:ext cx="28194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89" name="Equation" r:id="rId15" imgW="1244520" imgH="291960" progId="Equation.DSMT4">
                  <p:embed/>
                </p:oleObj>
              </mc:Choice>
              <mc:Fallback>
                <p:oleObj name="Equation" r:id="rId15" imgW="1244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21778"/>
                        <a:ext cx="28194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/>
          </p:nvPr>
        </p:nvGraphicFramePr>
        <p:xfrm>
          <a:off x="125674" y="3720113"/>
          <a:ext cx="43640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90" name="Equation" r:id="rId17" imgW="2031840" imgH="266400" progId="Equation.DSMT4">
                  <p:embed/>
                </p:oleObj>
              </mc:Choice>
              <mc:Fallback>
                <p:oleObj name="Equation" r:id="rId17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74" y="3720113"/>
                        <a:ext cx="436403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/>
          </p:nvPr>
        </p:nvGraphicFramePr>
        <p:xfrm>
          <a:off x="175806" y="4383243"/>
          <a:ext cx="578326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91" name="Equation" r:id="rId19" imgW="2692080" imgH="279360" progId="Equation.DSMT4">
                  <p:embed/>
                </p:oleObj>
              </mc:Choice>
              <mc:Fallback>
                <p:oleObj name="Equation" r:id="rId19" imgW="2692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06" y="4383243"/>
                        <a:ext cx="5783263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/>
          </p:nvPr>
        </p:nvGraphicFramePr>
        <p:xfrm>
          <a:off x="6131059" y="4481748"/>
          <a:ext cx="27686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92" name="Equation" r:id="rId21" imgW="1346040" imgH="304560" progId="Equation.DSMT4">
                  <p:embed/>
                </p:oleObj>
              </mc:Choice>
              <mc:Fallback>
                <p:oleObj name="Equation" r:id="rId21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059" y="4481748"/>
                        <a:ext cx="27686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/>
          </p:nvPr>
        </p:nvGraphicFramePr>
        <p:xfrm>
          <a:off x="229097" y="5193302"/>
          <a:ext cx="1734310" cy="60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93" name="Equation" r:id="rId23" imgW="876240" imgH="304560" progId="Equation.DSMT4">
                  <p:embed/>
                </p:oleObj>
              </mc:Choice>
              <mc:Fallback>
                <p:oleObj name="Equation" r:id="rId23" imgW="876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7" y="5193302"/>
                        <a:ext cx="1734310" cy="603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1941742" y="5240754"/>
          <a:ext cx="53816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94" name="Equation" r:id="rId25" imgW="2476440" imgH="279360" progId="Equation.DSMT4">
                  <p:embed/>
                </p:oleObj>
              </mc:Choice>
              <mc:Fallback>
                <p:oleObj name="Equation" r:id="rId25" imgW="2476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742" y="5240754"/>
                        <a:ext cx="53816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/>
          </p:nvPr>
        </p:nvGraphicFramePr>
        <p:xfrm>
          <a:off x="1790621" y="5811132"/>
          <a:ext cx="6319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595" name="Equation" r:id="rId27" imgW="2984400" imgH="253800" progId="Equation.DSMT4">
                  <p:embed/>
                </p:oleObj>
              </mc:Choice>
              <mc:Fallback>
                <p:oleObj name="Equation" r:id="rId27" imgW="298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621" y="5811132"/>
                        <a:ext cx="6319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209550" y="34007"/>
          <a:ext cx="5387976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0" name="Equation" r:id="rId3" imgW="2616120" imgH="672840" progId="Equation.DSMT4">
                  <p:embed/>
                </p:oleObj>
              </mc:Choice>
              <mc:Fallback>
                <p:oleObj name="Equation" r:id="rId3" imgW="261612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34007"/>
                        <a:ext cx="5387976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03196"/>
              </p:ext>
            </p:extLst>
          </p:nvPr>
        </p:nvGraphicFramePr>
        <p:xfrm>
          <a:off x="95250" y="1490663"/>
          <a:ext cx="2984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1" name="Equation" r:id="rId5" imgW="1549080" imgH="253800" progId="Equation.DSMT4">
                  <p:embed/>
                </p:oleObj>
              </mc:Choice>
              <mc:Fallback>
                <p:oleObj name="Equation" r:id="rId5" imgW="1549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" y="1490663"/>
                        <a:ext cx="29845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" name="直接连接符 38"/>
          <p:cNvCxnSpPr/>
          <p:nvPr/>
        </p:nvCxnSpPr>
        <p:spPr>
          <a:xfrm flipV="1">
            <a:off x="2763747" y="1343169"/>
            <a:ext cx="2748054" cy="8011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77655"/>
              </p:ext>
            </p:extLst>
          </p:nvPr>
        </p:nvGraphicFramePr>
        <p:xfrm>
          <a:off x="3157538" y="1427163"/>
          <a:ext cx="4127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2" name="Equation" r:id="rId7" imgW="2336760" imgH="380880" progId="Equation.DSMT4">
                  <p:embed/>
                </p:oleObj>
              </mc:Choice>
              <mc:Fallback>
                <p:oleObj name="Equation" r:id="rId7" imgW="2336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427163"/>
                        <a:ext cx="4127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515077"/>
              </p:ext>
            </p:extLst>
          </p:nvPr>
        </p:nvGraphicFramePr>
        <p:xfrm>
          <a:off x="7189788" y="1397796"/>
          <a:ext cx="15716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3" name="Equation" r:id="rId9" imgW="672840" imgH="330120" progId="Equation.DSMT4">
                  <p:embed/>
                </p:oleObj>
              </mc:Choice>
              <mc:Fallback>
                <p:oleObj name="Equation" r:id="rId9" imgW="6728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1397796"/>
                        <a:ext cx="15716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533200"/>
              </p:ext>
            </p:extLst>
          </p:nvPr>
        </p:nvGraphicFramePr>
        <p:xfrm>
          <a:off x="165100" y="2041525"/>
          <a:ext cx="330517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4" name="Equation" r:id="rId11" imgW="1854000" imgH="419040" progId="Equation.DSMT4">
                  <p:embed/>
                </p:oleObj>
              </mc:Choice>
              <mc:Fallback>
                <p:oleObj name="Equation" r:id="rId11" imgW="18540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2041525"/>
                        <a:ext cx="330517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/>
          </p:nvPr>
        </p:nvGraphicFramePr>
        <p:xfrm>
          <a:off x="3403600" y="2074863"/>
          <a:ext cx="39735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5" name="Equation" r:id="rId13" imgW="2145960" imgH="342720" progId="Equation.DSMT4">
                  <p:embed/>
                </p:oleObj>
              </mc:Choice>
              <mc:Fallback>
                <p:oleObj name="Equation" r:id="rId13" imgW="21459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074863"/>
                        <a:ext cx="39735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/>
          </p:nvPr>
        </p:nvGraphicFramePr>
        <p:xfrm>
          <a:off x="7340600" y="2152832"/>
          <a:ext cx="1285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6" name="Equation" r:id="rId15" imgW="698400" imgH="253800" progId="Equation.DSMT4">
                  <p:embed/>
                </p:oleObj>
              </mc:Choice>
              <mc:Fallback>
                <p:oleObj name="Equation" r:id="rId15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152832"/>
                        <a:ext cx="1285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/>
          </p:nvPr>
        </p:nvGraphicFramePr>
        <p:xfrm>
          <a:off x="434638" y="2712180"/>
          <a:ext cx="2847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7" name="Equation" r:id="rId17" imgW="1422360" imgH="330120" progId="Equation.DSMT4">
                  <p:embed/>
                </p:oleObj>
              </mc:Choice>
              <mc:Fallback>
                <p:oleObj name="Equation" r:id="rId17" imgW="1422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38" y="2712180"/>
                        <a:ext cx="28479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直接连接符 51"/>
          <p:cNvCxnSpPr/>
          <p:nvPr/>
        </p:nvCxnSpPr>
        <p:spPr>
          <a:xfrm>
            <a:off x="914400" y="3339021"/>
            <a:ext cx="2187575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7"/>
          <p:cNvGraphicFramePr>
            <a:graphicFrameLocks noChangeAspect="1"/>
          </p:cNvGraphicFramePr>
          <p:nvPr>
            <p:extLst/>
          </p:nvPr>
        </p:nvGraphicFramePr>
        <p:xfrm>
          <a:off x="3285215" y="2856388"/>
          <a:ext cx="11636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8" name="Equation" r:id="rId19" imgW="533160" imgH="203040" progId="Equation.DSMT4">
                  <p:embed/>
                </p:oleObj>
              </mc:Choice>
              <mc:Fallback>
                <p:oleObj name="Equation" r:id="rId19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215" y="2856388"/>
                        <a:ext cx="11636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/>
          </p:nvPr>
        </p:nvGraphicFramePr>
        <p:xfrm>
          <a:off x="4431555" y="2796972"/>
          <a:ext cx="26971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69" name="Equation" r:id="rId21" imgW="1320480" imgH="304560" progId="Equation.DSMT4">
                  <p:embed/>
                </p:oleObj>
              </mc:Choice>
              <mc:Fallback>
                <p:oleObj name="Equation" r:id="rId21" imgW="1320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555" y="2796972"/>
                        <a:ext cx="26971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63495"/>
              </p:ext>
            </p:extLst>
          </p:nvPr>
        </p:nvGraphicFramePr>
        <p:xfrm>
          <a:off x="431800" y="3422650"/>
          <a:ext cx="385762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0" name="Equation" r:id="rId23" imgW="1955520" imgH="355320" progId="Equation.DSMT4">
                  <p:embed/>
                </p:oleObj>
              </mc:Choice>
              <mc:Fallback>
                <p:oleObj name="Equation" r:id="rId23" imgW="1955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422650"/>
                        <a:ext cx="385762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 flipV="1">
            <a:off x="4731679" y="3419489"/>
            <a:ext cx="2506528" cy="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696515"/>
              </p:ext>
            </p:extLst>
          </p:nvPr>
        </p:nvGraphicFramePr>
        <p:xfrm>
          <a:off x="148565" y="4082087"/>
          <a:ext cx="40814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1" name="Equation" r:id="rId25" imgW="2006280" imgH="342720" progId="Equation.DSMT4">
                  <p:embed/>
                </p:oleObj>
              </mc:Choice>
              <mc:Fallback>
                <p:oleObj name="Equation" r:id="rId25" imgW="2006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65" y="4082087"/>
                        <a:ext cx="40814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/>
          <p:cNvCxnSpPr/>
          <p:nvPr/>
        </p:nvCxnSpPr>
        <p:spPr>
          <a:xfrm flipV="1">
            <a:off x="3783013" y="2631929"/>
            <a:ext cx="3455194" cy="5426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572000" y="2099730"/>
            <a:ext cx="4392613" cy="26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953194"/>
              </p:ext>
            </p:extLst>
          </p:nvPr>
        </p:nvGraphicFramePr>
        <p:xfrm>
          <a:off x="6256338" y="747713"/>
          <a:ext cx="14843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2" name="Equation" r:id="rId27" imgW="749160" imgH="355320" progId="Equation.DSMT4">
                  <p:embed/>
                </p:oleObj>
              </mc:Choice>
              <mc:Fallback>
                <p:oleObj name="Equation" r:id="rId27" imgW="7491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747713"/>
                        <a:ext cx="1484312" cy="6985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/>
          </p:nvPr>
        </p:nvGraphicFramePr>
        <p:xfrm>
          <a:off x="5511801" y="107158"/>
          <a:ext cx="345281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3" name="Equation" r:id="rId29" imgW="1574640" imgH="304560" progId="Equation.DSMT4">
                  <p:embed/>
                </p:oleObj>
              </mc:Choice>
              <mc:Fallback>
                <p:oleObj name="Equation" r:id="rId29" imgW="1574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1" y="107158"/>
                        <a:ext cx="3452812" cy="6619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/>
          <p:cNvCxnSpPr/>
          <p:nvPr/>
        </p:nvCxnSpPr>
        <p:spPr>
          <a:xfrm flipV="1">
            <a:off x="211419" y="2646664"/>
            <a:ext cx="614108" cy="5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463616"/>
              </p:ext>
            </p:extLst>
          </p:nvPr>
        </p:nvGraphicFramePr>
        <p:xfrm>
          <a:off x="4163218" y="4042545"/>
          <a:ext cx="12271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4" name="Equation" r:id="rId31" imgW="622080" imgH="355320" progId="Equation.DSMT4">
                  <p:embed/>
                </p:oleObj>
              </mc:Choice>
              <mc:Fallback>
                <p:oleObj name="Equation" r:id="rId31" imgW="622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3218" y="4042545"/>
                        <a:ext cx="122713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/>
          </p:nvPr>
        </p:nvGraphicFramePr>
        <p:xfrm>
          <a:off x="308553" y="4819651"/>
          <a:ext cx="24034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5" name="Equation" r:id="rId33" imgW="1180800" imgH="342720" progId="Equation.DSMT4">
                  <p:embed/>
                </p:oleObj>
              </mc:Choice>
              <mc:Fallback>
                <p:oleObj name="Equation" r:id="rId33" imgW="1180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53" y="4819651"/>
                        <a:ext cx="24034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75008"/>
              </p:ext>
            </p:extLst>
          </p:nvPr>
        </p:nvGraphicFramePr>
        <p:xfrm>
          <a:off x="2666677" y="4801447"/>
          <a:ext cx="2132470" cy="71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6" name="Equation" r:id="rId35" imgW="990360" imgH="330120" progId="Equation.DSMT4">
                  <p:embed/>
                </p:oleObj>
              </mc:Choice>
              <mc:Fallback>
                <p:oleObj name="Equation" r:id="rId35" imgW="990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677" y="4801447"/>
                        <a:ext cx="2132470" cy="71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/>
          </p:nvPr>
        </p:nvGraphicFramePr>
        <p:xfrm>
          <a:off x="4760408" y="4710622"/>
          <a:ext cx="1501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7" name="Equation" r:id="rId37" imgW="736560" imgH="368280" progId="Equation.DSMT4">
                  <p:embed/>
                </p:oleObj>
              </mc:Choice>
              <mc:Fallback>
                <p:oleObj name="Equation" r:id="rId37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0408" y="4710622"/>
                        <a:ext cx="1501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00804"/>
              </p:ext>
            </p:extLst>
          </p:nvPr>
        </p:nvGraphicFramePr>
        <p:xfrm>
          <a:off x="231775" y="5502581"/>
          <a:ext cx="8680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8" name="Equation" r:id="rId39" imgW="4267080" imgH="253800" progId="Equation.DSMT4">
                  <p:embed/>
                </p:oleObj>
              </mc:Choice>
              <mc:Fallback>
                <p:oleObj name="Equation" r:id="rId39" imgW="4267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" y="5502581"/>
                        <a:ext cx="8680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/>
          </p:nvPr>
        </p:nvGraphicFramePr>
        <p:xfrm>
          <a:off x="1909954" y="6062604"/>
          <a:ext cx="955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79" name="Equation" r:id="rId41" imgW="469800" imgH="279360" progId="Equation.DSMT4">
                  <p:embed/>
                </p:oleObj>
              </mc:Choice>
              <mc:Fallback>
                <p:oleObj name="Equation" r:id="rId41" imgW="469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954" y="6062604"/>
                        <a:ext cx="955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/>
          </p:nvPr>
        </p:nvGraphicFramePr>
        <p:xfrm>
          <a:off x="437526" y="6026547"/>
          <a:ext cx="1317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80" name="Equation" r:id="rId43" imgW="647640" imgH="279360" progId="Equation.DSMT4">
                  <p:embed/>
                </p:oleObj>
              </mc:Choice>
              <mc:Fallback>
                <p:oleObj name="Equation" r:id="rId43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26" y="6026547"/>
                        <a:ext cx="1317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/>
          </p:nvPr>
        </p:nvGraphicFramePr>
        <p:xfrm>
          <a:off x="2989074" y="6062603"/>
          <a:ext cx="1111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81" name="Equation" r:id="rId45" imgW="545760" imgH="279360" progId="Equation.DSMT4">
                  <p:embed/>
                </p:oleObj>
              </mc:Choice>
              <mc:Fallback>
                <p:oleObj name="Equation" r:id="rId45" imgW="545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074" y="6062603"/>
                        <a:ext cx="1111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/>
          </p:nvPr>
        </p:nvGraphicFramePr>
        <p:xfrm>
          <a:off x="4230028" y="6075647"/>
          <a:ext cx="11382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882" name="Equation" r:id="rId47" imgW="558720" imgH="279360" progId="Equation.DSMT4">
                  <p:embed/>
                </p:oleObj>
              </mc:Choice>
              <mc:Fallback>
                <p:oleObj name="Equation" r:id="rId47" imgW="55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28" y="6075647"/>
                        <a:ext cx="11382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五角星 33"/>
          <p:cNvSpPr/>
          <p:nvPr/>
        </p:nvSpPr>
        <p:spPr>
          <a:xfrm>
            <a:off x="914400" y="943226"/>
            <a:ext cx="325525" cy="337484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五角星 34"/>
          <p:cNvSpPr/>
          <p:nvPr/>
        </p:nvSpPr>
        <p:spPr>
          <a:xfrm>
            <a:off x="1321415" y="957457"/>
            <a:ext cx="300850" cy="29900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1703754" y="942452"/>
            <a:ext cx="256074" cy="34173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481095" y="5469730"/>
            <a:ext cx="5241760" cy="310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5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0502" y="4306046"/>
            <a:ext cx="7812587" cy="2433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51282"/>
              </p:ext>
            </p:extLst>
          </p:nvPr>
        </p:nvGraphicFramePr>
        <p:xfrm>
          <a:off x="170502" y="4332275"/>
          <a:ext cx="40560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8" name="Equation" r:id="rId3" imgW="1993680" imgH="342720" progId="Equation.DSMT4">
                  <p:embed/>
                </p:oleObj>
              </mc:Choice>
              <mc:Fallback>
                <p:oleObj name="Equation" r:id="rId3" imgW="1993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02" y="4332275"/>
                        <a:ext cx="40560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964018"/>
              </p:ext>
            </p:extLst>
          </p:nvPr>
        </p:nvGraphicFramePr>
        <p:xfrm>
          <a:off x="4207670" y="4322113"/>
          <a:ext cx="1227138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9" name="Equation" r:id="rId5" imgW="622080" imgH="355320" progId="Equation.DSMT4">
                  <p:embed/>
                </p:oleObj>
              </mc:Choice>
              <mc:Fallback>
                <p:oleObj name="Equation" r:id="rId5" imgW="6220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70" y="4322113"/>
                        <a:ext cx="1227138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61896"/>
              </p:ext>
            </p:extLst>
          </p:nvPr>
        </p:nvGraphicFramePr>
        <p:xfrm>
          <a:off x="272868" y="4997994"/>
          <a:ext cx="24034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0" name="Equation" r:id="rId7" imgW="1180800" imgH="342720" progId="Equation.DSMT4">
                  <p:embed/>
                </p:oleObj>
              </mc:Choice>
              <mc:Fallback>
                <p:oleObj name="Equation" r:id="rId7" imgW="1180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68" y="4997994"/>
                        <a:ext cx="24034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395517"/>
              </p:ext>
            </p:extLst>
          </p:nvPr>
        </p:nvGraphicFramePr>
        <p:xfrm>
          <a:off x="2630992" y="4979790"/>
          <a:ext cx="2132470" cy="71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1" name="Equation" r:id="rId9" imgW="990360" imgH="330120" progId="Equation.DSMT4">
                  <p:embed/>
                </p:oleObj>
              </mc:Choice>
              <mc:Fallback>
                <p:oleObj name="Equation" r:id="rId9" imgW="990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992" y="4979790"/>
                        <a:ext cx="2132470" cy="71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46121"/>
              </p:ext>
            </p:extLst>
          </p:nvPr>
        </p:nvGraphicFramePr>
        <p:xfrm>
          <a:off x="4763462" y="4955681"/>
          <a:ext cx="15017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2" name="Equation" r:id="rId11" imgW="736560" imgH="368280" progId="Equation.DSMT4">
                  <p:embed/>
                </p:oleObj>
              </mc:Choice>
              <mc:Fallback>
                <p:oleObj name="Equation" r:id="rId11" imgW="736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62" y="4955681"/>
                        <a:ext cx="15017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042661"/>
              </p:ext>
            </p:extLst>
          </p:nvPr>
        </p:nvGraphicFramePr>
        <p:xfrm>
          <a:off x="409057" y="5680871"/>
          <a:ext cx="74152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3" name="Equation" r:id="rId13" imgW="3644640" imgH="253800" progId="Equation.DSMT4">
                  <p:embed/>
                </p:oleObj>
              </mc:Choice>
              <mc:Fallback>
                <p:oleObj name="Equation" r:id="rId13" imgW="364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057" y="5680871"/>
                        <a:ext cx="74152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021747"/>
              </p:ext>
            </p:extLst>
          </p:nvPr>
        </p:nvGraphicFramePr>
        <p:xfrm>
          <a:off x="1860268" y="6206925"/>
          <a:ext cx="9556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4" name="Equation" r:id="rId15" imgW="469800" imgH="279360" progId="Equation.DSMT4">
                  <p:embed/>
                </p:oleObj>
              </mc:Choice>
              <mc:Fallback>
                <p:oleObj name="Equation" r:id="rId15" imgW="469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268" y="6206925"/>
                        <a:ext cx="9556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77097"/>
              </p:ext>
            </p:extLst>
          </p:nvPr>
        </p:nvGraphicFramePr>
        <p:xfrm>
          <a:off x="409572" y="6171535"/>
          <a:ext cx="13176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5" name="Equation" r:id="rId17" imgW="647640" imgH="279360" progId="Equation.DSMT4">
                  <p:embed/>
                </p:oleObj>
              </mc:Choice>
              <mc:Fallback>
                <p:oleObj name="Equation" r:id="rId17" imgW="647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2" y="6171535"/>
                        <a:ext cx="13176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443852"/>
              </p:ext>
            </p:extLst>
          </p:nvPr>
        </p:nvGraphicFramePr>
        <p:xfrm>
          <a:off x="2956518" y="6177107"/>
          <a:ext cx="11112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6" name="Equation" r:id="rId19" imgW="545760" imgH="279360" progId="Equation.DSMT4">
                  <p:embed/>
                </p:oleObj>
              </mc:Choice>
              <mc:Fallback>
                <p:oleObj name="Equation" r:id="rId19" imgW="545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6518" y="6177107"/>
                        <a:ext cx="11112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63699"/>
              </p:ext>
            </p:extLst>
          </p:nvPr>
        </p:nvGraphicFramePr>
        <p:xfrm>
          <a:off x="4194343" y="6177107"/>
          <a:ext cx="11382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7" name="Equation" r:id="rId21" imgW="558720" imgH="279360" progId="Equation.DSMT4">
                  <p:embed/>
                </p:oleObj>
              </mc:Choice>
              <mc:Fallback>
                <p:oleObj name="Equation" r:id="rId21" imgW="558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343" y="6177107"/>
                        <a:ext cx="11382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477476"/>
              </p:ext>
            </p:extLst>
          </p:nvPr>
        </p:nvGraphicFramePr>
        <p:xfrm>
          <a:off x="114805" y="205281"/>
          <a:ext cx="25161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8" name="Equation" r:id="rId23" imgW="1295280" imgH="266400" progId="Equation.DSMT4">
                  <p:embed/>
                </p:oleObj>
              </mc:Choice>
              <mc:Fallback>
                <p:oleObj name="Equation" r:id="rId23" imgW="1295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05" y="205281"/>
                        <a:ext cx="25161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610084"/>
              </p:ext>
            </p:extLst>
          </p:nvPr>
        </p:nvGraphicFramePr>
        <p:xfrm>
          <a:off x="114805" y="934322"/>
          <a:ext cx="38909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9" name="Equation" r:id="rId25" imgW="2095200" imgH="406080" progId="Equation.DSMT4">
                  <p:embed/>
                </p:oleObj>
              </mc:Choice>
              <mc:Fallback>
                <p:oleObj name="Equation" r:id="rId25" imgW="2095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05" y="934322"/>
                        <a:ext cx="389096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53278"/>
              </p:ext>
            </p:extLst>
          </p:nvPr>
        </p:nvGraphicFramePr>
        <p:xfrm>
          <a:off x="4067768" y="949271"/>
          <a:ext cx="26606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0" name="Equation" r:id="rId27" imgW="1346040" imgH="406080" progId="Equation.DSMT4">
                  <p:embed/>
                </p:oleObj>
              </mc:Choice>
              <mc:Fallback>
                <p:oleObj name="Equation" r:id="rId27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768" y="949271"/>
                        <a:ext cx="26606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335632"/>
              </p:ext>
            </p:extLst>
          </p:nvPr>
        </p:nvGraphicFramePr>
        <p:xfrm>
          <a:off x="6650286" y="907621"/>
          <a:ext cx="16525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1" name="Equation" r:id="rId29" imgW="888840" imgH="431640" progId="Equation.DSMT4">
                  <p:embed/>
                </p:oleObj>
              </mc:Choice>
              <mc:Fallback>
                <p:oleObj name="Equation" r:id="rId29" imgW="8888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286" y="907621"/>
                        <a:ext cx="16525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944191"/>
              </p:ext>
            </p:extLst>
          </p:nvPr>
        </p:nvGraphicFramePr>
        <p:xfrm>
          <a:off x="125485" y="1789479"/>
          <a:ext cx="13906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2" name="Equation" r:id="rId31" imgW="749160" imgH="342720" progId="Equation.DSMT4">
                  <p:embed/>
                </p:oleObj>
              </mc:Choice>
              <mc:Fallback>
                <p:oleObj name="Equation" r:id="rId31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85" y="1789479"/>
                        <a:ext cx="13906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272582"/>
              </p:ext>
            </p:extLst>
          </p:nvPr>
        </p:nvGraphicFramePr>
        <p:xfrm>
          <a:off x="1470341" y="1775031"/>
          <a:ext cx="21463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3" name="Equation" r:id="rId33" imgW="1155600" imgH="431640" progId="Equation.DSMT4">
                  <p:embed/>
                </p:oleObj>
              </mc:Choice>
              <mc:Fallback>
                <p:oleObj name="Equation" r:id="rId33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341" y="1775031"/>
                        <a:ext cx="21463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177470"/>
              </p:ext>
            </p:extLst>
          </p:nvPr>
        </p:nvGraphicFramePr>
        <p:xfrm>
          <a:off x="3616641" y="1899901"/>
          <a:ext cx="24590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4" name="Equation" r:id="rId35" imgW="1244520" imgH="279360" progId="Equation.DSMT4">
                  <p:embed/>
                </p:oleObj>
              </mc:Choice>
              <mc:Fallback>
                <p:oleObj name="Equation" r:id="rId35" imgW="1244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641" y="1899901"/>
                        <a:ext cx="24590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570355"/>
              </p:ext>
            </p:extLst>
          </p:nvPr>
        </p:nvGraphicFramePr>
        <p:xfrm>
          <a:off x="6045853" y="1816034"/>
          <a:ext cx="19827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5" name="Equation" r:id="rId37" imgW="939600" imgH="355320" progId="Equation.DSMT4">
                  <p:embed/>
                </p:oleObj>
              </mc:Choice>
              <mc:Fallback>
                <p:oleObj name="Equation" r:id="rId37" imgW="9396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853" y="1816034"/>
                        <a:ext cx="198278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00765"/>
              </p:ext>
            </p:extLst>
          </p:nvPr>
        </p:nvGraphicFramePr>
        <p:xfrm>
          <a:off x="7771594" y="1771209"/>
          <a:ext cx="1062560" cy="72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6" name="Equation" r:id="rId39" imgW="444240" imgH="304560" progId="Equation.DSMT4">
                  <p:embed/>
                </p:oleObj>
              </mc:Choice>
              <mc:Fallback>
                <p:oleObj name="Equation" r:id="rId39" imgW="4442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1594" y="1771209"/>
                        <a:ext cx="1062560" cy="726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92756"/>
              </p:ext>
            </p:extLst>
          </p:nvPr>
        </p:nvGraphicFramePr>
        <p:xfrm>
          <a:off x="170502" y="2656575"/>
          <a:ext cx="16271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7" name="Equation" r:id="rId41" imgW="876240" imgH="342720" progId="Equation.DSMT4">
                  <p:embed/>
                </p:oleObj>
              </mc:Choice>
              <mc:Fallback>
                <p:oleObj name="Equation" r:id="rId41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02" y="2656575"/>
                        <a:ext cx="1627188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651273"/>
              </p:ext>
            </p:extLst>
          </p:nvPr>
        </p:nvGraphicFramePr>
        <p:xfrm>
          <a:off x="1797690" y="2678744"/>
          <a:ext cx="11080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8" name="Equation" r:id="rId43" imgW="596880" imgH="291960" progId="Equation.DSMT4">
                  <p:embed/>
                </p:oleObj>
              </mc:Choice>
              <mc:Fallback>
                <p:oleObj name="Equation" r:id="rId43" imgW="5968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690" y="2678744"/>
                        <a:ext cx="11080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958327"/>
              </p:ext>
            </p:extLst>
          </p:nvPr>
        </p:nvGraphicFramePr>
        <p:xfrm>
          <a:off x="2905765" y="2716632"/>
          <a:ext cx="18145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69" name="Equation" r:id="rId45" imgW="952200" imgH="279360" progId="Equation.DSMT4">
                  <p:embed/>
                </p:oleObj>
              </mc:Choice>
              <mc:Fallback>
                <p:oleObj name="Equation" r:id="rId45" imgW="952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765" y="2716632"/>
                        <a:ext cx="18145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93396"/>
              </p:ext>
            </p:extLst>
          </p:nvPr>
        </p:nvGraphicFramePr>
        <p:xfrm>
          <a:off x="4649384" y="2626169"/>
          <a:ext cx="2199062" cy="695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0" name="Equation" r:id="rId47" imgW="1041120" imgH="330120" progId="Equation.DSMT4">
                  <p:embed/>
                </p:oleObj>
              </mc:Choice>
              <mc:Fallback>
                <p:oleObj name="Equation" r:id="rId47" imgW="10411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384" y="2626169"/>
                        <a:ext cx="2199062" cy="695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67109"/>
              </p:ext>
            </p:extLst>
          </p:nvPr>
        </p:nvGraphicFramePr>
        <p:xfrm>
          <a:off x="6587007" y="2566518"/>
          <a:ext cx="1124966" cy="69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1" name="Equation" r:id="rId49" imgW="495000" imgH="304560" progId="Equation.DSMT4">
                  <p:embed/>
                </p:oleObj>
              </mc:Choice>
              <mc:Fallback>
                <p:oleObj name="Equation" r:id="rId49" imgW="495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7007" y="2566518"/>
                        <a:ext cx="1124966" cy="690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8417"/>
              </p:ext>
            </p:extLst>
          </p:nvPr>
        </p:nvGraphicFramePr>
        <p:xfrm>
          <a:off x="370584" y="3604966"/>
          <a:ext cx="4219344" cy="54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2" name="Equation" r:id="rId51" imgW="2031840" imgH="266400" progId="Equation.DSMT4">
                  <p:embed/>
                </p:oleObj>
              </mc:Choice>
              <mc:Fallback>
                <p:oleObj name="Equation" r:id="rId51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84" y="3604966"/>
                        <a:ext cx="4219344" cy="54793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180150"/>
              </p:ext>
            </p:extLst>
          </p:nvPr>
        </p:nvGraphicFramePr>
        <p:xfrm>
          <a:off x="4821239" y="3508376"/>
          <a:ext cx="2189796" cy="75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3" name="Equation" r:id="rId53" imgW="1206360" imgH="419040" progId="Equation.DSMT4">
                  <p:embed/>
                </p:oleObj>
              </mc:Choice>
              <mc:Fallback>
                <p:oleObj name="Equation" r:id="rId53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9" y="3508376"/>
                        <a:ext cx="2189796" cy="75358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916899"/>
              </p:ext>
            </p:extLst>
          </p:nvPr>
        </p:nvGraphicFramePr>
        <p:xfrm>
          <a:off x="2600059" y="26804"/>
          <a:ext cx="49323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74" name="Equation" r:id="rId55" imgW="2539800" imgH="431640" progId="Equation.DSMT4">
                  <p:embed/>
                </p:oleObj>
              </mc:Choice>
              <mc:Fallback>
                <p:oleObj name="Equation" r:id="rId55" imgW="2539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059" y="26804"/>
                        <a:ext cx="4932362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01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80224"/>
              </p:ext>
            </p:extLst>
          </p:nvPr>
        </p:nvGraphicFramePr>
        <p:xfrm>
          <a:off x="245120" y="84235"/>
          <a:ext cx="3169594" cy="63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89" name="Equation" r:id="rId3" imgW="1447560" imgH="291960" progId="Equation.DSMT4">
                  <p:embed/>
                </p:oleObj>
              </mc:Choice>
              <mc:Fallback>
                <p:oleObj name="Equation" r:id="rId3" imgW="14475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20" y="84235"/>
                        <a:ext cx="3169594" cy="63659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4627"/>
              </p:ext>
            </p:extLst>
          </p:nvPr>
        </p:nvGraphicFramePr>
        <p:xfrm>
          <a:off x="191316" y="740963"/>
          <a:ext cx="2609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0" name="Equation" r:id="rId5" imgW="1384200" imgH="368280" progId="Equation.DSMT4">
                  <p:embed/>
                </p:oleObj>
              </mc:Choice>
              <mc:Fallback>
                <p:oleObj name="Equation" r:id="rId5" imgW="13842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16" y="740963"/>
                        <a:ext cx="2609850" cy="6953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013804"/>
              </p:ext>
            </p:extLst>
          </p:nvPr>
        </p:nvGraphicFramePr>
        <p:xfrm>
          <a:off x="2914924" y="729809"/>
          <a:ext cx="27670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1" name="Equation" r:id="rId7" imgW="1346040" imgH="304560" progId="Equation.DSMT4">
                  <p:embed/>
                </p:oleObj>
              </mc:Choice>
              <mc:Fallback>
                <p:oleObj name="Equation" r:id="rId7" imgW="1346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924" y="729809"/>
                        <a:ext cx="2767012" cy="6254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494673"/>
              </p:ext>
            </p:extLst>
          </p:nvPr>
        </p:nvGraphicFramePr>
        <p:xfrm>
          <a:off x="136768" y="2806993"/>
          <a:ext cx="310197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2" name="Equation" r:id="rId9" imgW="1358640" imgH="317160" progId="Equation.DSMT4">
                  <p:embed/>
                </p:oleObj>
              </mc:Choice>
              <mc:Fallback>
                <p:oleObj name="Equation" r:id="rId9" imgW="13586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8" y="2806993"/>
                        <a:ext cx="3101975" cy="722313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87870"/>
              </p:ext>
            </p:extLst>
          </p:nvPr>
        </p:nvGraphicFramePr>
        <p:xfrm>
          <a:off x="187325" y="3564378"/>
          <a:ext cx="34067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3" name="Equation" r:id="rId11" imgW="1815840" imgH="419040" progId="Equation.DSMT4">
                  <p:embed/>
                </p:oleObj>
              </mc:Choice>
              <mc:Fallback>
                <p:oleObj name="Equation" r:id="rId11" imgW="18158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3564378"/>
                        <a:ext cx="3406775" cy="7874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655727"/>
              </p:ext>
            </p:extLst>
          </p:nvPr>
        </p:nvGraphicFramePr>
        <p:xfrm>
          <a:off x="3695700" y="3652838"/>
          <a:ext cx="32686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4" name="Equation" r:id="rId13" imgW="1752480" imgH="393480" progId="Equation.DSMT4">
                  <p:embed/>
                </p:oleObj>
              </mc:Choice>
              <mc:Fallback>
                <p:oleObj name="Equation" r:id="rId13" imgW="1752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652838"/>
                        <a:ext cx="3268663" cy="7334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 1"/>
          <p:cNvSpPr/>
          <p:nvPr/>
        </p:nvSpPr>
        <p:spPr>
          <a:xfrm>
            <a:off x="6964363" y="2834896"/>
            <a:ext cx="565340" cy="54129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五角星 22"/>
          <p:cNvSpPr/>
          <p:nvPr/>
        </p:nvSpPr>
        <p:spPr>
          <a:xfrm>
            <a:off x="8159234" y="-10726"/>
            <a:ext cx="574345" cy="524821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800812"/>
              </p:ext>
            </p:extLst>
          </p:nvPr>
        </p:nvGraphicFramePr>
        <p:xfrm>
          <a:off x="3675655" y="69340"/>
          <a:ext cx="29622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5" name="Equation" r:id="rId15" imgW="1307880" imgH="304560" progId="Equation.DSMT4">
                  <p:embed/>
                </p:oleObj>
              </mc:Choice>
              <mc:Fallback>
                <p:oleObj name="Equation" r:id="rId15" imgW="1307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655" y="69340"/>
                        <a:ext cx="2962275" cy="6873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0488"/>
              </p:ext>
            </p:extLst>
          </p:nvPr>
        </p:nvGraphicFramePr>
        <p:xfrm>
          <a:off x="5872163" y="1398588"/>
          <a:ext cx="296386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6" name="Equation" r:id="rId17" imgW="1498320" imgH="355320" progId="Equation.DSMT4">
                  <p:embed/>
                </p:oleObj>
              </mc:Choice>
              <mc:Fallback>
                <p:oleObj name="Equation" r:id="rId17" imgW="14983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1398588"/>
                        <a:ext cx="2963862" cy="7889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896039"/>
              </p:ext>
            </p:extLst>
          </p:nvPr>
        </p:nvGraphicFramePr>
        <p:xfrm>
          <a:off x="251498" y="4282468"/>
          <a:ext cx="3349625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7" name="Equation" r:id="rId19" imgW="1701720" imgH="393480" progId="Equation.DSMT4">
                  <p:embed/>
                </p:oleObj>
              </mc:Choice>
              <mc:Fallback>
                <p:oleObj name="Equation" r:id="rId19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98" y="4282468"/>
                        <a:ext cx="3349625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640579"/>
              </p:ext>
            </p:extLst>
          </p:nvPr>
        </p:nvGraphicFramePr>
        <p:xfrm>
          <a:off x="3806449" y="4357419"/>
          <a:ext cx="2915242" cy="77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8" name="Equation" r:id="rId21" imgW="1726920" imgH="457200" progId="Equation.DSMT4">
                  <p:embed/>
                </p:oleObj>
              </mc:Choice>
              <mc:Fallback>
                <p:oleObj name="Equation" r:id="rId21" imgW="17269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449" y="4357419"/>
                        <a:ext cx="2915242" cy="771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78183"/>
              </p:ext>
            </p:extLst>
          </p:nvPr>
        </p:nvGraphicFramePr>
        <p:xfrm>
          <a:off x="154010" y="1355284"/>
          <a:ext cx="2684462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799" name="Equation" r:id="rId23" imgW="1282680" imgH="330120" progId="Equation.DSMT4">
                  <p:embed/>
                </p:oleObj>
              </mc:Choice>
              <mc:Fallback>
                <p:oleObj name="Equation" r:id="rId23" imgW="1282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10" y="1355284"/>
                        <a:ext cx="2684462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604710"/>
              </p:ext>
            </p:extLst>
          </p:nvPr>
        </p:nvGraphicFramePr>
        <p:xfrm>
          <a:off x="2874963" y="1309688"/>
          <a:ext cx="2820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0" name="Equation" r:id="rId25" imgW="1295280" imgH="330120" progId="Equation.DSMT4">
                  <p:embed/>
                </p:oleObj>
              </mc:Choice>
              <mc:Fallback>
                <p:oleObj name="Equation" r:id="rId25" imgW="12952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1309688"/>
                        <a:ext cx="2820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13680"/>
              </p:ext>
            </p:extLst>
          </p:nvPr>
        </p:nvGraphicFramePr>
        <p:xfrm>
          <a:off x="3481979" y="2823411"/>
          <a:ext cx="3349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1" name="Equation" r:id="rId27" imgW="1726920" imgH="469800" progId="Equation.DSMT4">
                  <p:embed/>
                </p:oleObj>
              </mc:Choice>
              <mc:Fallback>
                <p:oleObj name="Equation" r:id="rId27" imgW="1726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979" y="2823411"/>
                        <a:ext cx="3349625" cy="9048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13479"/>
              </p:ext>
            </p:extLst>
          </p:nvPr>
        </p:nvGraphicFramePr>
        <p:xfrm>
          <a:off x="3222625" y="5075238"/>
          <a:ext cx="49196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2" name="Equation" r:id="rId29" imgW="2234880" imgH="368280" progId="Equation.DSMT4">
                  <p:embed/>
                </p:oleObj>
              </mc:Choice>
              <mc:Fallback>
                <p:oleObj name="Equation" r:id="rId29" imgW="2234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5075238"/>
                        <a:ext cx="4919663" cy="8096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751105"/>
              </p:ext>
            </p:extLst>
          </p:nvPr>
        </p:nvGraphicFramePr>
        <p:xfrm>
          <a:off x="257175" y="5049838"/>
          <a:ext cx="25447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3" name="Equation" r:id="rId31" imgW="1143000" imgH="406080" progId="Equation.DSMT4">
                  <p:embed/>
                </p:oleObj>
              </mc:Choice>
              <mc:Fallback>
                <p:oleObj name="Equation" r:id="rId31" imgW="1143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049838"/>
                        <a:ext cx="2544763" cy="8985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98198"/>
              </p:ext>
            </p:extLst>
          </p:nvPr>
        </p:nvGraphicFramePr>
        <p:xfrm>
          <a:off x="5796704" y="680005"/>
          <a:ext cx="29368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4" name="Equation" r:id="rId33" imgW="1447560" imgH="355320" progId="Equation.DSMT4">
                  <p:embed/>
                </p:oleObj>
              </mc:Choice>
              <mc:Fallback>
                <p:oleObj name="Equation" r:id="rId33" imgW="144756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704" y="680005"/>
                        <a:ext cx="2936875" cy="7175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733338" y="793960"/>
            <a:ext cx="0" cy="147006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815003"/>
              </p:ext>
            </p:extLst>
          </p:nvPr>
        </p:nvGraphicFramePr>
        <p:xfrm>
          <a:off x="4609995" y="5922176"/>
          <a:ext cx="437197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5" name="Equation" r:id="rId35" imgW="2298600" imgH="431640" progId="Equation.DSMT4">
                  <p:embed/>
                </p:oleObj>
              </mc:Choice>
              <mc:Fallback>
                <p:oleObj name="Equation" r:id="rId35" imgW="2298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995" y="5922176"/>
                        <a:ext cx="4371975" cy="8128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179014"/>
              </p:ext>
            </p:extLst>
          </p:nvPr>
        </p:nvGraphicFramePr>
        <p:xfrm>
          <a:off x="7022200" y="3404436"/>
          <a:ext cx="2030364" cy="512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6" name="Equation" r:id="rId37" imgW="698400" imgH="177480" progId="Equation.DSMT4">
                  <p:embed/>
                </p:oleObj>
              </mc:Choice>
              <mc:Fallback>
                <p:oleObj name="Equation" r:id="rId37" imgW="698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200" y="3404436"/>
                        <a:ext cx="2030364" cy="51281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533342"/>
              </p:ext>
            </p:extLst>
          </p:nvPr>
        </p:nvGraphicFramePr>
        <p:xfrm>
          <a:off x="251498" y="2016693"/>
          <a:ext cx="3833574" cy="74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7" name="Equation" r:id="rId39" imgW="1879560" imgH="368280" progId="Equation.DSMT4">
                  <p:embed/>
                </p:oleObj>
              </mc:Choice>
              <mc:Fallback>
                <p:oleObj name="Equation" r:id="rId39" imgW="18795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98" y="2016693"/>
                        <a:ext cx="3833574" cy="743987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303221"/>
              </p:ext>
            </p:extLst>
          </p:nvPr>
        </p:nvGraphicFramePr>
        <p:xfrm>
          <a:off x="4280604" y="2036342"/>
          <a:ext cx="3878630" cy="742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8" name="Equation" r:id="rId41" imgW="1904760" imgH="368280" progId="Equation.DSMT4">
                  <p:embed/>
                </p:oleObj>
              </mc:Choice>
              <mc:Fallback>
                <p:oleObj name="Equation" r:id="rId41" imgW="190476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604" y="2036342"/>
                        <a:ext cx="3878630" cy="742749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 flipV="1">
            <a:off x="127000" y="2796175"/>
            <a:ext cx="9052828" cy="216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740923"/>
              </p:ext>
            </p:extLst>
          </p:nvPr>
        </p:nvGraphicFramePr>
        <p:xfrm>
          <a:off x="127000" y="5937481"/>
          <a:ext cx="44370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09" name="Equation" r:id="rId43" imgW="2260440" imgH="431640" progId="Equation.DSMT4">
                  <p:embed/>
                </p:oleObj>
              </mc:Choice>
              <mc:Fallback>
                <p:oleObj name="Equation" r:id="rId43" imgW="2260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5937481"/>
                        <a:ext cx="4437063" cy="83978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23555"/>
              </p:ext>
            </p:extLst>
          </p:nvPr>
        </p:nvGraphicFramePr>
        <p:xfrm>
          <a:off x="7169689" y="3945050"/>
          <a:ext cx="17351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10" name="Equation" r:id="rId45" imgW="596880" imgH="215640" progId="Equation.DSMT4">
                  <p:embed/>
                </p:oleObj>
              </mc:Choice>
              <mc:Fallback>
                <p:oleObj name="Equation" r:id="rId45" imgW="59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689" y="3945050"/>
                        <a:ext cx="1735137" cy="62230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898642"/>
              </p:ext>
            </p:extLst>
          </p:nvPr>
        </p:nvGraphicFramePr>
        <p:xfrm>
          <a:off x="7369337" y="4516864"/>
          <a:ext cx="99695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4811" name="Equation" r:id="rId47" imgW="342720" imgH="203040" progId="Equation.DSMT4">
                  <p:embed/>
                </p:oleObj>
              </mc:Choice>
              <mc:Fallback>
                <p:oleObj name="Equation" r:id="rId47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337" y="4516864"/>
                        <a:ext cx="996950" cy="5857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7"/>
          <p:cNvGraphicFramePr>
            <a:graphicFrameLocks noChangeAspect="1"/>
          </p:cNvGraphicFramePr>
          <p:nvPr>
            <p:extLst/>
          </p:nvPr>
        </p:nvGraphicFramePr>
        <p:xfrm>
          <a:off x="2730500" y="85725"/>
          <a:ext cx="2703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5" name="Equation" r:id="rId3" imgW="1054080" imgH="203040" progId="Equation.DSMT4">
                  <p:embed/>
                </p:oleObj>
              </mc:Choice>
              <mc:Fallback>
                <p:oleObj name="Equation" r:id="rId3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85725"/>
                        <a:ext cx="2703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222250" y="560388"/>
          <a:ext cx="27273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6" name="Equation" r:id="rId5" imgW="1218960" imgH="253800" progId="Equation.DSMT4">
                  <p:embed/>
                </p:oleObj>
              </mc:Choice>
              <mc:Fallback>
                <p:oleObj name="Equation" r:id="rId5" imgW="1218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60388"/>
                        <a:ext cx="272732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/>
          </p:nvPr>
        </p:nvGraphicFramePr>
        <p:xfrm>
          <a:off x="195308" y="1123053"/>
          <a:ext cx="3332031" cy="759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7" name="Equation" r:id="rId7" imgW="1447560" imgH="330120" progId="Equation.DSMT4">
                  <p:embed/>
                </p:oleObj>
              </mc:Choice>
              <mc:Fallback>
                <p:oleObj name="Equation" r:id="rId7" imgW="14475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08" y="1123053"/>
                        <a:ext cx="3332031" cy="759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/>
          </p:nvPr>
        </p:nvGraphicFramePr>
        <p:xfrm>
          <a:off x="333231" y="1987550"/>
          <a:ext cx="801830" cy="599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8" name="Equation" r:id="rId9" imgW="253800" imgH="190440" progId="Equation.DSMT4">
                  <p:embed/>
                </p:oleObj>
              </mc:Choice>
              <mc:Fallback>
                <p:oleObj name="Equation" r:id="rId9" imgW="2538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31" y="1987550"/>
                        <a:ext cx="801830" cy="599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/>
          </p:nvPr>
        </p:nvGraphicFramePr>
        <p:xfrm>
          <a:off x="5643220" y="2737951"/>
          <a:ext cx="3420881" cy="974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59" name="Equation" r:id="rId11" imgW="1638000" imgH="469800" progId="Equation.DSMT4">
                  <p:embed/>
                </p:oleObj>
              </mc:Choice>
              <mc:Fallback>
                <p:oleObj name="Equation" r:id="rId11" imgW="16380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220" y="2737951"/>
                        <a:ext cx="3420881" cy="974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/>
          </p:nvPr>
        </p:nvGraphicFramePr>
        <p:xfrm>
          <a:off x="677068" y="3636478"/>
          <a:ext cx="1891627" cy="831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0" name="Equation" r:id="rId13" imgW="749160" imgH="330120" progId="Equation.DSMT4">
                  <p:embed/>
                </p:oleObj>
              </mc:Choice>
              <mc:Fallback>
                <p:oleObj name="Equation" r:id="rId13" imgW="7491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" y="3636478"/>
                        <a:ext cx="1891627" cy="831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/>
          </p:nvPr>
        </p:nvGraphicFramePr>
        <p:xfrm>
          <a:off x="3153227" y="595470"/>
          <a:ext cx="412273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1" name="Equation" r:id="rId15" imgW="1714320" imgH="203040" progId="Equation.DSMT4">
                  <p:embed/>
                </p:oleObj>
              </mc:Choice>
              <mc:Fallback>
                <p:oleObj name="Equation" r:id="rId15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227" y="595470"/>
                        <a:ext cx="412273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/>
          </p:nvPr>
        </p:nvGraphicFramePr>
        <p:xfrm>
          <a:off x="3635351" y="1230034"/>
          <a:ext cx="51752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2" name="Equation" r:id="rId17" imgW="2070000" imgH="215640" progId="Equation.DSMT4">
                  <p:embed/>
                </p:oleObj>
              </mc:Choice>
              <mc:Fallback>
                <p:oleObj name="Equation" r:id="rId17" imgW="2070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51" y="1230034"/>
                        <a:ext cx="51752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/>
          </p:nvPr>
        </p:nvGraphicFramePr>
        <p:xfrm>
          <a:off x="1123950" y="1924050"/>
          <a:ext cx="455453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3" name="Equation" r:id="rId19" imgW="2120760" imgH="342720" progId="Equation.DSMT4">
                  <p:embed/>
                </p:oleObj>
              </mc:Choice>
              <mc:Fallback>
                <p:oleObj name="Equation" r:id="rId19" imgW="2120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924050"/>
                        <a:ext cx="4554538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/>
          </p:nvPr>
        </p:nvGraphicFramePr>
        <p:xfrm>
          <a:off x="619980" y="2694746"/>
          <a:ext cx="34877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4" name="Equation" r:id="rId21" imgW="1625400" imgH="368280" progId="Equation.DSMT4">
                  <p:embed/>
                </p:oleObj>
              </mc:Choice>
              <mc:Fallback>
                <p:oleObj name="Equation" r:id="rId21" imgW="1625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80" y="2694746"/>
                        <a:ext cx="348773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/>
          </p:nvPr>
        </p:nvGraphicFramePr>
        <p:xfrm>
          <a:off x="5534825" y="2097436"/>
          <a:ext cx="1000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5" name="Equation" r:id="rId23" imgW="457200" imgH="215640" progId="Equation.DSMT4">
                  <p:embed/>
                </p:oleObj>
              </mc:Choice>
              <mc:Fallback>
                <p:oleObj name="Equation" r:id="rId23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825" y="2097436"/>
                        <a:ext cx="1000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>
          <a:xfrm flipV="1">
            <a:off x="3777344" y="2496034"/>
            <a:ext cx="332436" cy="4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Object 7"/>
          <p:cNvGraphicFramePr>
            <a:graphicFrameLocks noChangeAspect="1"/>
          </p:cNvGraphicFramePr>
          <p:nvPr>
            <p:extLst/>
          </p:nvPr>
        </p:nvGraphicFramePr>
        <p:xfrm>
          <a:off x="2767013" y="3781790"/>
          <a:ext cx="1265909" cy="596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6" name="Equation" r:id="rId25" imgW="457200" imgH="215640" progId="Equation.DSMT4">
                  <p:embed/>
                </p:oleObj>
              </mc:Choice>
              <mc:Fallback>
                <p:oleObj name="Equation" r:id="rId25" imgW="45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3781790"/>
                        <a:ext cx="1265909" cy="596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2982591" y="3181558"/>
            <a:ext cx="2419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7"/>
          <p:cNvGraphicFramePr>
            <a:graphicFrameLocks noChangeAspect="1"/>
          </p:cNvGraphicFramePr>
          <p:nvPr>
            <p:extLst/>
          </p:nvPr>
        </p:nvGraphicFramePr>
        <p:xfrm>
          <a:off x="6439170" y="1941026"/>
          <a:ext cx="1520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7" name="Equation" r:id="rId27" imgW="812520" imgH="431640" progId="Equation.DSMT4">
                  <p:embed/>
                </p:oleObj>
              </mc:Choice>
              <mc:Fallback>
                <p:oleObj name="Equation" r:id="rId27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170" y="1941026"/>
                        <a:ext cx="1520825" cy="8032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 noChangeAspect="1"/>
          </p:cNvGraphicFramePr>
          <p:nvPr>
            <p:extLst/>
          </p:nvPr>
        </p:nvGraphicFramePr>
        <p:xfrm>
          <a:off x="7817533" y="1933923"/>
          <a:ext cx="10064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8" name="Equation" r:id="rId29" imgW="431640" imgH="342720" progId="Equation.DSMT4">
                  <p:embed/>
                </p:oleObj>
              </mc:Choice>
              <mc:Fallback>
                <p:oleObj name="Equation" r:id="rId29" imgW="4316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7533" y="1933923"/>
                        <a:ext cx="1006475" cy="7969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6016553" y="3226775"/>
          <a:ext cx="25765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769" name="Equation" r:id="rId31" imgW="1130040" imgH="203040" progId="Equation.DSMT4">
                  <p:embed/>
                </p:oleObj>
              </mc:Choice>
              <mc:Fallback>
                <p:oleObj name="Equation" r:id="rId31" imgW="11300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553" y="3226775"/>
                        <a:ext cx="25765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70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Object 7"/>
          <p:cNvGraphicFramePr>
            <a:graphicFrameLocks noChangeAspect="1"/>
          </p:cNvGraphicFramePr>
          <p:nvPr>
            <p:extLst/>
          </p:nvPr>
        </p:nvGraphicFramePr>
        <p:xfrm>
          <a:off x="161355" y="152874"/>
          <a:ext cx="36623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0" name="Equation" r:id="rId3" imgW="1511280" imgH="203040" progId="Equation.DSMT4">
                  <p:embed/>
                </p:oleObj>
              </mc:Choice>
              <mc:Fallback>
                <p:oleObj name="Equation" r:id="rId3" imgW="1511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55" y="152874"/>
                        <a:ext cx="36623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>
            <p:extLst/>
          </p:nvPr>
        </p:nvGraphicFramePr>
        <p:xfrm>
          <a:off x="695652" y="609691"/>
          <a:ext cx="3757685" cy="85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1" name="Equation" r:id="rId5" imgW="1828800" imgH="419040" progId="Equation.DSMT4">
                  <p:embed/>
                </p:oleObj>
              </mc:Choice>
              <mc:Fallback>
                <p:oleObj name="Equation" r:id="rId5" imgW="1828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52" y="609691"/>
                        <a:ext cx="3757685" cy="857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/>
          </p:nvPr>
        </p:nvGraphicFramePr>
        <p:xfrm>
          <a:off x="161355" y="1431057"/>
          <a:ext cx="40195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2" name="Equation" r:id="rId7" imgW="1955520" imgH="406080" progId="Equation.DSMT4">
                  <p:embed/>
                </p:oleObj>
              </mc:Choice>
              <mc:Fallback>
                <p:oleObj name="Equation" r:id="rId7" imgW="1955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55" y="1431057"/>
                        <a:ext cx="40195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4403742" y="1559424"/>
          <a:ext cx="26019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3" name="Equation" r:id="rId9" imgW="1117440" imgH="203040" progId="Equation.DSMT4">
                  <p:embed/>
                </p:oleObj>
              </mc:Choice>
              <mc:Fallback>
                <p:oleObj name="Equation" r:id="rId9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42" y="1559424"/>
                        <a:ext cx="26019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266883"/>
              </p:ext>
            </p:extLst>
          </p:nvPr>
        </p:nvGraphicFramePr>
        <p:xfrm>
          <a:off x="3711574" y="2132241"/>
          <a:ext cx="501491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4" name="Equation" r:id="rId11" imgW="2298600" imgH="406080" progId="Equation.DSMT4">
                  <p:embed/>
                </p:oleObj>
              </mc:Choice>
              <mc:Fallback>
                <p:oleObj name="Equation" r:id="rId11" imgW="2298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4" y="2132241"/>
                        <a:ext cx="501491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66905"/>
              </p:ext>
            </p:extLst>
          </p:nvPr>
        </p:nvGraphicFramePr>
        <p:xfrm>
          <a:off x="254999" y="3014891"/>
          <a:ext cx="2643188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5" name="Equation" r:id="rId13" imgW="1244520" imgH="406080" progId="Equation.DSMT4">
                  <p:embed/>
                </p:oleObj>
              </mc:Choice>
              <mc:Fallback>
                <p:oleObj name="Equation" r:id="rId13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99" y="3014891"/>
                        <a:ext cx="2643188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630878"/>
              </p:ext>
            </p:extLst>
          </p:nvPr>
        </p:nvGraphicFramePr>
        <p:xfrm>
          <a:off x="161355" y="2229078"/>
          <a:ext cx="3530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6" name="Equation" r:id="rId15" imgW="1930320" imgH="431640" progId="Equation.DSMT4">
                  <p:embed/>
                </p:oleObj>
              </mc:Choice>
              <mc:Fallback>
                <p:oleObj name="Equation" r:id="rId15" imgW="1930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55" y="2229078"/>
                        <a:ext cx="3530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72481"/>
              </p:ext>
            </p:extLst>
          </p:nvPr>
        </p:nvGraphicFramePr>
        <p:xfrm>
          <a:off x="3082491" y="3291329"/>
          <a:ext cx="33861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7" name="Equation" r:id="rId17" imgW="1460160" imgH="215640" progId="Equation.DSMT4">
                  <p:embed/>
                </p:oleObj>
              </mc:Choice>
              <mc:Fallback>
                <p:oleObj name="Equation" r:id="rId17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491" y="3291329"/>
                        <a:ext cx="33861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 flipV="1">
            <a:off x="6468629" y="2996410"/>
            <a:ext cx="2277477" cy="39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818119"/>
              </p:ext>
            </p:extLst>
          </p:nvPr>
        </p:nvGraphicFramePr>
        <p:xfrm>
          <a:off x="6842090" y="2922769"/>
          <a:ext cx="828746" cy="610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8" name="Equation" r:id="rId19" imgW="241200" imgH="177480" progId="Equation.DSMT4">
                  <p:embed/>
                </p:oleObj>
              </mc:Choice>
              <mc:Fallback>
                <p:oleObj name="Equation" r:id="rId19" imgW="2412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090" y="2922769"/>
                        <a:ext cx="828746" cy="610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620309"/>
              </p:ext>
            </p:extLst>
          </p:nvPr>
        </p:nvGraphicFramePr>
        <p:xfrm>
          <a:off x="149225" y="3978275"/>
          <a:ext cx="25574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39" name="Equation" r:id="rId21" imgW="1206360" imgH="419040" progId="Equation.DSMT4">
                  <p:embed/>
                </p:oleObj>
              </mc:Choice>
              <mc:Fallback>
                <p:oleObj name="Equation" r:id="rId21" imgW="1206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" y="3978275"/>
                        <a:ext cx="2557463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82681"/>
              </p:ext>
            </p:extLst>
          </p:nvPr>
        </p:nvGraphicFramePr>
        <p:xfrm>
          <a:off x="2648968" y="4010403"/>
          <a:ext cx="2349500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0" name="Equation" r:id="rId23" imgW="977760" imgH="317160" progId="Equation.DSMT4">
                  <p:embed/>
                </p:oleObj>
              </mc:Choice>
              <mc:Fallback>
                <p:oleObj name="Equation" r:id="rId23" imgW="977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8968" y="4010403"/>
                        <a:ext cx="2349500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907279"/>
              </p:ext>
            </p:extLst>
          </p:nvPr>
        </p:nvGraphicFramePr>
        <p:xfrm>
          <a:off x="6216874" y="5020226"/>
          <a:ext cx="19304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1" name="Equation" r:id="rId25" imgW="838080" imgH="380880" progId="Equation.DSMT4">
                  <p:embed/>
                </p:oleObj>
              </mc:Choice>
              <mc:Fallback>
                <p:oleObj name="Equation" r:id="rId25" imgW="838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874" y="5020226"/>
                        <a:ext cx="19304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3930374"/>
            <a:ext cx="908117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851588"/>
              </p:ext>
            </p:extLst>
          </p:nvPr>
        </p:nvGraphicFramePr>
        <p:xfrm>
          <a:off x="5179443" y="4031993"/>
          <a:ext cx="20748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2" name="Equation" r:id="rId27" imgW="863280" imgH="317160" progId="Equation.DSMT4">
                  <p:embed/>
                </p:oleObj>
              </mc:Choice>
              <mc:Fallback>
                <p:oleObj name="Equation" r:id="rId27" imgW="863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443" y="4031993"/>
                        <a:ext cx="207486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28236"/>
              </p:ext>
            </p:extLst>
          </p:nvPr>
        </p:nvGraphicFramePr>
        <p:xfrm>
          <a:off x="3632424" y="5014670"/>
          <a:ext cx="25844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3" name="Equation" r:id="rId29" imgW="1218960" imgH="419040" progId="Equation.DSMT4">
                  <p:embed/>
                </p:oleObj>
              </mc:Choice>
              <mc:Fallback>
                <p:oleObj name="Equation" r:id="rId29" imgW="1218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424" y="5014670"/>
                        <a:ext cx="25844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235819"/>
              </p:ext>
            </p:extLst>
          </p:nvPr>
        </p:nvGraphicFramePr>
        <p:xfrm>
          <a:off x="2030413" y="5036517"/>
          <a:ext cx="140493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4" name="Equation" r:id="rId31" imgW="609480" imgH="380880" progId="Equation.DSMT4">
                  <p:embed/>
                </p:oleObj>
              </mc:Choice>
              <mc:Fallback>
                <p:oleObj name="Equation" r:id="rId31" imgW="609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036517"/>
                        <a:ext cx="140493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105970"/>
              </p:ext>
            </p:extLst>
          </p:nvPr>
        </p:nvGraphicFramePr>
        <p:xfrm>
          <a:off x="254999" y="5107955"/>
          <a:ext cx="18303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745" name="Equation" r:id="rId33" imgW="761760" imgH="304560" progId="Equation.DSMT4">
                  <p:embed/>
                </p:oleObj>
              </mc:Choice>
              <mc:Fallback>
                <p:oleObj name="Equation" r:id="rId33" imgW="761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99" y="5107955"/>
                        <a:ext cx="18303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21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27471</TotalTime>
  <Words>23</Words>
  <Application>Microsoft Office PowerPoint</Application>
  <PresentationFormat>全屏显示(4:3)</PresentationFormat>
  <Paragraphs>7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宋体</vt:lpstr>
      <vt:lpstr>Arial</vt:lpstr>
      <vt:lpstr>Calibri</vt:lpstr>
      <vt:lpstr>Calibri Light</vt:lpstr>
      <vt:lpstr>Office Theme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</dc:creator>
  <cp:lastModifiedBy>sm</cp:lastModifiedBy>
  <cp:revision>2161</cp:revision>
  <dcterms:created xsi:type="dcterms:W3CDTF">2017-11-07T01:04:31Z</dcterms:created>
  <dcterms:modified xsi:type="dcterms:W3CDTF">2019-11-13T10:48:24Z</dcterms:modified>
</cp:coreProperties>
</file>