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60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6" r:id="rId13"/>
    <p:sldId id="372" r:id="rId14"/>
    <p:sldId id="373" r:id="rId15"/>
    <p:sldId id="375" r:id="rId16"/>
    <p:sldId id="377" r:id="rId17"/>
    <p:sldId id="379" r:id="rId18"/>
    <p:sldId id="380" r:id="rId19"/>
    <p:sldId id="381" r:id="rId20"/>
    <p:sldId id="382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5" r:id="rId30"/>
    <p:sldId id="37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AF79"/>
    <a:srgbClr val="FFE4D1"/>
    <a:srgbClr val="E5F4FF"/>
    <a:srgbClr val="D1EBFF"/>
    <a:srgbClr val="EAF2FA"/>
    <a:srgbClr val="B300B3"/>
    <a:srgbClr val="FF7F7F"/>
    <a:srgbClr val="0070C0"/>
    <a:srgbClr val="A9D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4" autoAdjust="0"/>
    <p:restoredTop sz="95414" autoAdjust="0"/>
  </p:normalViewPr>
  <p:slideViewPr>
    <p:cSldViewPr>
      <p:cViewPr varScale="1">
        <p:scale>
          <a:sx n="90" d="100"/>
          <a:sy n="90" d="100"/>
        </p:scale>
        <p:origin x="11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90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F977E-2FA5-4F0B-B149-46B361F654F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CF73E-C308-41BA-896C-2234E7EB1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0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0000"/>
            <a:ext cx="7772400" cy="1272165"/>
          </a:xfrm>
        </p:spPr>
        <p:txBody>
          <a:bodyPr anchor="ctr" anchorCtr="0"/>
          <a:lstStyle>
            <a:lvl1pPr algn="ctr">
              <a:defRPr sz="4400" baseline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00" y="5219999"/>
            <a:ext cx="7200000" cy="1450221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800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2286000" y="2340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数字集成电路设计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2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69000"/>
            <a:ext cx="7886700" cy="2520000"/>
          </a:xfrm>
        </p:spPr>
        <p:txBody>
          <a:bodyPr anchor="ctr" anchorCtr="0"/>
          <a:lstStyle>
            <a:lvl1pPr algn="ctr">
              <a:defRPr sz="4000" baseline="0">
                <a:solidFill>
                  <a:srgbClr val="0070C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2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52000" y="764704"/>
            <a:ext cx="8639999" cy="5718896"/>
          </a:xfrm>
        </p:spPr>
        <p:txBody>
          <a:bodyPr/>
          <a:lstStyle>
            <a:lvl2pPr>
              <a:tabLst>
                <a:tab pos="1260000" algn="l"/>
                <a:tab pos="1440000" algn="l"/>
              </a:tabLst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52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00" y="164388"/>
            <a:ext cx="7822479" cy="5196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555172" y="996495"/>
            <a:ext cx="3477985" cy="4963433"/>
          </a:xfrm>
          <a:ln w="635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465864" y="996495"/>
            <a:ext cx="4189038" cy="49634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spcAft>
                <a:spcPts val="300"/>
              </a:spcAft>
              <a:defRPr sz="2000"/>
            </a:lvl1pPr>
            <a:lvl2pPr>
              <a:spcAft>
                <a:spcPts val="300"/>
              </a:spcAft>
              <a:defRPr sz="18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400"/>
            </a:lvl4pPr>
            <a:lvl5pPr>
              <a:spcAft>
                <a:spcPts val="300"/>
              </a:spcAft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407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764704"/>
            <a:ext cx="4262850" cy="57188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64704"/>
            <a:ext cx="4262850" cy="57188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4902" y="6482993"/>
            <a:ext cx="432000" cy="288000"/>
          </a:xfrm>
        </p:spPr>
        <p:txBody>
          <a:bodyPr/>
          <a:lstStyle/>
          <a:p>
            <a:fld id="{E03290A5-688F-44DD-A518-A7C144A2E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52000" y="764704"/>
            <a:ext cx="8639999" cy="57188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80000" contrast="-80000"/>
          </a:blip>
          <a:stretch>
            <a:fillRect/>
          </a:stretch>
        </p:blipFill>
        <p:spPr>
          <a:xfrm>
            <a:off x="3635896" y="1304764"/>
            <a:ext cx="5968276" cy="5949601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252000" y="6482993"/>
            <a:ext cx="864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0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/>
          <a:lstStyle>
            <a:lvl1pPr>
              <a:lnSpc>
                <a:spcPct val="120000"/>
              </a:lnSpc>
              <a:defRPr sz="2000">
                <a:solidFill>
                  <a:srgbClr val="C00000"/>
                </a:solidFill>
              </a:defRPr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4800"/>
            <a:ext cx="5122863" cy="936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5188" y="6453188"/>
            <a:ext cx="658812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D1F0D-792F-4544-B31F-D89B95DFCC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08102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0" y="164388"/>
            <a:ext cx="7855451" cy="519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0" y="764704"/>
            <a:ext cx="8640000" cy="571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4902" y="6482993"/>
            <a:ext cx="432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baseline="0">
                <a:solidFill>
                  <a:srgbClr val="595959"/>
                </a:solidFill>
                <a:latin typeface="Arial Narrow" panose="020B0606020202030204" pitchFamily="34" charset="0"/>
                <a:ea typeface="更纱黑体 UI SC" panose="02000500000000000000" pitchFamily="2" charset="-122"/>
                <a:cs typeface="Arial" panose="020B0604020202020204" pitchFamily="34" charset="0"/>
              </a:defRPr>
            </a:lvl1pPr>
          </a:lstStyle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252000" y="684000"/>
            <a:ext cx="864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252000" y="6482993"/>
            <a:ext cx="864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00" y="71475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  <p:sldLayoutId id="2147483667" r:id="rId4"/>
    <p:sldLayoutId id="2147483664" r:id="rId5"/>
    <p:sldLayoutId id="2147483668" r:id="rId6"/>
    <p:sldLayoutId id="2147483669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070C0"/>
          </a:solidFill>
          <a:latin typeface="Arial Narrow" panose="020B0606020202030204" pitchFamily="34" charset="0"/>
          <a:ea typeface="更纱黑体 UI SC" panose="02000500000000000000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2000" b="1" kern="1200" baseline="0">
          <a:solidFill>
            <a:srgbClr val="0070C0"/>
          </a:solidFill>
          <a:latin typeface="Arial Narrow" panose="020B0606020202030204" pitchFamily="34" charset="0"/>
          <a:ea typeface="更纱黑体 UI SC" panose="02000500000000000000" pitchFamily="2" charset="-122"/>
          <a:cs typeface="+mn-cs"/>
        </a:defRPr>
      </a:lvl1pPr>
      <a:lvl2pPr marL="8001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tabLst>
          <a:tab pos="1440000" algn="l"/>
        </a:tabLst>
        <a:defRPr sz="1800" b="0" i="0" kern="1200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更纱黑体 UI SC Semibold" panose="02000700000000000000" pitchFamily="2" charset="-122"/>
          <a:cs typeface="+mn-cs"/>
        </a:defRPr>
      </a:lvl2pPr>
      <a:lvl3pPr marL="12001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更纱黑体 UI SC Semibold" panose="02000700000000000000" pitchFamily="2" charset="-122"/>
          <a:cs typeface="+mn-cs"/>
        </a:defRPr>
      </a:lvl3pPr>
      <a:lvl4pPr marL="16573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1400" b="0" i="0" kern="1200" baseline="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更纱黑体 UI SC Semibold" panose="02000700000000000000" pitchFamily="2" charset="-122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1400" b="0" i="0" kern="1200" baseline="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更纱黑体 UI SC Semibold" panose="020007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一般化设计流程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712200" y="6483350"/>
            <a:ext cx="431800" cy="287338"/>
          </a:xfrm>
        </p:spPr>
        <p:txBody>
          <a:bodyPr/>
          <a:lstStyle/>
          <a:p>
            <a:fld id="{E03290A5-688F-44DD-A518-A7C144A2E8B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2267744" y="764704"/>
            <a:ext cx="5112568" cy="5544616"/>
            <a:chOff x="2267744" y="764704"/>
            <a:chExt cx="5112568" cy="5544616"/>
          </a:xfrm>
        </p:grpSpPr>
        <p:sp>
          <p:nvSpPr>
            <p:cNvPr id="25" name="流程图: 过程 24"/>
            <p:cNvSpPr/>
            <p:nvPr/>
          </p:nvSpPr>
          <p:spPr>
            <a:xfrm>
              <a:off x="3131840" y="3140968"/>
              <a:ext cx="2880320" cy="3168352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过程 21"/>
            <p:cNvSpPr/>
            <p:nvPr/>
          </p:nvSpPr>
          <p:spPr>
            <a:xfrm>
              <a:off x="3131840" y="764704"/>
              <a:ext cx="2880320" cy="2376264"/>
            </a:xfrm>
            <a:prstGeom prst="flowChartProcess">
              <a:avLst/>
            </a:prstGeom>
            <a:solidFill>
              <a:srgbClr val="E5F4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文档 7"/>
            <p:cNvSpPr/>
            <p:nvPr/>
          </p:nvSpPr>
          <p:spPr>
            <a:xfrm>
              <a:off x="3419872" y="908720"/>
              <a:ext cx="2304000" cy="504000"/>
            </a:xfrm>
            <a:prstGeom prst="flowChartDocumen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产品需求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Product Requirement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9" name="流程图: 数据 8"/>
            <p:cNvSpPr/>
            <p:nvPr/>
          </p:nvSpPr>
          <p:spPr>
            <a:xfrm>
              <a:off x="3312044" y="1700808"/>
              <a:ext cx="2520096" cy="504000"/>
            </a:xfrm>
            <a:prstGeom prst="flowChartInputOutpu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行为</a:t>
              </a:r>
              <a:r>
                <a:rPr lang="en-US" altLang="zh-CN" sz="1400" b="1" dirty="0">
                  <a:solidFill>
                    <a:schemeClr val="tx1"/>
                  </a:solidFill>
                  <a:latin typeface="更纱黑体 UI SC" panose="02000500000000000000" pitchFamily="2" charset="-122"/>
                  <a:ea typeface="更纱黑体 UI SC" panose="02000500000000000000" pitchFamily="2" charset="-122"/>
                </a:rPr>
                <a:t>/</a:t>
              </a:r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功能规格说明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Behavioral/Functional Specification</a:t>
              </a:r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3420080" y="2492840"/>
              <a:ext cx="2304048" cy="504000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行为</a:t>
              </a:r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(RTL)</a:t>
              </a:r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综合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Behavioral (RTL) Synthesis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4572184" y="220480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572184" y="1376716"/>
              <a:ext cx="0" cy="324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流程图: 数据 12"/>
            <p:cNvSpPr/>
            <p:nvPr/>
          </p:nvSpPr>
          <p:spPr>
            <a:xfrm>
              <a:off x="3312044" y="3285096"/>
              <a:ext cx="2520000" cy="504000"/>
            </a:xfrm>
            <a:prstGeom prst="flowChartInputOutpu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结构规格说明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Structural Specification 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3420080" y="4077128"/>
              <a:ext cx="2304048" cy="504000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物理综合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Physical Synthesis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4572184" y="3789096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流程图: 数据 16"/>
            <p:cNvSpPr/>
            <p:nvPr/>
          </p:nvSpPr>
          <p:spPr>
            <a:xfrm>
              <a:off x="3311860" y="4869160"/>
              <a:ext cx="2520000" cy="504000"/>
            </a:xfrm>
            <a:prstGeom prst="flowChartInputOutpu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物理规格说明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Physical Specification 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8" name="流程图: 终止 17"/>
            <p:cNvSpPr/>
            <p:nvPr/>
          </p:nvSpPr>
          <p:spPr>
            <a:xfrm>
              <a:off x="3419872" y="5661248"/>
              <a:ext cx="2304000" cy="504056"/>
            </a:xfrm>
            <a:prstGeom prst="flowChartTerminator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至</a:t>
              </a:r>
              <a:r>
                <a:rPr lang="en-US" altLang="zh-CN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CMOS</a:t>
              </a:r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制造厂</a:t>
              </a:r>
              <a:endPara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To CMOS Fab.</a:t>
              </a:r>
              <a:endParaRPr lang="zh-CN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4571816" y="537324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4572000" y="458112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4572000" y="2996952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任意多边形 28"/>
            <p:cNvSpPr/>
            <p:nvPr/>
          </p:nvSpPr>
          <p:spPr>
            <a:xfrm rot="10800000">
              <a:off x="5724128" y="1124743"/>
              <a:ext cx="882098" cy="180018"/>
            </a:xfrm>
            <a:custGeom>
              <a:avLst/>
              <a:gdLst>
                <a:gd name="connsiteX0" fmla="*/ 72008 w 108012"/>
                <a:gd name="connsiteY0" fmla="*/ 0 h 432048"/>
                <a:gd name="connsiteX1" fmla="*/ 108012 w 108012"/>
                <a:gd name="connsiteY1" fmla="*/ 0 h 432048"/>
                <a:gd name="connsiteX2" fmla="*/ 108012 w 108012"/>
                <a:gd name="connsiteY2" fmla="*/ 432048 h 432048"/>
                <a:gd name="connsiteX3" fmla="*/ 72008 w 108012"/>
                <a:gd name="connsiteY3" fmla="*/ 432048 h 432048"/>
                <a:gd name="connsiteX4" fmla="*/ 72008 w 108012"/>
                <a:gd name="connsiteY4" fmla="*/ 360040 h 432048"/>
                <a:gd name="connsiteX5" fmla="*/ 0 w 108012"/>
                <a:gd name="connsiteY5" fmla="*/ 360040 h 432048"/>
                <a:gd name="connsiteX6" fmla="*/ 0 w 108012"/>
                <a:gd name="connsiteY6" fmla="*/ 72008 h 432048"/>
                <a:gd name="connsiteX7" fmla="*/ 72008 w 108012"/>
                <a:gd name="connsiteY7" fmla="*/ 72008 h 432048"/>
                <a:gd name="connsiteX0" fmla="*/ 108012 w 199452"/>
                <a:gd name="connsiteY0" fmla="*/ 432048 h 523488"/>
                <a:gd name="connsiteX1" fmla="*/ 72008 w 199452"/>
                <a:gd name="connsiteY1" fmla="*/ 432048 h 523488"/>
                <a:gd name="connsiteX2" fmla="*/ 72008 w 199452"/>
                <a:gd name="connsiteY2" fmla="*/ 360040 h 523488"/>
                <a:gd name="connsiteX3" fmla="*/ 0 w 199452"/>
                <a:gd name="connsiteY3" fmla="*/ 360040 h 523488"/>
                <a:gd name="connsiteX4" fmla="*/ 0 w 199452"/>
                <a:gd name="connsiteY4" fmla="*/ 72008 h 523488"/>
                <a:gd name="connsiteX5" fmla="*/ 72008 w 199452"/>
                <a:gd name="connsiteY5" fmla="*/ 72008 h 523488"/>
                <a:gd name="connsiteX6" fmla="*/ 72008 w 199452"/>
                <a:gd name="connsiteY6" fmla="*/ 0 h 523488"/>
                <a:gd name="connsiteX7" fmla="*/ 108012 w 199452"/>
                <a:gd name="connsiteY7" fmla="*/ 0 h 523488"/>
                <a:gd name="connsiteX8" fmla="*/ 199452 w 199452"/>
                <a:gd name="connsiteY8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08012 w 199452"/>
                <a:gd name="connsiteY6" fmla="*/ 0 h 523488"/>
                <a:gd name="connsiteX7" fmla="*/ 199452 w 199452"/>
                <a:gd name="connsiteY7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99452 w 199452"/>
                <a:gd name="connsiteY6" fmla="*/ 523488 h 523488"/>
                <a:gd name="connsiteX0" fmla="*/ 72008 w 72008"/>
                <a:gd name="connsiteY0" fmla="*/ 432048 h 432048"/>
                <a:gd name="connsiteX1" fmla="*/ 72008 w 72008"/>
                <a:gd name="connsiteY1" fmla="*/ 360040 h 432048"/>
                <a:gd name="connsiteX2" fmla="*/ 0 w 72008"/>
                <a:gd name="connsiteY2" fmla="*/ 360040 h 432048"/>
                <a:gd name="connsiteX3" fmla="*/ 0 w 72008"/>
                <a:gd name="connsiteY3" fmla="*/ 72008 h 432048"/>
                <a:gd name="connsiteX4" fmla="*/ 72008 w 72008"/>
                <a:gd name="connsiteY4" fmla="*/ 72008 h 432048"/>
                <a:gd name="connsiteX5" fmla="*/ 72008 w 72008"/>
                <a:gd name="connsiteY5" fmla="*/ 0 h 432048"/>
                <a:gd name="connsiteX0" fmla="*/ 72008 w 72008"/>
                <a:gd name="connsiteY0" fmla="*/ 360040 h 360040"/>
                <a:gd name="connsiteX1" fmla="*/ 72008 w 72008"/>
                <a:gd name="connsiteY1" fmla="*/ 288032 h 360040"/>
                <a:gd name="connsiteX2" fmla="*/ 0 w 72008"/>
                <a:gd name="connsiteY2" fmla="*/ 288032 h 360040"/>
                <a:gd name="connsiteX3" fmla="*/ 0 w 72008"/>
                <a:gd name="connsiteY3" fmla="*/ 0 h 360040"/>
                <a:gd name="connsiteX4" fmla="*/ 72008 w 72008"/>
                <a:gd name="connsiteY4" fmla="*/ 0 h 360040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  <a:gd name="connsiteX3" fmla="*/ 72008 w 72008"/>
                <a:gd name="connsiteY3" fmla="*/ 0 h 288032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008" h="288032">
                  <a:moveTo>
                    <a:pt x="72008" y="288032"/>
                  </a:moveTo>
                  <a:lnTo>
                    <a:pt x="0" y="288032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0070C0"/>
              </a:solidFill>
              <a:headEnd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10800000" flipV="1">
              <a:off x="5580112" y="4581128"/>
              <a:ext cx="1008112" cy="540062"/>
            </a:xfrm>
            <a:custGeom>
              <a:avLst/>
              <a:gdLst>
                <a:gd name="connsiteX0" fmla="*/ 72008 w 108012"/>
                <a:gd name="connsiteY0" fmla="*/ 0 h 432048"/>
                <a:gd name="connsiteX1" fmla="*/ 108012 w 108012"/>
                <a:gd name="connsiteY1" fmla="*/ 0 h 432048"/>
                <a:gd name="connsiteX2" fmla="*/ 108012 w 108012"/>
                <a:gd name="connsiteY2" fmla="*/ 432048 h 432048"/>
                <a:gd name="connsiteX3" fmla="*/ 72008 w 108012"/>
                <a:gd name="connsiteY3" fmla="*/ 432048 h 432048"/>
                <a:gd name="connsiteX4" fmla="*/ 72008 w 108012"/>
                <a:gd name="connsiteY4" fmla="*/ 360040 h 432048"/>
                <a:gd name="connsiteX5" fmla="*/ 0 w 108012"/>
                <a:gd name="connsiteY5" fmla="*/ 360040 h 432048"/>
                <a:gd name="connsiteX6" fmla="*/ 0 w 108012"/>
                <a:gd name="connsiteY6" fmla="*/ 72008 h 432048"/>
                <a:gd name="connsiteX7" fmla="*/ 72008 w 108012"/>
                <a:gd name="connsiteY7" fmla="*/ 72008 h 432048"/>
                <a:gd name="connsiteX0" fmla="*/ 108012 w 199452"/>
                <a:gd name="connsiteY0" fmla="*/ 432048 h 523488"/>
                <a:gd name="connsiteX1" fmla="*/ 72008 w 199452"/>
                <a:gd name="connsiteY1" fmla="*/ 432048 h 523488"/>
                <a:gd name="connsiteX2" fmla="*/ 72008 w 199452"/>
                <a:gd name="connsiteY2" fmla="*/ 360040 h 523488"/>
                <a:gd name="connsiteX3" fmla="*/ 0 w 199452"/>
                <a:gd name="connsiteY3" fmla="*/ 360040 h 523488"/>
                <a:gd name="connsiteX4" fmla="*/ 0 w 199452"/>
                <a:gd name="connsiteY4" fmla="*/ 72008 h 523488"/>
                <a:gd name="connsiteX5" fmla="*/ 72008 w 199452"/>
                <a:gd name="connsiteY5" fmla="*/ 72008 h 523488"/>
                <a:gd name="connsiteX6" fmla="*/ 72008 w 199452"/>
                <a:gd name="connsiteY6" fmla="*/ 0 h 523488"/>
                <a:gd name="connsiteX7" fmla="*/ 108012 w 199452"/>
                <a:gd name="connsiteY7" fmla="*/ 0 h 523488"/>
                <a:gd name="connsiteX8" fmla="*/ 199452 w 199452"/>
                <a:gd name="connsiteY8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08012 w 199452"/>
                <a:gd name="connsiteY6" fmla="*/ 0 h 523488"/>
                <a:gd name="connsiteX7" fmla="*/ 199452 w 199452"/>
                <a:gd name="connsiteY7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99452 w 199452"/>
                <a:gd name="connsiteY6" fmla="*/ 523488 h 523488"/>
                <a:gd name="connsiteX0" fmla="*/ 72008 w 72008"/>
                <a:gd name="connsiteY0" fmla="*/ 432048 h 432048"/>
                <a:gd name="connsiteX1" fmla="*/ 72008 w 72008"/>
                <a:gd name="connsiteY1" fmla="*/ 360040 h 432048"/>
                <a:gd name="connsiteX2" fmla="*/ 0 w 72008"/>
                <a:gd name="connsiteY2" fmla="*/ 360040 h 432048"/>
                <a:gd name="connsiteX3" fmla="*/ 0 w 72008"/>
                <a:gd name="connsiteY3" fmla="*/ 72008 h 432048"/>
                <a:gd name="connsiteX4" fmla="*/ 72008 w 72008"/>
                <a:gd name="connsiteY4" fmla="*/ 72008 h 432048"/>
                <a:gd name="connsiteX5" fmla="*/ 72008 w 72008"/>
                <a:gd name="connsiteY5" fmla="*/ 0 h 432048"/>
                <a:gd name="connsiteX0" fmla="*/ 72008 w 72008"/>
                <a:gd name="connsiteY0" fmla="*/ 360040 h 360040"/>
                <a:gd name="connsiteX1" fmla="*/ 72008 w 72008"/>
                <a:gd name="connsiteY1" fmla="*/ 288032 h 360040"/>
                <a:gd name="connsiteX2" fmla="*/ 0 w 72008"/>
                <a:gd name="connsiteY2" fmla="*/ 288032 h 360040"/>
                <a:gd name="connsiteX3" fmla="*/ 0 w 72008"/>
                <a:gd name="connsiteY3" fmla="*/ 0 h 360040"/>
                <a:gd name="connsiteX4" fmla="*/ 72008 w 72008"/>
                <a:gd name="connsiteY4" fmla="*/ 0 h 360040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  <a:gd name="connsiteX3" fmla="*/ 72008 w 72008"/>
                <a:gd name="connsiteY3" fmla="*/ 0 h 288032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008" h="288032">
                  <a:moveTo>
                    <a:pt x="72008" y="288032"/>
                  </a:moveTo>
                  <a:lnTo>
                    <a:pt x="0" y="288032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0070C0"/>
              </a:solidFill>
              <a:headEnd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 flipV="1">
              <a:off x="6588168" y="1808820"/>
              <a:ext cx="28" cy="684132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6588196" y="2996952"/>
              <a:ext cx="0" cy="1080176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endCxn id="13" idx="5"/>
            </p:cNvCxnSpPr>
            <p:nvPr/>
          </p:nvCxnSpPr>
          <p:spPr>
            <a:xfrm flipH="1">
              <a:off x="5580044" y="3537012"/>
              <a:ext cx="1008000" cy="84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 flipV="1">
              <a:off x="5580044" y="1952920"/>
              <a:ext cx="1008172" cy="44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6336196" y="1304820"/>
              <a:ext cx="504000" cy="504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检查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Check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6840196" y="1556792"/>
              <a:ext cx="216000" cy="84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流程图: 过程 44"/>
            <p:cNvSpPr/>
            <p:nvPr/>
          </p:nvSpPr>
          <p:spPr>
            <a:xfrm>
              <a:off x="7020272" y="1304764"/>
              <a:ext cx="360040" cy="504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OK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6336140" y="2492952"/>
              <a:ext cx="504000" cy="504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检查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Check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6840140" y="2744924"/>
              <a:ext cx="216000" cy="84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流程图: 过程 49"/>
            <p:cNvSpPr/>
            <p:nvPr/>
          </p:nvSpPr>
          <p:spPr>
            <a:xfrm>
              <a:off x="7020216" y="2492896"/>
              <a:ext cx="360040" cy="504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OK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336140" y="4077128"/>
              <a:ext cx="504000" cy="504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检查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Check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flipH="1">
              <a:off x="6840140" y="4329100"/>
              <a:ext cx="216000" cy="84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流程图: 过程 53"/>
            <p:cNvSpPr/>
            <p:nvPr/>
          </p:nvSpPr>
          <p:spPr>
            <a:xfrm>
              <a:off x="7020216" y="4077072"/>
              <a:ext cx="360040" cy="504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OK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5" name="流程图: 过程 54"/>
            <p:cNvSpPr/>
            <p:nvPr/>
          </p:nvSpPr>
          <p:spPr>
            <a:xfrm>
              <a:off x="2267744" y="1700836"/>
              <a:ext cx="720080" cy="504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rgbClr val="FF6600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前端</a:t>
              </a:r>
              <a:endParaRPr lang="en-US" altLang="zh-CN" sz="1400" b="1" dirty="0">
                <a:solidFill>
                  <a:srgbClr val="FF6600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rgbClr val="FF6600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Front End</a:t>
              </a:r>
              <a:endParaRPr lang="zh-CN" altLang="en-US" sz="1100" b="1" dirty="0">
                <a:solidFill>
                  <a:srgbClr val="FF6600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6" name="流程图: 过程 55"/>
            <p:cNvSpPr/>
            <p:nvPr/>
          </p:nvSpPr>
          <p:spPr>
            <a:xfrm>
              <a:off x="2267744" y="4473144"/>
              <a:ext cx="720080" cy="504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rgbClr val="FF6600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后端</a:t>
              </a:r>
              <a:endParaRPr lang="en-US" altLang="zh-CN" sz="1400" b="1" dirty="0">
                <a:solidFill>
                  <a:srgbClr val="FF6600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rgbClr val="FF6600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Back End</a:t>
              </a:r>
              <a:endParaRPr lang="zh-CN" altLang="en-US" sz="1100" b="1" dirty="0">
                <a:solidFill>
                  <a:srgbClr val="FF6600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42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扫描触发器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31540" y="1304764"/>
            <a:ext cx="2160240" cy="1044116"/>
            <a:chOff x="1079612" y="1664804"/>
            <a:chExt cx="2160240" cy="1044116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1871700" y="1880828"/>
              <a:ext cx="0" cy="18000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2195736" y="2024916"/>
              <a:ext cx="432048" cy="648000"/>
              <a:chOff x="2411760" y="1988840"/>
              <a:chExt cx="432048" cy="72008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411760" y="1988840"/>
                <a:ext cx="432048" cy="720080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更纱黑体 UI SC" panose="02000500000000000000" pitchFamily="2" charset="-122"/>
                  </a:rPr>
                  <a:t>FF</a:t>
                </a:r>
                <a:endPara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endParaRPr>
              </a:p>
            </p:txBody>
          </p:sp>
          <p:sp>
            <p:nvSpPr>
              <p:cNvPr id="7" name="等腰三角形 22"/>
              <p:cNvSpPr/>
              <p:nvPr/>
            </p:nvSpPr>
            <p:spPr>
              <a:xfrm rot="10800000">
                <a:off x="2411760" y="1988840"/>
                <a:ext cx="432048" cy="180813"/>
              </a:xfrm>
              <a:custGeom>
                <a:avLst/>
                <a:gdLst>
                  <a:gd name="connsiteX0" fmla="*/ 0 w 288032"/>
                  <a:gd name="connsiteY0" fmla="*/ 108012 h 108012"/>
                  <a:gd name="connsiteX1" fmla="*/ 144016 w 288032"/>
                  <a:gd name="connsiteY1" fmla="*/ 0 h 108012"/>
                  <a:gd name="connsiteX2" fmla="*/ 288032 w 288032"/>
                  <a:gd name="connsiteY2" fmla="*/ 108012 h 108012"/>
                  <a:gd name="connsiteX3" fmla="*/ 0 w 288032"/>
                  <a:gd name="connsiteY3" fmla="*/ 108012 h 108012"/>
                  <a:gd name="connsiteX0" fmla="*/ 0 w 288032"/>
                  <a:gd name="connsiteY0" fmla="*/ 108012 h 199452"/>
                  <a:gd name="connsiteX1" fmla="*/ 144016 w 288032"/>
                  <a:gd name="connsiteY1" fmla="*/ 0 h 199452"/>
                  <a:gd name="connsiteX2" fmla="*/ 288032 w 288032"/>
                  <a:gd name="connsiteY2" fmla="*/ 108012 h 199452"/>
                  <a:gd name="connsiteX3" fmla="*/ 91440 w 288032"/>
                  <a:gd name="connsiteY3" fmla="*/ 199452 h 199452"/>
                  <a:gd name="connsiteX0" fmla="*/ 0 w 288032"/>
                  <a:gd name="connsiteY0" fmla="*/ 108012 h 108012"/>
                  <a:gd name="connsiteX1" fmla="*/ 144016 w 288032"/>
                  <a:gd name="connsiteY1" fmla="*/ 0 h 108012"/>
                  <a:gd name="connsiteX2" fmla="*/ 288032 w 288032"/>
                  <a:gd name="connsiteY2" fmla="*/ 108012 h 10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032" h="108012">
                    <a:moveTo>
                      <a:pt x="0" y="108012"/>
                    </a:moveTo>
                    <a:lnTo>
                      <a:pt x="144016" y="0"/>
                    </a:lnTo>
                    <a:lnTo>
                      <a:pt x="288032" y="108012"/>
                    </a:lnTo>
                  </a:path>
                </a:pathLst>
              </a:custGeom>
              <a:noFill/>
              <a:ln w="25400" cap="flat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 flipV="1">
              <a:off x="2411760" y="1880828"/>
              <a:ext cx="0" cy="14400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" idx="1"/>
            </p:cNvCxnSpPr>
            <p:nvPr/>
          </p:nvCxnSpPr>
          <p:spPr>
            <a:xfrm flipH="1" flipV="1">
              <a:off x="2051720" y="2348880"/>
              <a:ext cx="144016" cy="36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梯形 17"/>
            <p:cNvSpPr/>
            <p:nvPr/>
          </p:nvSpPr>
          <p:spPr>
            <a:xfrm rot="5400000">
              <a:off x="1511660" y="2168860"/>
              <a:ext cx="720080" cy="360040"/>
            </a:xfrm>
            <a:prstGeom prst="trapezoid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1475656" y="2132856"/>
              <a:ext cx="21600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1691680" y="2024844"/>
              <a:ext cx="216024" cy="21602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0</a:t>
              </a:r>
              <a:endParaRPr lang="zh-CN" altLang="en-US" sz="1200" b="1" baseline="-25000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91680" y="2456892"/>
              <a:ext cx="216024" cy="21602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1</a:t>
              </a:r>
              <a:endParaRPr lang="zh-CN" altLang="en-US" sz="1200" b="1" baseline="-25000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79612" y="2024844"/>
              <a:ext cx="396044" cy="21602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D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1475656" y="2564904"/>
              <a:ext cx="21600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079612" y="2456892"/>
              <a:ext cx="396044" cy="21602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SI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2627784" y="2348880"/>
              <a:ext cx="21600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843808" y="2240868"/>
              <a:ext cx="396044" cy="21602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Q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95736" y="1664804"/>
              <a:ext cx="432048" cy="21602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CLK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655676" y="1664804"/>
              <a:ext cx="432048" cy="21602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SCAN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3311860" y="836712"/>
            <a:ext cx="5292588" cy="2340260"/>
            <a:chOff x="3311860" y="836712"/>
            <a:chExt cx="5292588" cy="2340260"/>
          </a:xfrm>
        </p:grpSpPr>
        <p:sp>
          <p:nvSpPr>
            <p:cNvPr id="217" name="任意多边形 216"/>
            <p:cNvSpPr/>
            <p:nvPr/>
          </p:nvSpPr>
          <p:spPr>
            <a:xfrm rot="16200000" flipH="1">
              <a:off x="4517994" y="1070738"/>
              <a:ext cx="216024" cy="612068"/>
            </a:xfrm>
            <a:custGeom>
              <a:avLst/>
              <a:gdLst>
                <a:gd name="connsiteX0" fmla="*/ 72008 w 108012"/>
                <a:gd name="connsiteY0" fmla="*/ 0 h 432048"/>
                <a:gd name="connsiteX1" fmla="*/ 108012 w 108012"/>
                <a:gd name="connsiteY1" fmla="*/ 0 h 432048"/>
                <a:gd name="connsiteX2" fmla="*/ 108012 w 108012"/>
                <a:gd name="connsiteY2" fmla="*/ 432048 h 432048"/>
                <a:gd name="connsiteX3" fmla="*/ 72008 w 108012"/>
                <a:gd name="connsiteY3" fmla="*/ 432048 h 432048"/>
                <a:gd name="connsiteX4" fmla="*/ 72008 w 108012"/>
                <a:gd name="connsiteY4" fmla="*/ 360040 h 432048"/>
                <a:gd name="connsiteX5" fmla="*/ 0 w 108012"/>
                <a:gd name="connsiteY5" fmla="*/ 360040 h 432048"/>
                <a:gd name="connsiteX6" fmla="*/ 0 w 108012"/>
                <a:gd name="connsiteY6" fmla="*/ 72008 h 432048"/>
                <a:gd name="connsiteX7" fmla="*/ 72008 w 108012"/>
                <a:gd name="connsiteY7" fmla="*/ 72008 h 432048"/>
                <a:gd name="connsiteX0" fmla="*/ 108012 w 199452"/>
                <a:gd name="connsiteY0" fmla="*/ 432048 h 523488"/>
                <a:gd name="connsiteX1" fmla="*/ 72008 w 199452"/>
                <a:gd name="connsiteY1" fmla="*/ 432048 h 523488"/>
                <a:gd name="connsiteX2" fmla="*/ 72008 w 199452"/>
                <a:gd name="connsiteY2" fmla="*/ 360040 h 523488"/>
                <a:gd name="connsiteX3" fmla="*/ 0 w 199452"/>
                <a:gd name="connsiteY3" fmla="*/ 360040 h 523488"/>
                <a:gd name="connsiteX4" fmla="*/ 0 w 199452"/>
                <a:gd name="connsiteY4" fmla="*/ 72008 h 523488"/>
                <a:gd name="connsiteX5" fmla="*/ 72008 w 199452"/>
                <a:gd name="connsiteY5" fmla="*/ 72008 h 523488"/>
                <a:gd name="connsiteX6" fmla="*/ 72008 w 199452"/>
                <a:gd name="connsiteY6" fmla="*/ 0 h 523488"/>
                <a:gd name="connsiteX7" fmla="*/ 108012 w 199452"/>
                <a:gd name="connsiteY7" fmla="*/ 0 h 523488"/>
                <a:gd name="connsiteX8" fmla="*/ 199452 w 199452"/>
                <a:gd name="connsiteY8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08012 w 199452"/>
                <a:gd name="connsiteY6" fmla="*/ 0 h 523488"/>
                <a:gd name="connsiteX7" fmla="*/ 199452 w 199452"/>
                <a:gd name="connsiteY7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99452 w 199452"/>
                <a:gd name="connsiteY6" fmla="*/ 523488 h 523488"/>
                <a:gd name="connsiteX0" fmla="*/ 72008 w 72008"/>
                <a:gd name="connsiteY0" fmla="*/ 432048 h 432048"/>
                <a:gd name="connsiteX1" fmla="*/ 72008 w 72008"/>
                <a:gd name="connsiteY1" fmla="*/ 360040 h 432048"/>
                <a:gd name="connsiteX2" fmla="*/ 0 w 72008"/>
                <a:gd name="connsiteY2" fmla="*/ 360040 h 432048"/>
                <a:gd name="connsiteX3" fmla="*/ 0 w 72008"/>
                <a:gd name="connsiteY3" fmla="*/ 72008 h 432048"/>
                <a:gd name="connsiteX4" fmla="*/ 72008 w 72008"/>
                <a:gd name="connsiteY4" fmla="*/ 72008 h 432048"/>
                <a:gd name="connsiteX5" fmla="*/ 72008 w 72008"/>
                <a:gd name="connsiteY5" fmla="*/ 0 h 432048"/>
                <a:gd name="connsiteX0" fmla="*/ 72008 w 72008"/>
                <a:gd name="connsiteY0" fmla="*/ 360040 h 360040"/>
                <a:gd name="connsiteX1" fmla="*/ 72008 w 72008"/>
                <a:gd name="connsiteY1" fmla="*/ 288032 h 360040"/>
                <a:gd name="connsiteX2" fmla="*/ 0 w 72008"/>
                <a:gd name="connsiteY2" fmla="*/ 288032 h 360040"/>
                <a:gd name="connsiteX3" fmla="*/ 0 w 72008"/>
                <a:gd name="connsiteY3" fmla="*/ 0 h 360040"/>
                <a:gd name="connsiteX4" fmla="*/ 72008 w 72008"/>
                <a:gd name="connsiteY4" fmla="*/ 0 h 360040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  <a:gd name="connsiteX3" fmla="*/ 72008 w 72008"/>
                <a:gd name="connsiteY3" fmla="*/ 0 h 288032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008" h="288032">
                  <a:moveTo>
                    <a:pt x="72008" y="288032"/>
                  </a:moveTo>
                  <a:lnTo>
                    <a:pt x="0" y="288032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0070C0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316416" y="1376772"/>
              <a:ext cx="180020" cy="216024"/>
              <a:chOff x="8316416" y="1376772"/>
              <a:chExt cx="180020" cy="216024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8316416" y="1376772"/>
                <a:ext cx="180020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更纱黑体 UI SC" panose="02000500000000000000" pitchFamily="2" charset="-122"/>
                  </a:rPr>
                  <a:t>Q</a:t>
                </a:r>
                <a:endPara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endParaRPr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>
                <a:off x="8358698" y="1398206"/>
                <a:ext cx="100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任意多边形 49"/>
            <p:cNvSpPr/>
            <p:nvPr/>
          </p:nvSpPr>
          <p:spPr>
            <a:xfrm flipH="1">
              <a:off x="7488324" y="1988840"/>
              <a:ext cx="144016" cy="720080"/>
            </a:xfrm>
            <a:custGeom>
              <a:avLst/>
              <a:gdLst>
                <a:gd name="connsiteX0" fmla="*/ 72008 w 108012"/>
                <a:gd name="connsiteY0" fmla="*/ 0 h 432048"/>
                <a:gd name="connsiteX1" fmla="*/ 108012 w 108012"/>
                <a:gd name="connsiteY1" fmla="*/ 0 h 432048"/>
                <a:gd name="connsiteX2" fmla="*/ 108012 w 108012"/>
                <a:gd name="connsiteY2" fmla="*/ 432048 h 432048"/>
                <a:gd name="connsiteX3" fmla="*/ 72008 w 108012"/>
                <a:gd name="connsiteY3" fmla="*/ 432048 h 432048"/>
                <a:gd name="connsiteX4" fmla="*/ 72008 w 108012"/>
                <a:gd name="connsiteY4" fmla="*/ 360040 h 432048"/>
                <a:gd name="connsiteX5" fmla="*/ 0 w 108012"/>
                <a:gd name="connsiteY5" fmla="*/ 360040 h 432048"/>
                <a:gd name="connsiteX6" fmla="*/ 0 w 108012"/>
                <a:gd name="connsiteY6" fmla="*/ 72008 h 432048"/>
                <a:gd name="connsiteX7" fmla="*/ 72008 w 108012"/>
                <a:gd name="connsiteY7" fmla="*/ 72008 h 432048"/>
                <a:gd name="connsiteX0" fmla="*/ 108012 w 199452"/>
                <a:gd name="connsiteY0" fmla="*/ 432048 h 523488"/>
                <a:gd name="connsiteX1" fmla="*/ 72008 w 199452"/>
                <a:gd name="connsiteY1" fmla="*/ 432048 h 523488"/>
                <a:gd name="connsiteX2" fmla="*/ 72008 w 199452"/>
                <a:gd name="connsiteY2" fmla="*/ 360040 h 523488"/>
                <a:gd name="connsiteX3" fmla="*/ 0 w 199452"/>
                <a:gd name="connsiteY3" fmla="*/ 360040 h 523488"/>
                <a:gd name="connsiteX4" fmla="*/ 0 w 199452"/>
                <a:gd name="connsiteY4" fmla="*/ 72008 h 523488"/>
                <a:gd name="connsiteX5" fmla="*/ 72008 w 199452"/>
                <a:gd name="connsiteY5" fmla="*/ 72008 h 523488"/>
                <a:gd name="connsiteX6" fmla="*/ 72008 w 199452"/>
                <a:gd name="connsiteY6" fmla="*/ 0 h 523488"/>
                <a:gd name="connsiteX7" fmla="*/ 108012 w 199452"/>
                <a:gd name="connsiteY7" fmla="*/ 0 h 523488"/>
                <a:gd name="connsiteX8" fmla="*/ 199452 w 199452"/>
                <a:gd name="connsiteY8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08012 w 199452"/>
                <a:gd name="connsiteY6" fmla="*/ 0 h 523488"/>
                <a:gd name="connsiteX7" fmla="*/ 199452 w 199452"/>
                <a:gd name="connsiteY7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99452 w 199452"/>
                <a:gd name="connsiteY6" fmla="*/ 523488 h 523488"/>
                <a:gd name="connsiteX0" fmla="*/ 72008 w 72008"/>
                <a:gd name="connsiteY0" fmla="*/ 432048 h 432048"/>
                <a:gd name="connsiteX1" fmla="*/ 72008 w 72008"/>
                <a:gd name="connsiteY1" fmla="*/ 360040 h 432048"/>
                <a:gd name="connsiteX2" fmla="*/ 0 w 72008"/>
                <a:gd name="connsiteY2" fmla="*/ 360040 h 432048"/>
                <a:gd name="connsiteX3" fmla="*/ 0 w 72008"/>
                <a:gd name="connsiteY3" fmla="*/ 72008 h 432048"/>
                <a:gd name="connsiteX4" fmla="*/ 72008 w 72008"/>
                <a:gd name="connsiteY4" fmla="*/ 72008 h 432048"/>
                <a:gd name="connsiteX5" fmla="*/ 72008 w 72008"/>
                <a:gd name="connsiteY5" fmla="*/ 0 h 432048"/>
                <a:gd name="connsiteX0" fmla="*/ 72008 w 72008"/>
                <a:gd name="connsiteY0" fmla="*/ 360040 h 360040"/>
                <a:gd name="connsiteX1" fmla="*/ 72008 w 72008"/>
                <a:gd name="connsiteY1" fmla="*/ 288032 h 360040"/>
                <a:gd name="connsiteX2" fmla="*/ 0 w 72008"/>
                <a:gd name="connsiteY2" fmla="*/ 288032 h 360040"/>
                <a:gd name="connsiteX3" fmla="*/ 0 w 72008"/>
                <a:gd name="connsiteY3" fmla="*/ 0 h 360040"/>
                <a:gd name="connsiteX4" fmla="*/ 72008 w 72008"/>
                <a:gd name="connsiteY4" fmla="*/ 0 h 360040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  <a:gd name="connsiteX3" fmla="*/ 72008 w 72008"/>
                <a:gd name="connsiteY3" fmla="*/ 0 h 288032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008" h="288032">
                  <a:moveTo>
                    <a:pt x="72008" y="288032"/>
                  </a:moveTo>
                  <a:lnTo>
                    <a:pt x="0" y="288032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0070C0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480212" y="1484784"/>
              <a:ext cx="504056" cy="21602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 anchorCtr="0"/>
            <a:lstStyle/>
            <a:p>
              <a:pPr algn="ctr"/>
              <a:r>
                <a:rPr lang="el-GR" altLang="zh-CN" sz="1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ϕ</a:t>
              </a:r>
              <a:endParaRPr lang="zh-CN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6588216" y="1700808"/>
              <a:ext cx="288040" cy="576064"/>
              <a:chOff x="3167836" y="4257092"/>
              <a:chExt cx="288040" cy="576064"/>
            </a:xfrm>
          </p:grpSpPr>
          <p:cxnSp>
            <p:nvCxnSpPr>
              <p:cNvPr id="110" name="直接连接符 109"/>
              <p:cNvCxnSpPr/>
              <p:nvPr/>
            </p:nvCxnSpPr>
            <p:spPr>
              <a:xfrm rot="5400000">
                <a:off x="3311868" y="4257108"/>
                <a:ext cx="0" cy="288000"/>
              </a:xfrm>
              <a:prstGeom prst="line">
                <a:avLst/>
              </a:prstGeom>
              <a:ln w="25400" cap="sq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 rot="5400000" flipH="1">
                <a:off x="3239860" y="4329092"/>
                <a:ext cx="144000" cy="0"/>
              </a:xfrm>
              <a:prstGeom prst="line">
                <a:avLst/>
              </a:prstGeom>
              <a:ln w="25400" cap="flat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rot="16200000">
                <a:off x="3311836" y="4545140"/>
                <a:ext cx="0" cy="288000"/>
              </a:xfrm>
              <a:prstGeom prst="line">
                <a:avLst/>
              </a:prstGeom>
              <a:ln w="25400" cap="sq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 rot="16200000" flipH="1">
                <a:off x="3239852" y="4761156"/>
                <a:ext cx="144000" cy="0"/>
              </a:xfrm>
              <a:prstGeom prst="line">
                <a:avLst/>
              </a:prstGeom>
              <a:ln w="25400" cap="flat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椭圆 113"/>
              <p:cNvSpPr/>
              <p:nvPr/>
            </p:nvSpPr>
            <p:spPr>
              <a:xfrm rot="16200000">
                <a:off x="3282275" y="4700981"/>
                <a:ext cx="57600" cy="57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167844" y="4456164"/>
                <a:ext cx="288032" cy="180000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6" name="矩形 115"/>
            <p:cNvSpPr/>
            <p:nvPr/>
          </p:nvSpPr>
          <p:spPr>
            <a:xfrm>
              <a:off x="5256076" y="1484784"/>
              <a:ext cx="504056" cy="21602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 anchorCtr="0"/>
            <a:lstStyle/>
            <a:p>
              <a:pPr algn="ctr"/>
              <a:r>
                <a:rPr lang="el-GR" altLang="zh-CN" sz="1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ϕ</a:t>
              </a:r>
              <a:endParaRPr lang="zh-CN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 flipV="1">
              <a:off x="5364080" y="1700808"/>
              <a:ext cx="288040" cy="576064"/>
              <a:chOff x="3167836" y="4257092"/>
              <a:chExt cx="288040" cy="576064"/>
            </a:xfrm>
          </p:grpSpPr>
          <p:cxnSp>
            <p:nvCxnSpPr>
              <p:cNvPr id="121" name="直接连接符 120"/>
              <p:cNvCxnSpPr/>
              <p:nvPr/>
            </p:nvCxnSpPr>
            <p:spPr>
              <a:xfrm rot="5400000">
                <a:off x="3311868" y="4257108"/>
                <a:ext cx="0" cy="288000"/>
              </a:xfrm>
              <a:prstGeom prst="line">
                <a:avLst/>
              </a:prstGeom>
              <a:ln w="25400" cap="sq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flipV="1">
                <a:off x="3311860" y="4257092"/>
                <a:ext cx="0" cy="144016"/>
              </a:xfrm>
              <a:prstGeom prst="line">
                <a:avLst/>
              </a:prstGeom>
              <a:ln w="25400" cap="flat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 rot="16200000">
                <a:off x="3311836" y="4545140"/>
                <a:ext cx="0" cy="288000"/>
              </a:xfrm>
              <a:prstGeom prst="line">
                <a:avLst/>
              </a:prstGeom>
              <a:ln w="25400" cap="sq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rot="16200000" flipH="1">
                <a:off x="3239852" y="4761156"/>
                <a:ext cx="144000" cy="0"/>
              </a:xfrm>
              <a:prstGeom prst="line">
                <a:avLst/>
              </a:prstGeom>
              <a:ln w="25400" cap="flat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>
              <a:xfrm rot="16200000">
                <a:off x="3282275" y="4700981"/>
                <a:ext cx="57600" cy="57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3167844" y="4456164"/>
                <a:ext cx="288032" cy="180000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7092280" y="1808860"/>
              <a:ext cx="648072" cy="360000"/>
              <a:chOff x="6876256" y="4401108"/>
              <a:chExt cx="648072" cy="360000"/>
            </a:xfrm>
          </p:grpSpPr>
          <p:sp>
            <p:nvSpPr>
              <p:cNvPr id="128" name="等腰三角形 127"/>
              <p:cNvSpPr/>
              <p:nvPr/>
            </p:nvSpPr>
            <p:spPr>
              <a:xfrm rot="5400000">
                <a:off x="6876256" y="4401108"/>
                <a:ext cx="360000" cy="360000"/>
              </a:xfrm>
              <a:prstGeom prst="triangle">
                <a:avLst/>
              </a:prstGeom>
              <a:noFill/>
              <a:ln w="25400" cap="flat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 flipV="1">
                <a:off x="7272300" y="4581088"/>
                <a:ext cx="252028" cy="4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椭圆 129"/>
              <p:cNvSpPr/>
              <p:nvPr/>
            </p:nvSpPr>
            <p:spPr>
              <a:xfrm>
                <a:off x="7236304" y="454512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7092280" y="1304764"/>
              <a:ext cx="1224136" cy="360000"/>
              <a:chOff x="6876256" y="4401108"/>
              <a:chExt cx="1224136" cy="360000"/>
            </a:xfrm>
          </p:grpSpPr>
          <p:sp>
            <p:nvSpPr>
              <p:cNvPr id="132" name="等腰三角形 131"/>
              <p:cNvSpPr/>
              <p:nvPr/>
            </p:nvSpPr>
            <p:spPr>
              <a:xfrm rot="5400000">
                <a:off x="6876256" y="4401108"/>
                <a:ext cx="360000" cy="360000"/>
              </a:xfrm>
              <a:prstGeom prst="triangle">
                <a:avLst/>
              </a:prstGeom>
              <a:noFill/>
              <a:ln w="25400" cap="flat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/>
              <p:cNvCxnSpPr/>
              <p:nvPr/>
            </p:nvCxnSpPr>
            <p:spPr>
              <a:xfrm>
                <a:off x="7272300" y="4581128"/>
                <a:ext cx="828092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椭圆 133"/>
              <p:cNvSpPr/>
              <p:nvPr/>
            </p:nvSpPr>
            <p:spPr>
              <a:xfrm>
                <a:off x="7236304" y="454512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6" name="等腰三角形 135"/>
            <p:cNvSpPr/>
            <p:nvPr/>
          </p:nvSpPr>
          <p:spPr>
            <a:xfrm rot="5400000">
              <a:off x="3743908" y="1448780"/>
              <a:ext cx="360000" cy="360000"/>
            </a:xfrm>
            <a:prstGeom prst="triangle">
              <a:avLst/>
            </a:prstGeom>
            <a:noFill/>
            <a:ln w="25400" cap="flat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连接符 136"/>
            <p:cNvCxnSpPr/>
            <p:nvPr/>
          </p:nvCxnSpPr>
          <p:spPr>
            <a:xfrm>
              <a:off x="4175956" y="1628800"/>
              <a:ext cx="61200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椭圆 137"/>
            <p:cNvSpPr/>
            <p:nvPr/>
          </p:nvSpPr>
          <p:spPr>
            <a:xfrm>
              <a:off x="4103956" y="1592796"/>
              <a:ext cx="72000" cy="72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7740352" y="1808820"/>
              <a:ext cx="576064" cy="360000"/>
              <a:chOff x="6876256" y="4401108"/>
              <a:chExt cx="576064" cy="360000"/>
            </a:xfrm>
          </p:grpSpPr>
          <p:sp>
            <p:nvSpPr>
              <p:cNvPr id="140" name="等腰三角形 139"/>
              <p:cNvSpPr/>
              <p:nvPr/>
            </p:nvSpPr>
            <p:spPr>
              <a:xfrm rot="5400000">
                <a:off x="6876256" y="4401108"/>
                <a:ext cx="360000" cy="360000"/>
              </a:xfrm>
              <a:prstGeom prst="triangle">
                <a:avLst/>
              </a:prstGeom>
              <a:noFill/>
              <a:ln w="25400" cap="flat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/>
              <p:cNvCxnSpPr/>
              <p:nvPr/>
            </p:nvCxnSpPr>
            <p:spPr>
              <a:xfrm>
                <a:off x="7272300" y="4581128"/>
                <a:ext cx="18002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椭圆 141"/>
              <p:cNvSpPr/>
              <p:nvPr/>
            </p:nvSpPr>
            <p:spPr>
              <a:xfrm>
                <a:off x="7236304" y="454512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3" name="直接连接符 142"/>
            <p:cNvCxnSpPr>
              <a:endCxn id="128" idx="3"/>
            </p:cNvCxnSpPr>
            <p:nvPr/>
          </p:nvCxnSpPr>
          <p:spPr>
            <a:xfrm>
              <a:off x="6984268" y="1988840"/>
              <a:ext cx="108012" cy="20"/>
            </a:xfrm>
            <a:prstGeom prst="line">
              <a:avLst/>
            </a:prstGeom>
            <a:ln w="25400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任意多边形 143"/>
            <p:cNvSpPr/>
            <p:nvPr/>
          </p:nvSpPr>
          <p:spPr>
            <a:xfrm rot="10800000" flipH="1">
              <a:off x="6984268" y="1484784"/>
              <a:ext cx="101352" cy="1224136"/>
            </a:xfrm>
            <a:custGeom>
              <a:avLst/>
              <a:gdLst>
                <a:gd name="connsiteX0" fmla="*/ 72008 w 108012"/>
                <a:gd name="connsiteY0" fmla="*/ 0 h 432048"/>
                <a:gd name="connsiteX1" fmla="*/ 108012 w 108012"/>
                <a:gd name="connsiteY1" fmla="*/ 0 h 432048"/>
                <a:gd name="connsiteX2" fmla="*/ 108012 w 108012"/>
                <a:gd name="connsiteY2" fmla="*/ 432048 h 432048"/>
                <a:gd name="connsiteX3" fmla="*/ 72008 w 108012"/>
                <a:gd name="connsiteY3" fmla="*/ 432048 h 432048"/>
                <a:gd name="connsiteX4" fmla="*/ 72008 w 108012"/>
                <a:gd name="connsiteY4" fmla="*/ 360040 h 432048"/>
                <a:gd name="connsiteX5" fmla="*/ 0 w 108012"/>
                <a:gd name="connsiteY5" fmla="*/ 360040 h 432048"/>
                <a:gd name="connsiteX6" fmla="*/ 0 w 108012"/>
                <a:gd name="connsiteY6" fmla="*/ 72008 h 432048"/>
                <a:gd name="connsiteX7" fmla="*/ 72008 w 108012"/>
                <a:gd name="connsiteY7" fmla="*/ 72008 h 432048"/>
                <a:gd name="connsiteX0" fmla="*/ 108012 w 199452"/>
                <a:gd name="connsiteY0" fmla="*/ 432048 h 523488"/>
                <a:gd name="connsiteX1" fmla="*/ 72008 w 199452"/>
                <a:gd name="connsiteY1" fmla="*/ 432048 h 523488"/>
                <a:gd name="connsiteX2" fmla="*/ 72008 w 199452"/>
                <a:gd name="connsiteY2" fmla="*/ 360040 h 523488"/>
                <a:gd name="connsiteX3" fmla="*/ 0 w 199452"/>
                <a:gd name="connsiteY3" fmla="*/ 360040 h 523488"/>
                <a:gd name="connsiteX4" fmla="*/ 0 w 199452"/>
                <a:gd name="connsiteY4" fmla="*/ 72008 h 523488"/>
                <a:gd name="connsiteX5" fmla="*/ 72008 w 199452"/>
                <a:gd name="connsiteY5" fmla="*/ 72008 h 523488"/>
                <a:gd name="connsiteX6" fmla="*/ 72008 w 199452"/>
                <a:gd name="connsiteY6" fmla="*/ 0 h 523488"/>
                <a:gd name="connsiteX7" fmla="*/ 108012 w 199452"/>
                <a:gd name="connsiteY7" fmla="*/ 0 h 523488"/>
                <a:gd name="connsiteX8" fmla="*/ 199452 w 199452"/>
                <a:gd name="connsiteY8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08012 w 199452"/>
                <a:gd name="connsiteY6" fmla="*/ 0 h 523488"/>
                <a:gd name="connsiteX7" fmla="*/ 199452 w 199452"/>
                <a:gd name="connsiteY7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99452 w 199452"/>
                <a:gd name="connsiteY6" fmla="*/ 523488 h 523488"/>
                <a:gd name="connsiteX0" fmla="*/ 72008 w 72008"/>
                <a:gd name="connsiteY0" fmla="*/ 432048 h 432048"/>
                <a:gd name="connsiteX1" fmla="*/ 72008 w 72008"/>
                <a:gd name="connsiteY1" fmla="*/ 360040 h 432048"/>
                <a:gd name="connsiteX2" fmla="*/ 0 w 72008"/>
                <a:gd name="connsiteY2" fmla="*/ 360040 h 432048"/>
                <a:gd name="connsiteX3" fmla="*/ 0 w 72008"/>
                <a:gd name="connsiteY3" fmla="*/ 72008 h 432048"/>
                <a:gd name="connsiteX4" fmla="*/ 72008 w 72008"/>
                <a:gd name="connsiteY4" fmla="*/ 72008 h 432048"/>
                <a:gd name="connsiteX5" fmla="*/ 72008 w 72008"/>
                <a:gd name="connsiteY5" fmla="*/ 0 h 432048"/>
                <a:gd name="connsiteX0" fmla="*/ 72008 w 72008"/>
                <a:gd name="connsiteY0" fmla="*/ 360040 h 360040"/>
                <a:gd name="connsiteX1" fmla="*/ 72008 w 72008"/>
                <a:gd name="connsiteY1" fmla="*/ 288032 h 360040"/>
                <a:gd name="connsiteX2" fmla="*/ 0 w 72008"/>
                <a:gd name="connsiteY2" fmla="*/ 288032 h 360040"/>
                <a:gd name="connsiteX3" fmla="*/ 0 w 72008"/>
                <a:gd name="connsiteY3" fmla="*/ 0 h 360040"/>
                <a:gd name="connsiteX4" fmla="*/ 72008 w 72008"/>
                <a:gd name="connsiteY4" fmla="*/ 0 h 360040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  <a:gd name="connsiteX3" fmla="*/ 72008 w 72008"/>
                <a:gd name="connsiteY3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8" h="288032">
                  <a:moveTo>
                    <a:pt x="72008" y="288032"/>
                  </a:moveTo>
                  <a:lnTo>
                    <a:pt x="0" y="288032"/>
                  </a:lnTo>
                  <a:lnTo>
                    <a:pt x="0" y="0"/>
                  </a:lnTo>
                  <a:lnTo>
                    <a:pt x="72008" y="0"/>
                  </a:lnTo>
                </a:path>
              </a:pathLst>
            </a:custGeom>
            <a:noFill/>
            <a:ln w="25400" cap="flat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1" name="直接连接符 150"/>
            <p:cNvCxnSpPr/>
            <p:nvPr/>
          </p:nvCxnSpPr>
          <p:spPr>
            <a:xfrm flipV="1">
              <a:off x="6876256" y="1988840"/>
              <a:ext cx="108012" cy="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任意多边形 160"/>
            <p:cNvSpPr/>
            <p:nvPr/>
          </p:nvSpPr>
          <p:spPr>
            <a:xfrm flipH="1">
              <a:off x="6336196" y="1988840"/>
              <a:ext cx="144016" cy="720080"/>
            </a:xfrm>
            <a:custGeom>
              <a:avLst/>
              <a:gdLst>
                <a:gd name="connsiteX0" fmla="*/ 72008 w 108012"/>
                <a:gd name="connsiteY0" fmla="*/ 0 h 432048"/>
                <a:gd name="connsiteX1" fmla="*/ 108012 w 108012"/>
                <a:gd name="connsiteY1" fmla="*/ 0 h 432048"/>
                <a:gd name="connsiteX2" fmla="*/ 108012 w 108012"/>
                <a:gd name="connsiteY2" fmla="*/ 432048 h 432048"/>
                <a:gd name="connsiteX3" fmla="*/ 72008 w 108012"/>
                <a:gd name="connsiteY3" fmla="*/ 432048 h 432048"/>
                <a:gd name="connsiteX4" fmla="*/ 72008 w 108012"/>
                <a:gd name="connsiteY4" fmla="*/ 360040 h 432048"/>
                <a:gd name="connsiteX5" fmla="*/ 0 w 108012"/>
                <a:gd name="connsiteY5" fmla="*/ 360040 h 432048"/>
                <a:gd name="connsiteX6" fmla="*/ 0 w 108012"/>
                <a:gd name="connsiteY6" fmla="*/ 72008 h 432048"/>
                <a:gd name="connsiteX7" fmla="*/ 72008 w 108012"/>
                <a:gd name="connsiteY7" fmla="*/ 72008 h 432048"/>
                <a:gd name="connsiteX0" fmla="*/ 108012 w 199452"/>
                <a:gd name="connsiteY0" fmla="*/ 432048 h 523488"/>
                <a:gd name="connsiteX1" fmla="*/ 72008 w 199452"/>
                <a:gd name="connsiteY1" fmla="*/ 432048 h 523488"/>
                <a:gd name="connsiteX2" fmla="*/ 72008 w 199452"/>
                <a:gd name="connsiteY2" fmla="*/ 360040 h 523488"/>
                <a:gd name="connsiteX3" fmla="*/ 0 w 199452"/>
                <a:gd name="connsiteY3" fmla="*/ 360040 h 523488"/>
                <a:gd name="connsiteX4" fmla="*/ 0 w 199452"/>
                <a:gd name="connsiteY4" fmla="*/ 72008 h 523488"/>
                <a:gd name="connsiteX5" fmla="*/ 72008 w 199452"/>
                <a:gd name="connsiteY5" fmla="*/ 72008 h 523488"/>
                <a:gd name="connsiteX6" fmla="*/ 72008 w 199452"/>
                <a:gd name="connsiteY6" fmla="*/ 0 h 523488"/>
                <a:gd name="connsiteX7" fmla="*/ 108012 w 199452"/>
                <a:gd name="connsiteY7" fmla="*/ 0 h 523488"/>
                <a:gd name="connsiteX8" fmla="*/ 199452 w 199452"/>
                <a:gd name="connsiteY8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08012 w 199452"/>
                <a:gd name="connsiteY6" fmla="*/ 0 h 523488"/>
                <a:gd name="connsiteX7" fmla="*/ 199452 w 199452"/>
                <a:gd name="connsiteY7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99452 w 199452"/>
                <a:gd name="connsiteY6" fmla="*/ 523488 h 523488"/>
                <a:gd name="connsiteX0" fmla="*/ 72008 w 72008"/>
                <a:gd name="connsiteY0" fmla="*/ 432048 h 432048"/>
                <a:gd name="connsiteX1" fmla="*/ 72008 w 72008"/>
                <a:gd name="connsiteY1" fmla="*/ 360040 h 432048"/>
                <a:gd name="connsiteX2" fmla="*/ 0 w 72008"/>
                <a:gd name="connsiteY2" fmla="*/ 360040 h 432048"/>
                <a:gd name="connsiteX3" fmla="*/ 0 w 72008"/>
                <a:gd name="connsiteY3" fmla="*/ 72008 h 432048"/>
                <a:gd name="connsiteX4" fmla="*/ 72008 w 72008"/>
                <a:gd name="connsiteY4" fmla="*/ 72008 h 432048"/>
                <a:gd name="connsiteX5" fmla="*/ 72008 w 72008"/>
                <a:gd name="connsiteY5" fmla="*/ 0 h 432048"/>
                <a:gd name="connsiteX0" fmla="*/ 72008 w 72008"/>
                <a:gd name="connsiteY0" fmla="*/ 360040 h 360040"/>
                <a:gd name="connsiteX1" fmla="*/ 72008 w 72008"/>
                <a:gd name="connsiteY1" fmla="*/ 288032 h 360040"/>
                <a:gd name="connsiteX2" fmla="*/ 0 w 72008"/>
                <a:gd name="connsiteY2" fmla="*/ 288032 h 360040"/>
                <a:gd name="connsiteX3" fmla="*/ 0 w 72008"/>
                <a:gd name="connsiteY3" fmla="*/ 0 h 360040"/>
                <a:gd name="connsiteX4" fmla="*/ 72008 w 72008"/>
                <a:gd name="connsiteY4" fmla="*/ 0 h 360040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  <a:gd name="connsiteX3" fmla="*/ 72008 w 72008"/>
                <a:gd name="connsiteY3" fmla="*/ 0 h 288032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008" h="288032">
                  <a:moveTo>
                    <a:pt x="72008" y="288032"/>
                  </a:moveTo>
                  <a:lnTo>
                    <a:pt x="0" y="288032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0070C0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5940152" y="1808860"/>
              <a:ext cx="648072" cy="360000"/>
              <a:chOff x="6876256" y="4401108"/>
              <a:chExt cx="648072" cy="360000"/>
            </a:xfrm>
          </p:grpSpPr>
          <p:sp>
            <p:nvSpPr>
              <p:cNvPr id="163" name="等腰三角形 162"/>
              <p:cNvSpPr/>
              <p:nvPr/>
            </p:nvSpPr>
            <p:spPr>
              <a:xfrm rot="5400000">
                <a:off x="6876256" y="4401108"/>
                <a:ext cx="360000" cy="360000"/>
              </a:xfrm>
              <a:prstGeom prst="triangle">
                <a:avLst/>
              </a:prstGeom>
              <a:noFill/>
              <a:ln w="25400" cap="flat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4" name="直接连接符 163"/>
              <p:cNvCxnSpPr/>
              <p:nvPr/>
            </p:nvCxnSpPr>
            <p:spPr>
              <a:xfrm flipV="1">
                <a:off x="7272300" y="4581088"/>
                <a:ext cx="252028" cy="4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椭圆 164"/>
              <p:cNvSpPr/>
              <p:nvPr/>
            </p:nvSpPr>
            <p:spPr>
              <a:xfrm>
                <a:off x="7236304" y="454512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4" name="任意多边形 173"/>
            <p:cNvSpPr/>
            <p:nvPr/>
          </p:nvSpPr>
          <p:spPr>
            <a:xfrm>
              <a:off x="5796136" y="1988840"/>
              <a:ext cx="144016" cy="720080"/>
            </a:xfrm>
            <a:custGeom>
              <a:avLst/>
              <a:gdLst>
                <a:gd name="connsiteX0" fmla="*/ 72008 w 108012"/>
                <a:gd name="connsiteY0" fmla="*/ 0 h 432048"/>
                <a:gd name="connsiteX1" fmla="*/ 108012 w 108012"/>
                <a:gd name="connsiteY1" fmla="*/ 0 h 432048"/>
                <a:gd name="connsiteX2" fmla="*/ 108012 w 108012"/>
                <a:gd name="connsiteY2" fmla="*/ 432048 h 432048"/>
                <a:gd name="connsiteX3" fmla="*/ 72008 w 108012"/>
                <a:gd name="connsiteY3" fmla="*/ 432048 h 432048"/>
                <a:gd name="connsiteX4" fmla="*/ 72008 w 108012"/>
                <a:gd name="connsiteY4" fmla="*/ 360040 h 432048"/>
                <a:gd name="connsiteX5" fmla="*/ 0 w 108012"/>
                <a:gd name="connsiteY5" fmla="*/ 360040 h 432048"/>
                <a:gd name="connsiteX6" fmla="*/ 0 w 108012"/>
                <a:gd name="connsiteY6" fmla="*/ 72008 h 432048"/>
                <a:gd name="connsiteX7" fmla="*/ 72008 w 108012"/>
                <a:gd name="connsiteY7" fmla="*/ 72008 h 432048"/>
                <a:gd name="connsiteX0" fmla="*/ 108012 w 199452"/>
                <a:gd name="connsiteY0" fmla="*/ 432048 h 523488"/>
                <a:gd name="connsiteX1" fmla="*/ 72008 w 199452"/>
                <a:gd name="connsiteY1" fmla="*/ 432048 h 523488"/>
                <a:gd name="connsiteX2" fmla="*/ 72008 w 199452"/>
                <a:gd name="connsiteY2" fmla="*/ 360040 h 523488"/>
                <a:gd name="connsiteX3" fmla="*/ 0 w 199452"/>
                <a:gd name="connsiteY3" fmla="*/ 360040 h 523488"/>
                <a:gd name="connsiteX4" fmla="*/ 0 w 199452"/>
                <a:gd name="connsiteY4" fmla="*/ 72008 h 523488"/>
                <a:gd name="connsiteX5" fmla="*/ 72008 w 199452"/>
                <a:gd name="connsiteY5" fmla="*/ 72008 h 523488"/>
                <a:gd name="connsiteX6" fmla="*/ 72008 w 199452"/>
                <a:gd name="connsiteY6" fmla="*/ 0 h 523488"/>
                <a:gd name="connsiteX7" fmla="*/ 108012 w 199452"/>
                <a:gd name="connsiteY7" fmla="*/ 0 h 523488"/>
                <a:gd name="connsiteX8" fmla="*/ 199452 w 199452"/>
                <a:gd name="connsiteY8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08012 w 199452"/>
                <a:gd name="connsiteY6" fmla="*/ 0 h 523488"/>
                <a:gd name="connsiteX7" fmla="*/ 199452 w 199452"/>
                <a:gd name="connsiteY7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99452 w 199452"/>
                <a:gd name="connsiteY6" fmla="*/ 523488 h 523488"/>
                <a:gd name="connsiteX0" fmla="*/ 72008 w 72008"/>
                <a:gd name="connsiteY0" fmla="*/ 432048 h 432048"/>
                <a:gd name="connsiteX1" fmla="*/ 72008 w 72008"/>
                <a:gd name="connsiteY1" fmla="*/ 360040 h 432048"/>
                <a:gd name="connsiteX2" fmla="*/ 0 w 72008"/>
                <a:gd name="connsiteY2" fmla="*/ 360040 h 432048"/>
                <a:gd name="connsiteX3" fmla="*/ 0 w 72008"/>
                <a:gd name="connsiteY3" fmla="*/ 72008 h 432048"/>
                <a:gd name="connsiteX4" fmla="*/ 72008 w 72008"/>
                <a:gd name="connsiteY4" fmla="*/ 72008 h 432048"/>
                <a:gd name="connsiteX5" fmla="*/ 72008 w 72008"/>
                <a:gd name="connsiteY5" fmla="*/ 0 h 432048"/>
                <a:gd name="connsiteX0" fmla="*/ 72008 w 72008"/>
                <a:gd name="connsiteY0" fmla="*/ 360040 h 360040"/>
                <a:gd name="connsiteX1" fmla="*/ 72008 w 72008"/>
                <a:gd name="connsiteY1" fmla="*/ 288032 h 360040"/>
                <a:gd name="connsiteX2" fmla="*/ 0 w 72008"/>
                <a:gd name="connsiteY2" fmla="*/ 288032 h 360040"/>
                <a:gd name="connsiteX3" fmla="*/ 0 w 72008"/>
                <a:gd name="connsiteY3" fmla="*/ 0 h 360040"/>
                <a:gd name="connsiteX4" fmla="*/ 72008 w 72008"/>
                <a:gd name="connsiteY4" fmla="*/ 0 h 360040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  <a:gd name="connsiteX3" fmla="*/ 72008 w 72008"/>
                <a:gd name="connsiteY3" fmla="*/ 0 h 288032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008" h="288032">
                  <a:moveTo>
                    <a:pt x="72008" y="288032"/>
                  </a:moveTo>
                  <a:lnTo>
                    <a:pt x="0" y="288032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0070C0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7092280" y="2240868"/>
              <a:ext cx="432008" cy="936104"/>
              <a:chOff x="7092280" y="2240868"/>
              <a:chExt cx="432008" cy="936104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7164288" y="2240868"/>
                <a:ext cx="216024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b" anchorCtr="0"/>
              <a:lstStyle/>
              <a:p>
                <a:pPr algn="ctr"/>
                <a:r>
                  <a:rPr lang="el-GR" altLang="zh-CN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ϕ</a:t>
                </a:r>
                <a:endParaRPr lang="zh-CN" altLang="en-US" sz="1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grpSp>
            <p:nvGrpSpPr>
              <p:cNvPr id="154" name="组合 153"/>
              <p:cNvGrpSpPr/>
              <p:nvPr/>
            </p:nvGrpSpPr>
            <p:grpSpPr>
              <a:xfrm>
                <a:off x="7200292" y="2960948"/>
                <a:ext cx="144016" cy="216024"/>
                <a:chOff x="6372200" y="3032956"/>
                <a:chExt cx="144016" cy="216024"/>
              </a:xfrm>
            </p:grpSpPr>
            <p:sp>
              <p:nvSpPr>
                <p:cNvPr id="155" name="矩形 154"/>
                <p:cNvSpPr/>
                <p:nvPr/>
              </p:nvSpPr>
              <p:spPr>
                <a:xfrm>
                  <a:off x="6372200" y="3032956"/>
                  <a:ext cx="144016" cy="21602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 anchorCtr="0"/>
                <a:lstStyle/>
                <a:p>
                  <a:pPr algn="ctr"/>
                  <a:r>
                    <a:rPr lang="el-GR" altLang="zh-CN" sz="1400" b="1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ϕ</a:t>
                  </a:r>
                  <a:endParaRPr lang="zh-CN" altLang="en-US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cxnSp>
              <p:nvCxnSpPr>
                <p:cNvPr id="156" name="直接连接符 155"/>
                <p:cNvCxnSpPr/>
                <p:nvPr/>
              </p:nvCxnSpPr>
              <p:spPr>
                <a:xfrm>
                  <a:off x="6392258" y="3074408"/>
                  <a:ext cx="1008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直接连接符 156"/>
              <p:cNvCxnSpPr/>
              <p:nvPr/>
            </p:nvCxnSpPr>
            <p:spPr>
              <a:xfrm>
                <a:off x="7272280" y="2780928"/>
                <a:ext cx="20" cy="180000"/>
              </a:xfrm>
              <a:prstGeom prst="line">
                <a:avLst/>
              </a:prstGeom>
              <a:ln w="25400" cap="flat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stCxn id="147" idx="1"/>
              </p:cNvCxnSpPr>
              <p:nvPr/>
            </p:nvCxnSpPr>
            <p:spPr>
              <a:xfrm flipV="1">
                <a:off x="7272280" y="2456892"/>
                <a:ext cx="20" cy="162048"/>
              </a:xfrm>
              <a:prstGeom prst="line">
                <a:avLst/>
              </a:prstGeom>
              <a:ln w="25400" cap="flat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椭圆 158"/>
              <p:cNvSpPr/>
              <p:nvPr/>
            </p:nvSpPr>
            <p:spPr>
              <a:xfrm rot="5400000" flipV="1">
                <a:off x="7236296" y="254330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6" name="组合 145"/>
              <p:cNvGrpSpPr/>
              <p:nvPr/>
            </p:nvGrpSpPr>
            <p:grpSpPr>
              <a:xfrm flipH="1">
                <a:off x="7092280" y="2528940"/>
                <a:ext cx="432008" cy="360000"/>
                <a:chOff x="6804248" y="4437152"/>
                <a:chExt cx="432008" cy="360000"/>
              </a:xfrm>
            </p:grpSpPr>
            <p:sp>
              <p:nvSpPr>
                <p:cNvPr id="150" name="椭圆 149"/>
                <p:cNvSpPr/>
                <p:nvPr/>
              </p:nvSpPr>
              <p:spPr>
                <a:xfrm>
                  <a:off x="6804248" y="4581136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等腰三角形 146"/>
                <p:cNvSpPr/>
                <p:nvPr/>
              </p:nvSpPr>
              <p:spPr>
                <a:xfrm rot="5400000">
                  <a:off x="6876256" y="4437152"/>
                  <a:ext cx="360000" cy="360000"/>
                </a:xfrm>
                <a:prstGeom prst="triangle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70C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96" name="矩形 195"/>
            <p:cNvSpPr/>
            <p:nvPr/>
          </p:nvSpPr>
          <p:spPr>
            <a:xfrm>
              <a:off x="6012160" y="2240868"/>
              <a:ext cx="216024" cy="21602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 anchorCtr="0"/>
            <a:lstStyle/>
            <a:p>
              <a:pPr algn="ctr"/>
              <a:r>
                <a:rPr lang="el-GR" altLang="zh-CN" sz="1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ϕ</a:t>
              </a:r>
              <a:endParaRPr lang="zh-CN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6048164" y="2960948"/>
              <a:ext cx="144016" cy="216024"/>
              <a:chOff x="6372200" y="3032956"/>
              <a:chExt cx="144016" cy="216024"/>
            </a:xfrm>
          </p:grpSpPr>
          <p:sp>
            <p:nvSpPr>
              <p:cNvPr id="204" name="矩形 203"/>
              <p:cNvSpPr/>
              <p:nvPr/>
            </p:nvSpPr>
            <p:spPr>
              <a:xfrm>
                <a:off x="6372200" y="3032956"/>
                <a:ext cx="144016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pPr algn="ctr"/>
                <a:r>
                  <a:rPr lang="el-GR" altLang="zh-CN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ϕ</a:t>
                </a:r>
                <a:endParaRPr lang="zh-CN" altLang="en-US" sz="1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cxnSp>
            <p:nvCxnSpPr>
              <p:cNvPr id="205" name="直接连接符 204"/>
              <p:cNvCxnSpPr/>
              <p:nvPr/>
            </p:nvCxnSpPr>
            <p:spPr>
              <a:xfrm>
                <a:off x="6392258" y="3074408"/>
                <a:ext cx="100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/>
            <p:cNvGrpSpPr/>
            <p:nvPr/>
          </p:nvGrpSpPr>
          <p:grpSpPr>
            <a:xfrm flipV="1">
              <a:off x="5940152" y="2456892"/>
              <a:ext cx="432008" cy="504036"/>
              <a:chOff x="5940152" y="2456892"/>
              <a:chExt cx="432008" cy="504036"/>
            </a:xfrm>
          </p:grpSpPr>
          <p:cxnSp>
            <p:nvCxnSpPr>
              <p:cNvPr id="198" name="直接连接符 197"/>
              <p:cNvCxnSpPr/>
              <p:nvPr/>
            </p:nvCxnSpPr>
            <p:spPr>
              <a:xfrm>
                <a:off x="6120152" y="2780928"/>
                <a:ext cx="20" cy="180000"/>
              </a:xfrm>
              <a:prstGeom prst="line">
                <a:avLst/>
              </a:prstGeom>
              <a:ln w="25400" cap="flat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>
                <a:stCxn id="203" idx="1"/>
              </p:cNvCxnSpPr>
              <p:nvPr/>
            </p:nvCxnSpPr>
            <p:spPr>
              <a:xfrm flipV="1">
                <a:off x="6120152" y="2456892"/>
                <a:ext cx="20" cy="162048"/>
              </a:xfrm>
              <a:prstGeom prst="line">
                <a:avLst/>
              </a:prstGeom>
              <a:ln w="25400" cap="flat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椭圆 199"/>
              <p:cNvSpPr/>
              <p:nvPr/>
            </p:nvSpPr>
            <p:spPr>
              <a:xfrm rot="5400000" flipV="1">
                <a:off x="6084168" y="254330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1" name="组合 200"/>
              <p:cNvGrpSpPr/>
              <p:nvPr/>
            </p:nvGrpSpPr>
            <p:grpSpPr>
              <a:xfrm flipH="1">
                <a:off x="5940152" y="2528940"/>
                <a:ext cx="432008" cy="360000"/>
                <a:chOff x="6804248" y="4437152"/>
                <a:chExt cx="432008" cy="360000"/>
              </a:xfrm>
            </p:grpSpPr>
            <p:sp>
              <p:nvSpPr>
                <p:cNvPr id="202" name="椭圆 201"/>
                <p:cNvSpPr/>
                <p:nvPr/>
              </p:nvSpPr>
              <p:spPr>
                <a:xfrm>
                  <a:off x="6804248" y="4581136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等腰三角形 202"/>
                <p:cNvSpPr/>
                <p:nvPr/>
              </p:nvSpPr>
              <p:spPr>
                <a:xfrm rot="5400000">
                  <a:off x="6876256" y="4437152"/>
                  <a:ext cx="360000" cy="360000"/>
                </a:xfrm>
                <a:prstGeom prst="triangle">
                  <a:avLst/>
                </a:prstGeom>
                <a:solidFill>
                  <a:schemeClr val="bg1"/>
                </a:solidFill>
                <a:ln w="25400" cap="flat">
                  <a:solidFill>
                    <a:srgbClr val="0070C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207" name="直接连接符 206"/>
            <p:cNvCxnSpPr/>
            <p:nvPr/>
          </p:nvCxnSpPr>
          <p:spPr>
            <a:xfrm>
              <a:off x="5652120" y="1988840"/>
              <a:ext cx="28803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组合 170"/>
            <p:cNvGrpSpPr/>
            <p:nvPr/>
          </p:nvGrpSpPr>
          <p:grpSpPr>
            <a:xfrm flipV="1">
              <a:off x="4788024" y="1415343"/>
              <a:ext cx="288040" cy="357473"/>
              <a:chOff x="3167836" y="4401108"/>
              <a:chExt cx="288040" cy="357473"/>
            </a:xfrm>
          </p:grpSpPr>
          <p:cxnSp>
            <p:nvCxnSpPr>
              <p:cNvPr id="172" name="直接连接符 171"/>
              <p:cNvCxnSpPr/>
              <p:nvPr/>
            </p:nvCxnSpPr>
            <p:spPr>
              <a:xfrm rot="5400000">
                <a:off x="3311868" y="4257108"/>
                <a:ext cx="0" cy="288000"/>
              </a:xfrm>
              <a:prstGeom prst="line">
                <a:avLst/>
              </a:prstGeom>
              <a:ln w="25400" cap="sq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 rot="16200000">
                <a:off x="3311836" y="4545140"/>
                <a:ext cx="0" cy="288000"/>
              </a:xfrm>
              <a:prstGeom prst="line">
                <a:avLst/>
              </a:prstGeom>
              <a:ln w="25400" cap="sq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椭圆 176"/>
              <p:cNvSpPr/>
              <p:nvPr/>
            </p:nvSpPr>
            <p:spPr>
              <a:xfrm rot="16200000">
                <a:off x="3282275" y="4700981"/>
                <a:ext cx="57600" cy="57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3167844" y="4456164"/>
                <a:ext cx="288032" cy="180000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6660232" y="2276872"/>
              <a:ext cx="144016" cy="216024"/>
              <a:chOff x="6372200" y="3032956"/>
              <a:chExt cx="144016" cy="216024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6372200" y="3032956"/>
                <a:ext cx="144016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pPr algn="ctr"/>
                <a:r>
                  <a:rPr lang="el-GR" altLang="zh-CN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ϕ</a:t>
                </a:r>
                <a:endParaRPr lang="zh-CN" altLang="en-US" sz="1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cxnSp>
            <p:nvCxnSpPr>
              <p:cNvPr id="184" name="直接连接符 183"/>
              <p:cNvCxnSpPr/>
              <p:nvPr/>
            </p:nvCxnSpPr>
            <p:spPr>
              <a:xfrm>
                <a:off x="6392258" y="3074484"/>
                <a:ext cx="100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组合 184"/>
            <p:cNvGrpSpPr/>
            <p:nvPr/>
          </p:nvGrpSpPr>
          <p:grpSpPr>
            <a:xfrm>
              <a:off x="5436096" y="2276872"/>
              <a:ext cx="144016" cy="216024"/>
              <a:chOff x="6372200" y="3032956"/>
              <a:chExt cx="144016" cy="216024"/>
            </a:xfrm>
          </p:grpSpPr>
          <p:sp>
            <p:nvSpPr>
              <p:cNvPr id="186" name="矩形 185"/>
              <p:cNvSpPr/>
              <p:nvPr/>
            </p:nvSpPr>
            <p:spPr>
              <a:xfrm>
                <a:off x="6372200" y="3032956"/>
                <a:ext cx="144016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pPr algn="ctr"/>
                <a:r>
                  <a:rPr lang="el-GR" altLang="zh-CN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ϕ</a:t>
                </a:r>
                <a:endParaRPr lang="zh-CN" altLang="en-US" sz="1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cxnSp>
            <p:nvCxnSpPr>
              <p:cNvPr id="187" name="直接连接符 186"/>
              <p:cNvCxnSpPr/>
              <p:nvPr/>
            </p:nvCxnSpPr>
            <p:spPr>
              <a:xfrm>
                <a:off x="6392258" y="3074484"/>
                <a:ext cx="100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任意多边形 187"/>
            <p:cNvSpPr/>
            <p:nvPr/>
          </p:nvSpPr>
          <p:spPr>
            <a:xfrm rot="10800000">
              <a:off x="5076056" y="1628800"/>
              <a:ext cx="144016" cy="720080"/>
            </a:xfrm>
            <a:custGeom>
              <a:avLst/>
              <a:gdLst>
                <a:gd name="connsiteX0" fmla="*/ 72008 w 108012"/>
                <a:gd name="connsiteY0" fmla="*/ 0 h 432048"/>
                <a:gd name="connsiteX1" fmla="*/ 108012 w 108012"/>
                <a:gd name="connsiteY1" fmla="*/ 0 h 432048"/>
                <a:gd name="connsiteX2" fmla="*/ 108012 w 108012"/>
                <a:gd name="connsiteY2" fmla="*/ 432048 h 432048"/>
                <a:gd name="connsiteX3" fmla="*/ 72008 w 108012"/>
                <a:gd name="connsiteY3" fmla="*/ 432048 h 432048"/>
                <a:gd name="connsiteX4" fmla="*/ 72008 w 108012"/>
                <a:gd name="connsiteY4" fmla="*/ 360040 h 432048"/>
                <a:gd name="connsiteX5" fmla="*/ 0 w 108012"/>
                <a:gd name="connsiteY5" fmla="*/ 360040 h 432048"/>
                <a:gd name="connsiteX6" fmla="*/ 0 w 108012"/>
                <a:gd name="connsiteY6" fmla="*/ 72008 h 432048"/>
                <a:gd name="connsiteX7" fmla="*/ 72008 w 108012"/>
                <a:gd name="connsiteY7" fmla="*/ 72008 h 432048"/>
                <a:gd name="connsiteX0" fmla="*/ 108012 w 199452"/>
                <a:gd name="connsiteY0" fmla="*/ 432048 h 523488"/>
                <a:gd name="connsiteX1" fmla="*/ 72008 w 199452"/>
                <a:gd name="connsiteY1" fmla="*/ 432048 h 523488"/>
                <a:gd name="connsiteX2" fmla="*/ 72008 w 199452"/>
                <a:gd name="connsiteY2" fmla="*/ 360040 h 523488"/>
                <a:gd name="connsiteX3" fmla="*/ 0 w 199452"/>
                <a:gd name="connsiteY3" fmla="*/ 360040 h 523488"/>
                <a:gd name="connsiteX4" fmla="*/ 0 w 199452"/>
                <a:gd name="connsiteY4" fmla="*/ 72008 h 523488"/>
                <a:gd name="connsiteX5" fmla="*/ 72008 w 199452"/>
                <a:gd name="connsiteY5" fmla="*/ 72008 h 523488"/>
                <a:gd name="connsiteX6" fmla="*/ 72008 w 199452"/>
                <a:gd name="connsiteY6" fmla="*/ 0 h 523488"/>
                <a:gd name="connsiteX7" fmla="*/ 108012 w 199452"/>
                <a:gd name="connsiteY7" fmla="*/ 0 h 523488"/>
                <a:gd name="connsiteX8" fmla="*/ 199452 w 199452"/>
                <a:gd name="connsiteY8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08012 w 199452"/>
                <a:gd name="connsiteY6" fmla="*/ 0 h 523488"/>
                <a:gd name="connsiteX7" fmla="*/ 199452 w 199452"/>
                <a:gd name="connsiteY7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99452 w 199452"/>
                <a:gd name="connsiteY6" fmla="*/ 523488 h 523488"/>
                <a:gd name="connsiteX0" fmla="*/ 72008 w 72008"/>
                <a:gd name="connsiteY0" fmla="*/ 432048 h 432048"/>
                <a:gd name="connsiteX1" fmla="*/ 72008 w 72008"/>
                <a:gd name="connsiteY1" fmla="*/ 360040 h 432048"/>
                <a:gd name="connsiteX2" fmla="*/ 0 w 72008"/>
                <a:gd name="connsiteY2" fmla="*/ 360040 h 432048"/>
                <a:gd name="connsiteX3" fmla="*/ 0 w 72008"/>
                <a:gd name="connsiteY3" fmla="*/ 72008 h 432048"/>
                <a:gd name="connsiteX4" fmla="*/ 72008 w 72008"/>
                <a:gd name="connsiteY4" fmla="*/ 72008 h 432048"/>
                <a:gd name="connsiteX5" fmla="*/ 72008 w 72008"/>
                <a:gd name="connsiteY5" fmla="*/ 0 h 432048"/>
                <a:gd name="connsiteX0" fmla="*/ 72008 w 72008"/>
                <a:gd name="connsiteY0" fmla="*/ 360040 h 360040"/>
                <a:gd name="connsiteX1" fmla="*/ 72008 w 72008"/>
                <a:gd name="connsiteY1" fmla="*/ 288032 h 360040"/>
                <a:gd name="connsiteX2" fmla="*/ 0 w 72008"/>
                <a:gd name="connsiteY2" fmla="*/ 288032 h 360040"/>
                <a:gd name="connsiteX3" fmla="*/ 0 w 72008"/>
                <a:gd name="connsiteY3" fmla="*/ 0 h 360040"/>
                <a:gd name="connsiteX4" fmla="*/ 72008 w 72008"/>
                <a:gd name="connsiteY4" fmla="*/ 0 h 360040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  <a:gd name="connsiteX3" fmla="*/ 72008 w 72008"/>
                <a:gd name="connsiteY3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8" h="288032">
                  <a:moveTo>
                    <a:pt x="72008" y="288032"/>
                  </a:moveTo>
                  <a:lnTo>
                    <a:pt x="0" y="288032"/>
                  </a:lnTo>
                  <a:lnTo>
                    <a:pt x="0" y="0"/>
                  </a:lnTo>
                  <a:lnTo>
                    <a:pt x="72008" y="0"/>
                  </a:lnTo>
                </a:path>
              </a:pathLst>
            </a:custGeom>
            <a:noFill/>
            <a:ln w="25400" cap="flat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 flipV="1">
              <a:off x="4788024" y="1772816"/>
              <a:ext cx="288040" cy="720080"/>
              <a:chOff x="3167836" y="4401108"/>
              <a:chExt cx="288040" cy="720080"/>
            </a:xfrm>
          </p:grpSpPr>
          <p:cxnSp>
            <p:nvCxnSpPr>
              <p:cNvPr id="190" name="直接连接符 189"/>
              <p:cNvCxnSpPr/>
              <p:nvPr/>
            </p:nvCxnSpPr>
            <p:spPr>
              <a:xfrm rot="5400000">
                <a:off x="3311868" y="4257108"/>
                <a:ext cx="0" cy="288000"/>
              </a:xfrm>
              <a:prstGeom prst="line">
                <a:avLst/>
              </a:prstGeom>
              <a:ln w="25400" cap="sq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rot="16200000">
                <a:off x="3311836" y="4545140"/>
                <a:ext cx="0" cy="288000"/>
              </a:xfrm>
              <a:prstGeom prst="line">
                <a:avLst/>
              </a:prstGeom>
              <a:ln w="25400" cap="sq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/>
              <p:cNvCxnSpPr/>
              <p:nvPr/>
            </p:nvCxnSpPr>
            <p:spPr>
              <a:xfrm>
                <a:off x="3311852" y="4689156"/>
                <a:ext cx="0" cy="432032"/>
              </a:xfrm>
              <a:prstGeom prst="line">
                <a:avLst/>
              </a:prstGeom>
              <a:ln w="25400" cap="flat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椭圆 194"/>
              <p:cNvSpPr/>
              <p:nvPr/>
            </p:nvSpPr>
            <p:spPr>
              <a:xfrm rot="16200000">
                <a:off x="3282275" y="4700981"/>
                <a:ext cx="57600" cy="57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3167844" y="4456164"/>
                <a:ext cx="288032" cy="180000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0" name="直接连接符 209"/>
            <p:cNvCxnSpPr>
              <a:endCxn id="126" idx="1"/>
            </p:cNvCxnSpPr>
            <p:nvPr/>
          </p:nvCxnSpPr>
          <p:spPr>
            <a:xfrm flipV="1">
              <a:off x="5220072" y="1987800"/>
              <a:ext cx="144016" cy="1080"/>
            </a:xfrm>
            <a:prstGeom prst="line">
              <a:avLst/>
            </a:prstGeom>
            <a:ln w="25400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矩形 210"/>
            <p:cNvSpPr/>
            <p:nvPr/>
          </p:nvSpPr>
          <p:spPr>
            <a:xfrm>
              <a:off x="5652120" y="1736812"/>
              <a:ext cx="288032" cy="21602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X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8316416" y="1880828"/>
              <a:ext cx="288032" cy="21602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Q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213" name="直接连接符 212"/>
            <p:cNvCxnSpPr>
              <a:stCxn id="136" idx="3"/>
            </p:cNvCxnSpPr>
            <p:nvPr/>
          </p:nvCxnSpPr>
          <p:spPr>
            <a:xfrm flipH="1">
              <a:off x="3599892" y="1628780"/>
              <a:ext cx="144016" cy="20"/>
            </a:xfrm>
            <a:prstGeom prst="line">
              <a:avLst/>
            </a:prstGeom>
            <a:ln w="25400" cap="flat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4463996" y="1844824"/>
              <a:ext cx="360032" cy="288032"/>
              <a:chOff x="4247964" y="1844824"/>
              <a:chExt cx="360032" cy="288032"/>
            </a:xfrm>
          </p:grpSpPr>
          <p:sp>
            <p:nvSpPr>
              <p:cNvPr id="214" name="等腰三角形 213"/>
              <p:cNvSpPr/>
              <p:nvPr/>
            </p:nvSpPr>
            <p:spPr>
              <a:xfrm rot="5400000">
                <a:off x="4247964" y="1844824"/>
                <a:ext cx="288032" cy="288032"/>
              </a:xfrm>
              <a:prstGeom prst="triangle">
                <a:avLst/>
              </a:prstGeom>
              <a:noFill/>
              <a:ln w="25400" cap="flat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4535996" y="1952836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6" name="直接连接符 215"/>
            <p:cNvCxnSpPr>
              <a:stCxn id="215" idx="6"/>
            </p:cNvCxnSpPr>
            <p:nvPr/>
          </p:nvCxnSpPr>
          <p:spPr>
            <a:xfrm>
              <a:off x="4824028" y="1988836"/>
              <a:ext cx="108012" cy="4"/>
            </a:xfrm>
            <a:prstGeom prst="line">
              <a:avLst/>
            </a:prstGeom>
            <a:ln w="25400"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4319988" y="1988840"/>
              <a:ext cx="144000" cy="0"/>
            </a:xfrm>
            <a:prstGeom prst="line">
              <a:avLst/>
            </a:prstGeom>
            <a:ln w="25400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任意多边形 218"/>
            <p:cNvSpPr/>
            <p:nvPr/>
          </p:nvSpPr>
          <p:spPr>
            <a:xfrm>
              <a:off x="4319972" y="1052736"/>
              <a:ext cx="612068" cy="1656184"/>
            </a:xfrm>
            <a:custGeom>
              <a:avLst/>
              <a:gdLst>
                <a:gd name="connsiteX0" fmla="*/ 0 w 612068"/>
                <a:gd name="connsiteY0" fmla="*/ 0 h 1656184"/>
                <a:gd name="connsiteX1" fmla="*/ 288032 w 612068"/>
                <a:gd name="connsiteY1" fmla="*/ 0 h 1656184"/>
                <a:gd name="connsiteX2" fmla="*/ 288032 w 612068"/>
                <a:gd name="connsiteY2" fmla="*/ 1440160 h 1656184"/>
                <a:gd name="connsiteX3" fmla="*/ 612068 w 612068"/>
                <a:gd name="connsiteY3" fmla="*/ 1440160 h 1656184"/>
                <a:gd name="connsiteX4" fmla="*/ 612068 w 612068"/>
                <a:gd name="connsiteY4" fmla="*/ 1656184 h 1656184"/>
                <a:gd name="connsiteX5" fmla="*/ 0 w 612068"/>
                <a:gd name="connsiteY5" fmla="*/ 1656184 h 1656184"/>
                <a:gd name="connsiteX0" fmla="*/ 288032 w 612068"/>
                <a:gd name="connsiteY0" fmla="*/ 0 h 1656184"/>
                <a:gd name="connsiteX1" fmla="*/ 288032 w 612068"/>
                <a:gd name="connsiteY1" fmla="*/ 1440160 h 1656184"/>
                <a:gd name="connsiteX2" fmla="*/ 612068 w 612068"/>
                <a:gd name="connsiteY2" fmla="*/ 1440160 h 1656184"/>
                <a:gd name="connsiteX3" fmla="*/ 612068 w 612068"/>
                <a:gd name="connsiteY3" fmla="*/ 1656184 h 1656184"/>
                <a:gd name="connsiteX4" fmla="*/ 0 w 612068"/>
                <a:gd name="connsiteY4" fmla="*/ 1656184 h 1656184"/>
                <a:gd name="connsiteX5" fmla="*/ 0 w 612068"/>
                <a:gd name="connsiteY5" fmla="*/ 0 h 1656184"/>
                <a:gd name="connsiteX6" fmla="*/ 379472 w 612068"/>
                <a:gd name="connsiteY6" fmla="*/ 91440 h 1656184"/>
                <a:gd name="connsiteX0" fmla="*/ 288032 w 612068"/>
                <a:gd name="connsiteY0" fmla="*/ 0 h 1656184"/>
                <a:gd name="connsiteX1" fmla="*/ 288032 w 612068"/>
                <a:gd name="connsiteY1" fmla="*/ 1440160 h 1656184"/>
                <a:gd name="connsiteX2" fmla="*/ 612068 w 612068"/>
                <a:gd name="connsiteY2" fmla="*/ 1440160 h 1656184"/>
                <a:gd name="connsiteX3" fmla="*/ 612068 w 612068"/>
                <a:gd name="connsiteY3" fmla="*/ 1656184 h 1656184"/>
                <a:gd name="connsiteX4" fmla="*/ 0 w 612068"/>
                <a:gd name="connsiteY4" fmla="*/ 1656184 h 1656184"/>
                <a:gd name="connsiteX5" fmla="*/ 0 w 612068"/>
                <a:gd name="connsiteY5" fmla="*/ 0 h 1656184"/>
                <a:gd name="connsiteX0" fmla="*/ 288032 w 612068"/>
                <a:gd name="connsiteY0" fmla="*/ 1440160 h 1656184"/>
                <a:gd name="connsiteX1" fmla="*/ 612068 w 612068"/>
                <a:gd name="connsiteY1" fmla="*/ 1440160 h 1656184"/>
                <a:gd name="connsiteX2" fmla="*/ 612068 w 612068"/>
                <a:gd name="connsiteY2" fmla="*/ 1656184 h 1656184"/>
                <a:gd name="connsiteX3" fmla="*/ 0 w 612068"/>
                <a:gd name="connsiteY3" fmla="*/ 1656184 h 1656184"/>
                <a:gd name="connsiteX4" fmla="*/ 0 w 612068"/>
                <a:gd name="connsiteY4" fmla="*/ 0 h 1656184"/>
                <a:gd name="connsiteX0" fmla="*/ 612068 w 612068"/>
                <a:gd name="connsiteY0" fmla="*/ 1440160 h 1656184"/>
                <a:gd name="connsiteX1" fmla="*/ 612068 w 612068"/>
                <a:gd name="connsiteY1" fmla="*/ 1656184 h 1656184"/>
                <a:gd name="connsiteX2" fmla="*/ 0 w 612068"/>
                <a:gd name="connsiteY2" fmla="*/ 1656184 h 1656184"/>
                <a:gd name="connsiteX3" fmla="*/ 0 w 612068"/>
                <a:gd name="connsiteY3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68" h="1656184">
                  <a:moveTo>
                    <a:pt x="612068" y="1440160"/>
                  </a:moveTo>
                  <a:lnTo>
                    <a:pt x="612068" y="1656184"/>
                  </a:lnTo>
                  <a:lnTo>
                    <a:pt x="0" y="165618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等腰三角形 219"/>
            <p:cNvSpPr/>
            <p:nvPr/>
          </p:nvSpPr>
          <p:spPr>
            <a:xfrm rot="5400000">
              <a:off x="3743908" y="2168860"/>
              <a:ext cx="360000" cy="360000"/>
            </a:xfrm>
            <a:prstGeom prst="triangle">
              <a:avLst/>
            </a:prstGeom>
            <a:noFill/>
            <a:ln w="25400" cap="flat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1" name="直接连接符 220"/>
            <p:cNvCxnSpPr/>
            <p:nvPr/>
          </p:nvCxnSpPr>
          <p:spPr>
            <a:xfrm>
              <a:off x="4175956" y="2348880"/>
              <a:ext cx="61200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椭圆 221"/>
            <p:cNvSpPr/>
            <p:nvPr/>
          </p:nvSpPr>
          <p:spPr>
            <a:xfrm>
              <a:off x="4103956" y="2312876"/>
              <a:ext cx="72000" cy="72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3" name="直接连接符 222"/>
            <p:cNvCxnSpPr>
              <a:stCxn id="220" idx="3"/>
            </p:cNvCxnSpPr>
            <p:nvPr/>
          </p:nvCxnSpPr>
          <p:spPr>
            <a:xfrm flipH="1">
              <a:off x="3599892" y="2348860"/>
              <a:ext cx="144016" cy="20"/>
            </a:xfrm>
            <a:prstGeom prst="line">
              <a:avLst/>
            </a:prstGeom>
            <a:ln w="25400" cap="flat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矩形 223"/>
            <p:cNvSpPr/>
            <p:nvPr/>
          </p:nvSpPr>
          <p:spPr>
            <a:xfrm>
              <a:off x="3311860" y="1520788"/>
              <a:ext cx="288032" cy="21602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D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3311860" y="2240868"/>
              <a:ext cx="288032" cy="21602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SI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4175956" y="836712"/>
              <a:ext cx="288032" cy="21602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SCAN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</p:grpSp>
      <p:grpSp>
        <p:nvGrpSpPr>
          <p:cNvPr id="369" name="组合 368"/>
          <p:cNvGrpSpPr/>
          <p:nvPr/>
        </p:nvGrpSpPr>
        <p:grpSpPr>
          <a:xfrm>
            <a:off x="971600" y="3717032"/>
            <a:ext cx="7200800" cy="2268252"/>
            <a:chOff x="1403648" y="3789040"/>
            <a:chExt cx="7200800" cy="2268252"/>
          </a:xfrm>
        </p:grpSpPr>
        <p:grpSp>
          <p:nvGrpSpPr>
            <p:cNvPr id="167" name="组合 166"/>
            <p:cNvGrpSpPr/>
            <p:nvPr/>
          </p:nvGrpSpPr>
          <p:grpSpPr>
            <a:xfrm>
              <a:off x="4211960" y="3789040"/>
              <a:ext cx="4392488" cy="2268252"/>
              <a:chOff x="4211960" y="3789040"/>
              <a:chExt cx="4392488" cy="2268252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8316416" y="4257092"/>
                <a:ext cx="180020" cy="216024"/>
                <a:chOff x="8316416" y="1376772"/>
                <a:chExt cx="180020" cy="216024"/>
              </a:xfrm>
            </p:grpSpPr>
            <p:sp>
              <p:nvSpPr>
                <p:cNvPr id="329" name="矩形 328"/>
                <p:cNvSpPr/>
                <p:nvPr/>
              </p:nvSpPr>
              <p:spPr>
                <a:xfrm>
                  <a:off x="8316416" y="1376772"/>
                  <a:ext cx="180020" cy="21602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 anchorCtr="0"/>
                <a:lstStyle/>
                <a:p>
                  <a:r>
                    <a:rPr lang="en-US" altLang="zh-CN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rPr>
                    <a:t>Q</a:t>
                  </a:r>
                  <a:endParaRPr lang="zh-CN" altLang="en-US" sz="14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更纱黑体 UI SC" panose="02000500000000000000" pitchFamily="2" charset="-122"/>
                  </a:endParaRPr>
                </a:p>
              </p:txBody>
            </p:sp>
            <p:cxnSp>
              <p:nvCxnSpPr>
                <p:cNvPr id="330" name="直接连接符 329"/>
                <p:cNvCxnSpPr/>
                <p:nvPr/>
              </p:nvCxnSpPr>
              <p:spPr>
                <a:xfrm>
                  <a:off x="8358698" y="1397412"/>
                  <a:ext cx="1008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任意多边形 229"/>
              <p:cNvSpPr/>
              <p:nvPr/>
            </p:nvSpPr>
            <p:spPr>
              <a:xfrm flipH="1">
                <a:off x="7488324" y="4869160"/>
                <a:ext cx="144016" cy="720080"/>
              </a:xfrm>
              <a:custGeom>
                <a:avLst/>
                <a:gdLst>
                  <a:gd name="connsiteX0" fmla="*/ 72008 w 108012"/>
                  <a:gd name="connsiteY0" fmla="*/ 0 h 432048"/>
                  <a:gd name="connsiteX1" fmla="*/ 108012 w 108012"/>
                  <a:gd name="connsiteY1" fmla="*/ 0 h 432048"/>
                  <a:gd name="connsiteX2" fmla="*/ 108012 w 108012"/>
                  <a:gd name="connsiteY2" fmla="*/ 432048 h 432048"/>
                  <a:gd name="connsiteX3" fmla="*/ 72008 w 108012"/>
                  <a:gd name="connsiteY3" fmla="*/ 432048 h 432048"/>
                  <a:gd name="connsiteX4" fmla="*/ 72008 w 108012"/>
                  <a:gd name="connsiteY4" fmla="*/ 360040 h 432048"/>
                  <a:gd name="connsiteX5" fmla="*/ 0 w 108012"/>
                  <a:gd name="connsiteY5" fmla="*/ 360040 h 432048"/>
                  <a:gd name="connsiteX6" fmla="*/ 0 w 108012"/>
                  <a:gd name="connsiteY6" fmla="*/ 72008 h 432048"/>
                  <a:gd name="connsiteX7" fmla="*/ 72008 w 108012"/>
                  <a:gd name="connsiteY7" fmla="*/ 72008 h 432048"/>
                  <a:gd name="connsiteX0" fmla="*/ 108012 w 199452"/>
                  <a:gd name="connsiteY0" fmla="*/ 432048 h 523488"/>
                  <a:gd name="connsiteX1" fmla="*/ 72008 w 199452"/>
                  <a:gd name="connsiteY1" fmla="*/ 432048 h 523488"/>
                  <a:gd name="connsiteX2" fmla="*/ 72008 w 199452"/>
                  <a:gd name="connsiteY2" fmla="*/ 360040 h 523488"/>
                  <a:gd name="connsiteX3" fmla="*/ 0 w 199452"/>
                  <a:gd name="connsiteY3" fmla="*/ 360040 h 523488"/>
                  <a:gd name="connsiteX4" fmla="*/ 0 w 199452"/>
                  <a:gd name="connsiteY4" fmla="*/ 72008 h 523488"/>
                  <a:gd name="connsiteX5" fmla="*/ 72008 w 199452"/>
                  <a:gd name="connsiteY5" fmla="*/ 72008 h 523488"/>
                  <a:gd name="connsiteX6" fmla="*/ 72008 w 199452"/>
                  <a:gd name="connsiteY6" fmla="*/ 0 h 523488"/>
                  <a:gd name="connsiteX7" fmla="*/ 108012 w 199452"/>
                  <a:gd name="connsiteY7" fmla="*/ 0 h 523488"/>
                  <a:gd name="connsiteX8" fmla="*/ 199452 w 199452"/>
                  <a:gd name="connsiteY8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08012 w 199452"/>
                  <a:gd name="connsiteY6" fmla="*/ 0 h 523488"/>
                  <a:gd name="connsiteX7" fmla="*/ 199452 w 199452"/>
                  <a:gd name="connsiteY7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99452 w 199452"/>
                  <a:gd name="connsiteY6" fmla="*/ 523488 h 523488"/>
                  <a:gd name="connsiteX0" fmla="*/ 72008 w 72008"/>
                  <a:gd name="connsiteY0" fmla="*/ 432048 h 432048"/>
                  <a:gd name="connsiteX1" fmla="*/ 72008 w 72008"/>
                  <a:gd name="connsiteY1" fmla="*/ 360040 h 432048"/>
                  <a:gd name="connsiteX2" fmla="*/ 0 w 72008"/>
                  <a:gd name="connsiteY2" fmla="*/ 360040 h 432048"/>
                  <a:gd name="connsiteX3" fmla="*/ 0 w 72008"/>
                  <a:gd name="connsiteY3" fmla="*/ 72008 h 432048"/>
                  <a:gd name="connsiteX4" fmla="*/ 72008 w 72008"/>
                  <a:gd name="connsiteY4" fmla="*/ 72008 h 432048"/>
                  <a:gd name="connsiteX5" fmla="*/ 72008 w 72008"/>
                  <a:gd name="connsiteY5" fmla="*/ 0 h 432048"/>
                  <a:gd name="connsiteX0" fmla="*/ 72008 w 72008"/>
                  <a:gd name="connsiteY0" fmla="*/ 360040 h 360040"/>
                  <a:gd name="connsiteX1" fmla="*/ 72008 w 72008"/>
                  <a:gd name="connsiteY1" fmla="*/ 288032 h 360040"/>
                  <a:gd name="connsiteX2" fmla="*/ 0 w 72008"/>
                  <a:gd name="connsiteY2" fmla="*/ 288032 h 360040"/>
                  <a:gd name="connsiteX3" fmla="*/ 0 w 72008"/>
                  <a:gd name="connsiteY3" fmla="*/ 0 h 360040"/>
                  <a:gd name="connsiteX4" fmla="*/ 72008 w 72008"/>
                  <a:gd name="connsiteY4" fmla="*/ 0 h 360040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  <a:gd name="connsiteX3" fmla="*/ 72008 w 72008"/>
                  <a:gd name="connsiteY3" fmla="*/ 0 h 288032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008" h="288032">
                    <a:moveTo>
                      <a:pt x="72008" y="288032"/>
                    </a:moveTo>
                    <a:lnTo>
                      <a:pt x="0" y="28803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>
                <a:solidFill>
                  <a:srgbClr val="0070C0"/>
                </a:solidFill>
                <a:headEnd type="none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6480212" y="4365104"/>
                <a:ext cx="504056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b" anchorCtr="0"/>
              <a:lstStyle/>
              <a:p>
                <a:pPr algn="ctr"/>
                <a:r>
                  <a:rPr lang="el-GR" altLang="zh-CN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ϕ</a:t>
                </a:r>
                <a:endParaRPr lang="zh-CN" altLang="en-US" sz="1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grpSp>
            <p:nvGrpSpPr>
              <p:cNvPr id="232" name="组合 231"/>
              <p:cNvGrpSpPr/>
              <p:nvPr/>
            </p:nvGrpSpPr>
            <p:grpSpPr>
              <a:xfrm>
                <a:off x="6588216" y="4581128"/>
                <a:ext cx="288040" cy="576064"/>
                <a:chOff x="3167836" y="4257092"/>
                <a:chExt cx="288040" cy="576064"/>
              </a:xfrm>
            </p:grpSpPr>
            <p:cxnSp>
              <p:nvCxnSpPr>
                <p:cNvPr id="323" name="直接连接符 322"/>
                <p:cNvCxnSpPr/>
                <p:nvPr/>
              </p:nvCxnSpPr>
              <p:spPr>
                <a:xfrm rot="5400000">
                  <a:off x="3311868" y="4257108"/>
                  <a:ext cx="0" cy="288000"/>
                </a:xfrm>
                <a:prstGeom prst="line">
                  <a:avLst/>
                </a:prstGeom>
                <a:ln w="2540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连接符 323"/>
                <p:cNvCxnSpPr/>
                <p:nvPr/>
              </p:nvCxnSpPr>
              <p:spPr>
                <a:xfrm rot="5400000" flipH="1">
                  <a:off x="3239860" y="4329092"/>
                  <a:ext cx="144000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接连接符 324"/>
                <p:cNvCxnSpPr/>
                <p:nvPr/>
              </p:nvCxnSpPr>
              <p:spPr>
                <a:xfrm rot="16200000">
                  <a:off x="3311836" y="4545140"/>
                  <a:ext cx="0" cy="288000"/>
                </a:xfrm>
                <a:prstGeom prst="line">
                  <a:avLst/>
                </a:prstGeom>
                <a:ln w="2540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接连接符 325"/>
                <p:cNvCxnSpPr/>
                <p:nvPr/>
              </p:nvCxnSpPr>
              <p:spPr>
                <a:xfrm rot="16200000" flipH="1">
                  <a:off x="3239852" y="4761156"/>
                  <a:ext cx="144000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7" name="椭圆 326"/>
                <p:cNvSpPr/>
                <p:nvPr/>
              </p:nvSpPr>
              <p:spPr>
                <a:xfrm rot="16200000">
                  <a:off x="3282275" y="4700981"/>
                  <a:ext cx="57600" cy="576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8" name="矩形 327"/>
                <p:cNvSpPr/>
                <p:nvPr/>
              </p:nvSpPr>
              <p:spPr>
                <a:xfrm>
                  <a:off x="3167844" y="4456164"/>
                  <a:ext cx="288032" cy="180000"/>
                </a:xfrm>
                <a:prstGeom prst="rect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3" name="矩形 232"/>
              <p:cNvSpPr/>
              <p:nvPr/>
            </p:nvSpPr>
            <p:spPr>
              <a:xfrm>
                <a:off x="5112060" y="3789040"/>
                <a:ext cx="504056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b" anchorCtr="0"/>
              <a:lstStyle/>
              <a:p>
                <a:pPr algn="ctr"/>
                <a:r>
                  <a:rPr lang="el-GR" altLang="zh-CN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ϕ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更纱黑体 UI SC" panose="02000500000000000000" pitchFamily="2" charset="-122"/>
                  </a:rPr>
                  <a:t>d</a:t>
                </a:r>
                <a:endParaRPr lang="zh-CN" altLang="en-US" sz="1400" b="1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endParaRPr>
              </a:p>
            </p:txBody>
          </p:sp>
          <p:grpSp>
            <p:nvGrpSpPr>
              <p:cNvPr id="234" name="组合 233"/>
              <p:cNvGrpSpPr/>
              <p:nvPr/>
            </p:nvGrpSpPr>
            <p:grpSpPr>
              <a:xfrm flipV="1">
                <a:off x="5220064" y="4005064"/>
                <a:ext cx="288040" cy="576064"/>
                <a:chOff x="3167836" y="4257092"/>
                <a:chExt cx="288040" cy="576064"/>
              </a:xfrm>
            </p:grpSpPr>
            <p:cxnSp>
              <p:nvCxnSpPr>
                <p:cNvPr id="317" name="直接连接符 316"/>
                <p:cNvCxnSpPr/>
                <p:nvPr/>
              </p:nvCxnSpPr>
              <p:spPr>
                <a:xfrm rot="5400000">
                  <a:off x="3311868" y="4257108"/>
                  <a:ext cx="0" cy="288000"/>
                </a:xfrm>
                <a:prstGeom prst="line">
                  <a:avLst/>
                </a:prstGeom>
                <a:ln w="2540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直接连接符 317"/>
                <p:cNvCxnSpPr/>
                <p:nvPr/>
              </p:nvCxnSpPr>
              <p:spPr>
                <a:xfrm flipV="1">
                  <a:off x="3311860" y="4257092"/>
                  <a:ext cx="0" cy="144016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接连接符 318"/>
                <p:cNvCxnSpPr/>
                <p:nvPr/>
              </p:nvCxnSpPr>
              <p:spPr>
                <a:xfrm rot="16200000">
                  <a:off x="3311836" y="4545140"/>
                  <a:ext cx="0" cy="288000"/>
                </a:xfrm>
                <a:prstGeom prst="line">
                  <a:avLst/>
                </a:prstGeom>
                <a:ln w="2540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连接符 319"/>
                <p:cNvCxnSpPr/>
                <p:nvPr/>
              </p:nvCxnSpPr>
              <p:spPr>
                <a:xfrm rot="16200000" flipH="1">
                  <a:off x="3239852" y="4761156"/>
                  <a:ext cx="144000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1" name="椭圆 320"/>
                <p:cNvSpPr/>
                <p:nvPr/>
              </p:nvSpPr>
              <p:spPr>
                <a:xfrm rot="16200000">
                  <a:off x="3282275" y="4700981"/>
                  <a:ext cx="57600" cy="576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2" name="矩形 321"/>
                <p:cNvSpPr/>
                <p:nvPr/>
              </p:nvSpPr>
              <p:spPr>
                <a:xfrm>
                  <a:off x="3167844" y="4456164"/>
                  <a:ext cx="288032" cy="180000"/>
                </a:xfrm>
                <a:prstGeom prst="rect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5" name="组合 234"/>
              <p:cNvGrpSpPr/>
              <p:nvPr/>
            </p:nvGrpSpPr>
            <p:grpSpPr>
              <a:xfrm>
                <a:off x="7092280" y="4689180"/>
                <a:ext cx="648072" cy="360000"/>
                <a:chOff x="6876256" y="4401108"/>
                <a:chExt cx="648072" cy="360000"/>
              </a:xfrm>
            </p:grpSpPr>
            <p:sp>
              <p:nvSpPr>
                <p:cNvPr id="314" name="等腰三角形 313"/>
                <p:cNvSpPr/>
                <p:nvPr/>
              </p:nvSpPr>
              <p:spPr>
                <a:xfrm rot="5400000">
                  <a:off x="6876256" y="4401108"/>
                  <a:ext cx="360000" cy="360000"/>
                </a:xfrm>
                <a:prstGeom prst="triangle">
                  <a:avLst/>
                </a:prstGeom>
                <a:noFill/>
                <a:ln w="25400" cap="flat">
                  <a:solidFill>
                    <a:srgbClr val="0070C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5" name="直接连接符 314"/>
                <p:cNvCxnSpPr/>
                <p:nvPr/>
              </p:nvCxnSpPr>
              <p:spPr>
                <a:xfrm flipV="1">
                  <a:off x="7272300" y="4581088"/>
                  <a:ext cx="252028" cy="4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椭圆 315"/>
                <p:cNvSpPr/>
                <p:nvPr/>
              </p:nvSpPr>
              <p:spPr>
                <a:xfrm>
                  <a:off x="7236304" y="4545124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6" name="组合 235"/>
              <p:cNvGrpSpPr/>
              <p:nvPr/>
            </p:nvGrpSpPr>
            <p:grpSpPr>
              <a:xfrm>
                <a:off x="7092280" y="4185084"/>
                <a:ext cx="1224136" cy="360000"/>
                <a:chOff x="6876256" y="4401108"/>
                <a:chExt cx="1224136" cy="360000"/>
              </a:xfrm>
            </p:grpSpPr>
            <p:sp>
              <p:nvSpPr>
                <p:cNvPr id="311" name="等腰三角形 310"/>
                <p:cNvSpPr/>
                <p:nvPr/>
              </p:nvSpPr>
              <p:spPr>
                <a:xfrm rot="5400000">
                  <a:off x="6876256" y="4401108"/>
                  <a:ext cx="360000" cy="360000"/>
                </a:xfrm>
                <a:prstGeom prst="triangle">
                  <a:avLst/>
                </a:prstGeom>
                <a:noFill/>
                <a:ln w="25400" cap="flat">
                  <a:solidFill>
                    <a:srgbClr val="0070C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2" name="直接连接符 311"/>
                <p:cNvCxnSpPr/>
                <p:nvPr/>
              </p:nvCxnSpPr>
              <p:spPr>
                <a:xfrm>
                  <a:off x="7272300" y="4581128"/>
                  <a:ext cx="82809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椭圆 312"/>
                <p:cNvSpPr/>
                <p:nvPr/>
              </p:nvSpPr>
              <p:spPr>
                <a:xfrm>
                  <a:off x="7236304" y="4545124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7" name="等腰三角形 236"/>
              <p:cNvSpPr/>
              <p:nvPr/>
            </p:nvSpPr>
            <p:spPr>
              <a:xfrm rot="5400000">
                <a:off x="4644024" y="4113116"/>
                <a:ext cx="360000" cy="360000"/>
              </a:xfrm>
              <a:prstGeom prst="triangle">
                <a:avLst/>
              </a:prstGeom>
              <a:noFill/>
              <a:ln w="25400" cap="flat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8" name="直接连接符 237"/>
              <p:cNvCxnSpPr/>
              <p:nvPr/>
            </p:nvCxnSpPr>
            <p:spPr>
              <a:xfrm>
                <a:off x="5076072" y="4293136"/>
                <a:ext cx="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椭圆 238"/>
              <p:cNvSpPr/>
              <p:nvPr/>
            </p:nvSpPr>
            <p:spPr>
              <a:xfrm>
                <a:off x="5004072" y="425713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0" name="组合 239"/>
              <p:cNvGrpSpPr/>
              <p:nvPr/>
            </p:nvGrpSpPr>
            <p:grpSpPr>
              <a:xfrm>
                <a:off x="7740352" y="4689140"/>
                <a:ext cx="576064" cy="360000"/>
                <a:chOff x="6876256" y="4401108"/>
                <a:chExt cx="576064" cy="360000"/>
              </a:xfrm>
            </p:grpSpPr>
            <p:sp>
              <p:nvSpPr>
                <p:cNvPr id="308" name="等腰三角形 307"/>
                <p:cNvSpPr/>
                <p:nvPr/>
              </p:nvSpPr>
              <p:spPr>
                <a:xfrm rot="5400000">
                  <a:off x="6876256" y="4401108"/>
                  <a:ext cx="360000" cy="360000"/>
                </a:xfrm>
                <a:prstGeom prst="triangle">
                  <a:avLst/>
                </a:prstGeom>
                <a:noFill/>
                <a:ln w="25400" cap="flat">
                  <a:solidFill>
                    <a:srgbClr val="0070C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9" name="直接连接符 308"/>
                <p:cNvCxnSpPr/>
                <p:nvPr/>
              </p:nvCxnSpPr>
              <p:spPr>
                <a:xfrm>
                  <a:off x="7272300" y="4581128"/>
                  <a:ext cx="180020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椭圆 309"/>
                <p:cNvSpPr/>
                <p:nvPr/>
              </p:nvSpPr>
              <p:spPr>
                <a:xfrm>
                  <a:off x="7236304" y="4545124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41" name="直接连接符 240"/>
              <p:cNvCxnSpPr>
                <a:endCxn id="314" idx="3"/>
              </p:cNvCxnSpPr>
              <p:nvPr/>
            </p:nvCxnSpPr>
            <p:spPr>
              <a:xfrm>
                <a:off x="6984268" y="4869160"/>
                <a:ext cx="108012" cy="20"/>
              </a:xfrm>
              <a:prstGeom prst="line">
                <a:avLst/>
              </a:prstGeom>
              <a:ln w="254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任意多边形 241"/>
              <p:cNvSpPr/>
              <p:nvPr/>
            </p:nvSpPr>
            <p:spPr>
              <a:xfrm rot="10800000" flipH="1">
                <a:off x="6984268" y="4365104"/>
                <a:ext cx="101352" cy="1224136"/>
              </a:xfrm>
              <a:custGeom>
                <a:avLst/>
                <a:gdLst>
                  <a:gd name="connsiteX0" fmla="*/ 72008 w 108012"/>
                  <a:gd name="connsiteY0" fmla="*/ 0 h 432048"/>
                  <a:gd name="connsiteX1" fmla="*/ 108012 w 108012"/>
                  <a:gd name="connsiteY1" fmla="*/ 0 h 432048"/>
                  <a:gd name="connsiteX2" fmla="*/ 108012 w 108012"/>
                  <a:gd name="connsiteY2" fmla="*/ 432048 h 432048"/>
                  <a:gd name="connsiteX3" fmla="*/ 72008 w 108012"/>
                  <a:gd name="connsiteY3" fmla="*/ 432048 h 432048"/>
                  <a:gd name="connsiteX4" fmla="*/ 72008 w 108012"/>
                  <a:gd name="connsiteY4" fmla="*/ 360040 h 432048"/>
                  <a:gd name="connsiteX5" fmla="*/ 0 w 108012"/>
                  <a:gd name="connsiteY5" fmla="*/ 360040 h 432048"/>
                  <a:gd name="connsiteX6" fmla="*/ 0 w 108012"/>
                  <a:gd name="connsiteY6" fmla="*/ 72008 h 432048"/>
                  <a:gd name="connsiteX7" fmla="*/ 72008 w 108012"/>
                  <a:gd name="connsiteY7" fmla="*/ 72008 h 432048"/>
                  <a:gd name="connsiteX0" fmla="*/ 108012 w 199452"/>
                  <a:gd name="connsiteY0" fmla="*/ 432048 h 523488"/>
                  <a:gd name="connsiteX1" fmla="*/ 72008 w 199452"/>
                  <a:gd name="connsiteY1" fmla="*/ 432048 h 523488"/>
                  <a:gd name="connsiteX2" fmla="*/ 72008 w 199452"/>
                  <a:gd name="connsiteY2" fmla="*/ 360040 h 523488"/>
                  <a:gd name="connsiteX3" fmla="*/ 0 w 199452"/>
                  <a:gd name="connsiteY3" fmla="*/ 360040 h 523488"/>
                  <a:gd name="connsiteX4" fmla="*/ 0 w 199452"/>
                  <a:gd name="connsiteY4" fmla="*/ 72008 h 523488"/>
                  <a:gd name="connsiteX5" fmla="*/ 72008 w 199452"/>
                  <a:gd name="connsiteY5" fmla="*/ 72008 h 523488"/>
                  <a:gd name="connsiteX6" fmla="*/ 72008 w 199452"/>
                  <a:gd name="connsiteY6" fmla="*/ 0 h 523488"/>
                  <a:gd name="connsiteX7" fmla="*/ 108012 w 199452"/>
                  <a:gd name="connsiteY7" fmla="*/ 0 h 523488"/>
                  <a:gd name="connsiteX8" fmla="*/ 199452 w 199452"/>
                  <a:gd name="connsiteY8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08012 w 199452"/>
                  <a:gd name="connsiteY6" fmla="*/ 0 h 523488"/>
                  <a:gd name="connsiteX7" fmla="*/ 199452 w 199452"/>
                  <a:gd name="connsiteY7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99452 w 199452"/>
                  <a:gd name="connsiteY6" fmla="*/ 523488 h 523488"/>
                  <a:gd name="connsiteX0" fmla="*/ 72008 w 72008"/>
                  <a:gd name="connsiteY0" fmla="*/ 432048 h 432048"/>
                  <a:gd name="connsiteX1" fmla="*/ 72008 w 72008"/>
                  <a:gd name="connsiteY1" fmla="*/ 360040 h 432048"/>
                  <a:gd name="connsiteX2" fmla="*/ 0 w 72008"/>
                  <a:gd name="connsiteY2" fmla="*/ 360040 h 432048"/>
                  <a:gd name="connsiteX3" fmla="*/ 0 w 72008"/>
                  <a:gd name="connsiteY3" fmla="*/ 72008 h 432048"/>
                  <a:gd name="connsiteX4" fmla="*/ 72008 w 72008"/>
                  <a:gd name="connsiteY4" fmla="*/ 72008 h 432048"/>
                  <a:gd name="connsiteX5" fmla="*/ 72008 w 72008"/>
                  <a:gd name="connsiteY5" fmla="*/ 0 h 432048"/>
                  <a:gd name="connsiteX0" fmla="*/ 72008 w 72008"/>
                  <a:gd name="connsiteY0" fmla="*/ 360040 h 360040"/>
                  <a:gd name="connsiteX1" fmla="*/ 72008 w 72008"/>
                  <a:gd name="connsiteY1" fmla="*/ 288032 h 360040"/>
                  <a:gd name="connsiteX2" fmla="*/ 0 w 72008"/>
                  <a:gd name="connsiteY2" fmla="*/ 288032 h 360040"/>
                  <a:gd name="connsiteX3" fmla="*/ 0 w 72008"/>
                  <a:gd name="connsiteY3" fmla="*/ 0 h 360040"/>
                  <a:gd name="connsiteX4" fmla="*/ 72008 w 72008"/>
                  <a:gd name="connsiteY4" fmla="*/ 0 h 360040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  <a:gd name="connsiteX3" fmla="*/ 72008 w 72008"/>
                  <a:gd name="connsiteY3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288032">
                    <a:moveTo>
                      <a:pt x="72008" y="288032"/>
                    </a:moveTo>
                    <a:lnTo>
                      <a:pt x="0" y="288032"/>
                    </a:lnTo>
                    <a:lnTo>
                      <a:pt x="0" y="0"/>
                    </a:lnTo>
                    <a:lnTo>
                      <a:pt x="72008" y="0"/>
                    </a:lnTo>
                  </a:path>
                </a:pathLst>
              </a:custGeom>
              <a:noFill/>
              <a:ln w="25400" cap="flat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3" name="直接连接符 242"/>
              <p:cNvCxnSpPr/>
              <p:nvPr/>
            </p:nvCxnSpPr>
            <p:spPr>
              <a:xfrm flipV="1">
                <a:off x="6876256" y="4869160"/>
                <a:ext cx="108012" cy="4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任意多边形 243"/>
              <p:cNvSpPr/>
              <p:nvPr/>
            </p:nvSpPr>
            <p:spPr>
              <a:xfrm flipH="1">
                <a:off x="6336196" y="4869160"/>
                <a:ext cx="144016" cy="720080"/>
              </a:xfrm>
              <a:custGeom>
                <a:avLst/>
                <a:gdLst>
                  <a:gd name="connsiteX0" fmla="*/ 72008 w 108012"/>
                  <a:gd name="connsiteY0" fmla="*/ 0 h 432048"/>
                  <a:gd name="connsiteX1" fmla="*/ 108012 w 108012"/>
                  <a:gd name="connsiteY1" fmla="*/ 0 h 432048"/>
                  <a:gd name="connsiteX2" fmla="*/ 108012 w 108012"/>
                  <a:gd name="connsiteY2" fmla="*/ 432048 h 432048"/>
                  <a:gd name="connsiteX3" fmla="*/ 72008 w 108012"/>
                  <a:gd name="connsiteY3" fmla="*/ 432048 h 432048"/>
                  <a:gd name="connsiteX4" fmla="*/ 72008 w 108012"/>
                  <a:gd name="connsiteY4" fmla="*/ 360040 h 432048"/>
                  <a:gd name="connsiteX5" fmla="*/ 0 w 108012"/>
                  <a:gd name="connsiteY5" fmla="*/ 360040 h 432048"/>
                  <a:gd name="connsiteX6" fmla="*/ 0 w 108012"/>
                  <a:gd name="connsiteY6" fmla="*/ 72008 h 432048"/>
                  <a:gd name="connsiteX7" fmla="*/ 72008 w 108012"/>
                  <a:gd name="connsiteY7" fmla="*/ 72008 h 432048"/>
                  <a:gd name="connsiteX0" fmla="*/ 108012 w 199452"/>
                  <a:gd name="connsiteY0" fmla="*/ 432048 h 523488"/>
                  <a:gd name="connsiteX1" fmla="*/ 72008 w 199452"/>
                  <a:gd name="connsiteY1" fmla="*/ 432048 h 523488"/>
                  <a:gd name="connsiteX2" fmla="*/ 72008 w 199452"/>
                  <a:gd name="connsiteY2" fmla="*/ 360040 h 523488"/>
                  <a:gd name="connsiteX3" fmla="*/ 0 w 199452"/>
                  <a:gd name="connsiteY3" fmla="*/ 360040 h 523488"/>
                  <a:gd name="connsiteX4" fmla="*/ 0 w 199452"/>
                  <a:gd name="connsiteY4" fmla="*/ 72008 h 523488"/>
                  <a:gd name="connsiteX5" fmla="*/ 72008 w 199452"/>
                  <a:gd name="connsiteY5" fmla="*/ 72008 h 523488"/>
                  <a:gd name="connsiteX6" fmla="*/ 72008 w 199452"/>
                  <a:gd name="connsiteY6" fmla="*/ 0 h 523488"/>
                  <a:gd name="connsiteX7" fmla="*/ 108012 w 199452"/>
                  <a:gd name="connsiteY7" fmla="*/ 0 h 523488"/>
                  <a:gd name="connsiteX8" fmla="*/ 199452 w 199452"/>
                  <a:gd name="connsiteY8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08012 w 199452"/>
                  <a:gd name="connsiteY6" fmla="*/ 0 h 523488"/>
                  <a:gd name="connsiteX7" fmla="*/ 199452 w 199452"/>
                  <a:gd name="connsiteY7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99452 w 199452"/>
                  <a:gd name="connsiteY6" fmla="*/ 523488 h 523488"/>
                  <a:gd name="connsiteX0" fmla="*/ 72008 w 72008"/>
                  <a:gd name="connsiteY0" fmla="*/ 432048 h 432048"/>
                  <a:gd name="connsiteX1" fmla="*/ 72008 w 72008"/>
                  <a:gd name="connsiteY1" fmla="*/ 360040 h 432048"/>
                  <a:gd name="connsiteX2" fmla="*/ 0 w 72008"/>
                  <a:gd name="connsiteY2" fmla="*/ 360040 h 432048"/>
                  <a:gd name="connsiteX3" fmla="*/ 0 w 72008"/>
                  <a:gd name="connsiteY3" fmla="*/ 72008 h 432048"/>
                  <a:gd name="connsiteX4" fmla="*/ 72008 w 72008"/>
                  <a:gd name="connsiteY4" fmla="*/ 72008 h 432048"/>
                  <a:gd name="connsiteX5" fmla="*/ 72008 w 72008"/>
                  <a:gd name="connsiteY5" fmla="*/ 0 h 432048"/>
                  <a:gd name="connsiteX0" fmla="*/ 72008 w 72008"/>
                  <a:gd name="connsiteY0" fmla="*/ 360040 h 360040"/>
                  <a:gd name="connsiteX1" fmla="*/ 72008 w 72008"/>
                  <a:gd name="connsiteY1" fmla="*/ 288032 h 360040"/>
                  <a:gd name="connsiteX2" fmla="*/ 0 w 72008"/>
                  <a:gd name="connsiteY2" fmla="*/ 288032 h 360040"/>
                  <a:gd name="connsiteX3" fmla="*/ 0 w 72008"/>
                  <a:gd name="connsiteY3" fmla="*/ 0 h 360040"/>
                  <a:gd name="connsiteX4" fmla="*/ 72008 w 72008"/>
                  <a:gd name="connsiteY4" fmla="*/ 0 h 360040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  <a:gd name="connsiteX3" fmla="*/ 72008 w 72008"/>
                  <a:gd name="connsiteY3" fmla="*/ 0 h 288032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008" h="288032">
                    <a:moveTo>
                      <a:pt x="72008" y="288032"/>
                    </a:moveTo>
                    <a:lnTo>
                      <a:pt x="0" y="28803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>
                <a:solidFill>
                  <a:srgbClr val="0070C0"/>
                </a:solidFill>
                <a:headEnd type="none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5" name="组合 244"/>
              <p:cNvGrpSpPr/>
              <p:nvPr/>
            </p:nvGrpSpPr>
            <p:grpSpPr>
              <a:xfrm>
                <a:off x="5940152" y="4689180"/>
                <a:ext cx="648072" cy="360000"/>
                <a:chOff x="6876256" y="4401108"/>
                <a:chExt cx="648072" cy="360000"/>
              </a:xfrm>
            </p:grpSpPr>
            <p:sp>
              <p:nvSpPr>
                <p:cNvPr id="305" name="等腰三角形 304"/>
                <p:cNvSpPr/>
                <p:nvPr/>
              </p:nvSpPr>
              <p:spPr>
                <a:xfrm rot="5400000">
                  <a:off x="6876256" y="4401108"/>
                  <a:ext cx="360000" cy="360000"/>
                </a:xfrm>
                <a:prstGeom prst="triangle">
                  <a:avLst/>
                </a:prstGeom>
                <a:noFill/>
                <a:ln w="25400" cap="flat">
                  <a:solidFill>
                    <a:srgbClr val="0070C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6" name="直接连接符 305"/>
                <p:cNvCxnSpPr/>
                <p:nvPr/>
              </p:nvCxnSpPr>
              <p:spPr>
                <a:xfrm flipV="1">
                  <a:off x="7272300" y="4581088"/>
                  <a:ext cx="252028" cy="4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椭圆 306"/>
                <p:cNvSpPr/>
                <p:nvPr/>
              </p:nvSpPr>
              <p:spPr>
                <a:xfrm>
                  <a:off x="7236304" y="4545124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6" name="任意多边形 245"/>
              <p:cNvSpPr/>
              <p:nvPr/>
            </p:nvSpPr>
            <p:spPr>
              <a:xfrm>
                <a:off x="5796136" y="4869160"/>
                <a:ext cx="144016" cy="720080"/>
              </a:xfrm>
              <a:custGeom>
                <a:avLst/>
                <a:gdLst>
                  <a:gd name="connsiteX0" fmla="*/ 72008 w 108012"/>
                  <a:gd name="connsiteY0" fmla="*/ 0 h 432048"/>
                  <a:gd name="connsiteX1" fmla="*/ 108012 w 108012"/>
                  <a:gd name="connsiteY1" fmla="*/ 0 h 432048"/>
                  <a:gd name="connsiteX2" fmla="*/ 108012 w 108012"/>
                  <a:gd name="connsiteY2" fmla="*/ 432048 h 432048"/>
                  <a:gd name="connsiteX3" fmla="*/ 72008 w 108012"/>
                  <a:gd name="connsiteY3" fmla="*/ 432048 h 432048"/>
                  <a:gd name="connsiteX4" fmla="*/ 72008 w 108012"/>
                  <a:gd name="connsiteY4" fmla="*/ 360040 h 432048"/>
                  <a:gd name="connsiteX5" fmla="*/ 0 w 108012"/>
                  <a:gd name="connsiteY5" fmla="*/ 360040 h 432048"/>
                  <a:gd name="connsiteX6" fmla="*/ 0 w 108012"/>
                  <a:gd name="connsiteY6" fmla="*/ 72008 h 432048"/>
                  <a:gd name="connsiteX7" fmla="*/ 72008 w 108012"/>
                  <a:gd name="connsiteY7" fmla="*/ 72008 h 432048"/>
                  <a:gd name="connsiteX0" fmla="*/ 108012 w 199452"/>
                  <a:gd name="connsiteY0" fmla="*/ 432048 h 523488"/>
                  <a:gd name="connsiteX1" fmla="*/ 72008 w 199452"/>
                  <a:gd name="connsiteY1" fmla="*/ 432048 h 523488"/>
                  <a:gd name="connsiteX2" fmla="*/ 72008 w 199452"/>
                  <a:gd name="connsiteY2" fmla="*/ 360040 h 523488"/>
                  <a:gd name="connsiteX3" fmla="*/ 0 w 199452"/>
                  <a:gd name="connsiteY3" fmla="*/ 360040 h 523488"/>
                  <a:gd name="connsiteX4" fmla="*/ 0 w 199452"/>
                  <a:gd name="connsiteY4" fmla="*/ 72008 h 523488"/>
                  <a:gd name="connsiteX5" fmla="*/ 72008 w 199452"/>
                  <a:gd name="connsiteY5" fmla="*/ 72008 h 523488"/>
                  <a:gd name="connsiteX6" fmla="*/ 72008 w 199452"/>
                  <a:gd name="connsiteY6" fmla="*/ 0 h 523488"/>
                  <a:gd name="connsiteX7" fmla="*/ 108012 w 199452"/>
                  <a:gd name="connsiteY7" fmla="*/ 0 h 523488"/>
                  <a:gd name="connsiteX8" fmla="*/ 199452 w 199452"/>
                  <a:gd name="connsiteY8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08012 w 199452"/>
                  <a:gd name="connsiteY6" fmla="*/ 0 h 523488"/>
                  <a:gd name="connsiteX7" fmla="*/ 199452 w 199452"/>
                  <a:gd name="connsiteY7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99452 w 199452"/>
                  <a:gd name="connsiteY6" fmla="*/ 523488 h 523488"/>
                  <a:gd name="connsiteX0" fmla="*/ 72008 w 72008"/>
                  <a:gd name="connsiteY0" fmla="*/ 432048 h 432048"/>
                  <a:gd name="connsiteX1" fmla="*/ 72008 w 72008"/>
                  <a:gd name="connsiteY1" fmla="*/ 360040 h 432048"/>
                  <a:gd name="connsiteX2" fmla="*/ 0 w 72008"/>
                  <a:gd name="connsiteY2" fmla="*/ 360040 h 432048"/>
                  <a:gd name="connsiteX3" fmla="*/ 0 w 72008"/>
                  <a:gd name="connsiteY3" fmla="*/ 72008 h 432048"/>
                  <a:gd name="connsiteX4" fmla="*/ 72008 w 72008"/>
                  <a:gd name="connsiteY4" fmla="*/ 72008 h 432048"/>
                  <a:gd name="connsiteX5" fmla="*/ 72008 w 72008"/>
                  <a:gd name="connsiteY5" fmla="*/ 0 h 432048"/>
                  <a:gd name="connsiteX0" fmla="*/ 72008 w 72008"/>
                  <a:gd name="connsiteY0" fmla="*/ 360040 h 360040"/>
                  <a:gd name="connsiteX1" fmla="*/ 72008 w 72008"/>
                  <a:gd name="connsiteY1" fmla="*/ 288032 h 360040"/>
                  <a:gd name="connsiteX2" fmla="*/ 0 w 72008"/>
                  <a:gd name="connsiteY2" fmla="*/ 288032 h 360040"/>
                  <a:gd name="connsiteX3" fmla="*/ 0 w 72008"/>
                  <a:gd name="connsiteY3" fmla="*/ 0 h 360040"/>
                  <a:gd name="connsiteX4" fmla="*/ 72008 w 72008"/>
                  <a:gd name="connsiteY4" fmla="*/ 0 h 360040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  <a:gd name="connsiteX3" fmla="*/ 72008 w 72008"/>
                  <a:gd name="connsiteY3" fmla="*/ 0 h 288032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008" h="288032">
                    <a:moveTo>
                      <a:pt x="72008" y="288032"/>
                    </a:moveTo>
                    <a:lnTo>
                      <a:pt x="0" y="28803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>
                <a:solidFill>
                  <a:srgbClr val="0070C0"/>
                </a:solidFill>
                <a:headEnd type="none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7" name="组合 246"/>
              <p:cNvGrpSpPr/>
              <p:nvPr/>
            </p:nvGrpSpPr>
            <p:grpSpPr>
              <a:xfrm>
                <a:off x="7092280" y="5121188"/>
                <a:ext cx="432008" cy="936104"/>
                <a:chOff x="7092280" y="2240868"/>
                <a:chExt cx="432008" cy="936104"/>
              </a:xfrm>
            </p:grpSpPr>
            <p:sp>
              <p:nvSpPr>
                <p:cNvPr id="295" name="矩形 294"/>
                <p:cNvSpPr/>
                <p:nvPr/>
              </p:nvSpPr>
              <p:spPr>
                <a:xfrm>
                  <a:off x="7164288" y="2240868"/>
                  <a:ext cx="216024" cy="21602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b" anchorCtr="0"/>
                <a:lstStyle/>
                <a:p>
                  <a:pPr algn="ctr"/>
                  <a:r>
                    <a:rPr lang="el-GR" altLang="zh-CN" sz="1400" b="1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ϕ</a:t>
                  </a:r>
                  <a:endParaRPr lang="zh-CN" altLang="en-US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grpSp>
              <p:nvGrpSpPr>
                <p:cNvPr id="296" name="组合 295"/>
                <p:cNvGrpSpPr/>
                <p:nvPr/>
              </p:nvGrpSpPr>
              <p:grpSpPr>
                <a:xfrm>
                  <a:off x="7200292" y="2960948"/>
                  <a:ext cx="144016" cy="216024"/>
                  <a:chOff x="6372200" y="3032956"/>
                  <a:chExt cx="144016" cy="216024"/>
                </a:xfrm>
              </p:grpSpPr>
              <p:sp>
                <p:nvSpPr>
                  <p:cNvPr id="303" name="矩形 302"/>
                  <p:cNvSpPr/>
                  <p:nvPr/>
                </p:nvSpPr>
                <p:spPr>
                  <a:xfrm>
                    <a:off x="6372200" y="3032956"/>
                    <a:ext cx="144016" cy="21602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t" anchorCtr="0"/>
                  <a:lstStyle/>
                  <a:p>
                    <a:pPr algn="ctr"/>
                    <a:r>
                      <a:rPr lang="el-GR" altLang="zh-CN" sz="14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ϕ</a:t>
                    </a:r>
                    <a:endParaRPr lang="zh-CN" altLang="en-US" sz="1400" b="1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endParaRPr>
                  </a:p>
                </p:txBody>
              </p:sp>
              <p:cxnSp>
                <p:nvCxnSpPr>
                  <p:cNvPr id="304" name="直接连接符 303"/>
                  <p:cNvCxnSpPr/>
                  <p:nvPr/>
                </p:nvCxnSpPr>
                <p:spPr>
                  <a:xfrm>
                    <a:off x="6392258" y="3074408"/>
                    <a:ext cx="1008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7" name="直接连接符 296"/>
                <p:cNvCxnSpPr/>
                <p:nvPr/>
              </p:nvCxnSpPr>
              <p:spPr>
                <a:xfrm>
                  <a:off x="7272280" y="2780928"/>
                  <a:ext cx="20" cy="18000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直接连接符 297"/>
                <p:cNvCxnSpPr>
                  <a:stCxn id="302" idx="1"/>
                </p:cNvCxnSpPr>
                <p:nvPr/>
              </p:nvCxnSpPr>
              <p:spPr>
                <a:xfrm flipV="1">
                  <a:off x="7272280" y="2456892"/>
                  <a:ext cx="20" cy="162048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9" name="椭圆 298"/>
                <p:cNvSpPr/>
                <p:nvPr/>
              </p:nvSpPr>
              <p:spPr>
                <a:xfrm rot="5400000" flipV="1">
                  <a:off x="7236296" y="254330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0" name="组合 299"/>
                <p:cNvGrpSpPr/>
                <p:nvPr/>
              </p:nvGrpSpPr>
              <p:grpSpPr>
                <a:xfrm flipH="1">
                  <a:off x="7092280" y="2528940"/>
                  <a:ext cx="432008" cy="360000"/>
                  <a:chOff x="6804248" y="4437152"/>
                  <a:chExt cx="432008" cy="360000"/>
                </a:xfrm>
              </p:grpSpPr>
              <p:sp>
                <p:nvSpPr>
                  <p:cNvPr id="301" name="椭圆 300"/>
                  <p:cNvSpPr/>
                  <p:nvPr/>
                </p:nvSpPr>
                <p:spPr>
                  <a:xfrm>
                    <a:off x="6804248" y="4581136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2" name="等腰三角形 301"/>
                  <p:cNvSpPr/>
                  <p:nvPr/>
                </p:nvSpPr>
                <p:spPr>
                  <a:xfrm rot="5400000">
                    <a:off x="6876256" y="4437152"/>
                    <a:ext cx="360000" cy="36000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5400" cap="flat">
                    <a:solidFill>
                      <a:srgbClr val="0070C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48" name="矩形 247"/>
              <p:cNvSpPr/>
              <p:nvPr/>
            </p:nvSpPr>
            <p:spPr>
              <a:xfrm>
                <a:off x="6012160" y="5121188"/>
                <a:ext cx="216024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b" anchorCtr="0"/>
              <a:lstStyle/>
              <a:p>
                <a:pPr algn="ctr"/>
                <a:r>
                  <a:rPr lang="el-GR" altLang="zh-CN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ϕ</a:t>
                </a:r>
                <a:endParaRPr lang="zh-CN" altLang="en-US" sz="1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grpSp>
            <p:nvGrpSpPr>
              <p:cNvPr id="249" name="组合 248"/>
              <p:cNvGrpSpPr/>
              <p:nvPr/>
            </p:nvGrpSpPr>
            <p:grpSpPr>
              <a:xfrm>
                <a:off x="6048164" y="5841268"/>
                <a:ext cx="144016" cy="216024"/>
                <a:chOff x="6372200" y="3032956"/>
                <a:chExt cx="144016" cy="216024"/>
              </a:xfrm>
            </p:grpSpPr>
            <p:sp>
              <p:nvSpPr>
                <p:cNvPr id="293" name="矩形 292"/>
                <p:cNvSpPr/>
                <p:nvPr/>
              </p:nvSpPr>
              <p:spPr>
                <a:xfrm>
                  <a:off x="6372200" y="3032956"/>
                  <a:ext cx="144016" cy="21602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 anchorCtr="0"/>
                <a:lstStyle/>
                <a:p>
                  <a:pPr algn="ctr"/>
                  <a:r>
                    <a:rPr lang="el-GR" altLang="zh-CN" sz="1400" b="1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ϕ</a:t>
                  </a:r>
                  <a:endParaRPr lang="zh-CN" altLang="en-US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cxnSp>
              <p:nvCxnSpPr>
                <p:cNvPr id="294" name="直接连接符 293"/>
                <p:cNvCxnSpPr/>
                <p:nvPr/>
              </p:nvCxnSpPr>
              <p:spPr>
                <a:xfrm>
                  <a:off x="6392258" y="3074408"/>
                  <a:ext cx="1008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组合 249"/>
              <p:cNvGrpSpPr/>
              <p:nvPr/>
            </p:nvGrpSpPr>
            <p:grpSpPr>
              <a:xfrm flipV="1">
                <a:off x="5940152" y="5337212"/>
                <a:ext cx="432008" cy="504036"/>
                <a:chOff x="5940152" y="2456892"/>
                <a:chExt cx="432008" cy="504036"/>
              </a:xfrm>
            </p:grpSpPr>
            <p:cxnSp>
              <p:nvCxnSpPr>
                <p:cNvPr id="287" name="直接连接符 286"/>
                <p:cNvCxnSpPr/>
                <p:nvPr/>
              </p:nvCxnSpPr>
              <p:spPr>
                <a:xfrm>
                  <a:off x="6120152" y="2780928"/>
                  <a:ext cx="20" cy="18000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接连接符 287"/>
                <p:cNvCxnSpPr>
                  <a:stCxn id="292" idx="1"/>
                </p:cNvCxnSpPr>
                <p:nvPr/>
              </p:nvCxnSpPr>
              <p:spPr>
                <a:xfrm flipV="1">
                  <a:off x="6120152" y="2456892"/>
                  <a:ext cx="20" cy="162048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9" name="椭圆 288"/>
                <p:cNvSpPr/>
                <p:nvPr/>
              </p:nvSpPr>
              <p:spPr>
                <a:xfrm rot="5400000" flipV="1">
                  <a:off x="6084168" y="254330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0" name="组合 289"/>
                <p:cNvGrpSpPr/>
                <p:nvPr/>
              </p:nvGrpSpPr>
              <p:grpSpPr>
                <a:xfrm flipH="1">
                  <a:off x="5940152" y="2528940"/>
                  <a:ext cx="432008" cy="360000"/>
                  <a:chOff x="6804248" y="4437152"/>
                  <a:chExt cx="432008" cy="360000"/>
                </a:xfrm>
              </p:grpSpPr>
              <p:sp>
                <p:nvSpPr>
                  <p:cNvPr id="291" name="椭圆 290"/>
                  <p:cNvSpPr/>
                  <p:nvPr/>
                </p:nvSpPr>
                <p:spPr>
                  <a:xfrm>
                    <a:off x="6804248" y="4581136"/>
                    <a:ext cx="72000" cy="7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2" name="等腰三角形 291"/>
                  <p:cNvSpPr/>
                  <p:nvPr/>
                </p:nvSpPr>
                <p:spPr>
                  <a:xfrm rot="5400000">
                    <a:off x="6876256" y="4437152"/>
                    <a:ext cx="360000" cy="36000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5400" cap="flat">
                    <a:solidFill>
                      <a:srgbClr val="0070C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251" name="直接连接符 250"/>
              <p:cNvCxnSpPr/>
              <p:nvPr/>
            </p:nvCxnSpPr>
            <p:spPr>
              <a:xfrm>
                <a:off x="5652120" y="4869160"/>
                <a:ext cx="288032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3" name="组合 252"/>
              <p:cNvGrpSpPr/>
              <p:nvPr/>
            </p:nvGrpSpPr>
            <p:grpSpPr>
              <a:xfrm>
                <a:off x="6660232" y="5157192"/>
                <a:ext cx="144016" cy="216024"/>
                <a:chOff x="6372200" y="3032956"/>
                <a:chExt cx="144016" cy="216024"/>
              </a:xfrm>
            </p:grpSpPr>
            <p:sp>
              <p:nvSpPr>
                <p:cNvPr id="281" name="矩形 280"/>
                <p:cNvSpPr/>
                <p:nvPr/>
              </p:nvSpPr>
              <p:spPr>
                <a:xfrm>
                  <a:off x="6372200" y="3032956"/>
                  <a:ext cx="144016" cy="21602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 anchorCtr="0"/>
                <a:lstStyle/>
                <a:p>
                  <a:pPr algn="ctr"/>
                  <a:r>
                    <a:rPr lang="el-GR" altLang="zh-CN" sz="1400" b="1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ϕ</a:t>
                  </a:r>
                  <a:endParaRPr lang="zh-CN" altLang="en-US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cxnSp>
              <p:nvCxnSpPr>
                <p:cNvPr id="282" name="直接连接符 281"/>
                <p:cNvCxnSpPr/>
                <p:nvPr/>
              </p:nvCxnSpPr>
              <p:spPr>
                <a:xfrm>
                  <a:off x="6392258" y="3074484"/>
                  <a:ext cx="1008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组合 253"/>
              <p:cNvGrpSpPr/>
              <p:nvPr/>
            </p:nvGrpSpPr>
            <p:grpSpPr>
              <a:xfrm>
                <a:off x="5284937" y="4581128"/>
                <a:ext cx="151159" cy="216024"/>
                <a:chOff x="6365057" y="3032956"/>
                <a:chExt cx="151159" cy="216024"/>
              </a:xfrm>
            </p:grpSpPr>
            <p:sp>
              <p:nvSpPr>
                <p:cNvPr id="279" name="矩形 278"/>
                <p:cNvSpPr/>
                <p:nvPr/>
              </p:nvSpPr>
              <p:spPr>
                <a:xfrm>
                  <a:off x="6372200" y="3032956"/>
                  <a:ext cx="144016" cy="21602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t" anchorCtr="0"/>
                <a:lstStyle/>
                <a:p>
                  <a:pPr algn="ctr"/>
                  <a:r>
                    <a:rPr lang="el-GR" altLang="zh-CN" sz="1400" b="1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ϕ</a:t>
                  </a:r>
                  <a:r>
                    <a:rPr lang="en-US" altLang="zh-CN" sz="1400" b="1" baseline="-25000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rPr>
                    <a:t>d</a:t>
                  </a:r>
                  <a:endParaRPr lang="zh-CN" altLang="en-US" sz="14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更纱黑体 UI SC" panose="02000500000000000000" pitchFamily="2" charset="-122"/>
                  </a:endParaRPr>
                </a:p>
              </p:txBody>
            </p:sp>
            <p:cxnSp>
              <p:nvCxnSpPr>
                <p:cNvPr id="280" name="直接连接符 279"/>
                <p:cNvCxnSpPr/>
                <p:nvPr/>
              </p:nvCxnSpPr>
              <p:spPr>
                <a:xfrm>
                  <a:off x="6365057" y="3074484"/>
                  <a:ext cx="1008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任意多边形 254"/>
              <p:cNvSpPr/>
              <p:nvPr/>
            </p:nvSpPr>
            <p:spPr>
              <a:xfrm rot="10800000">
                <a:off x="5508104" y="4293096"/>
                <a:ext cx="144016" cy="1152128"/>
              </a:xfrm>
              <a:custGeom>
                <a:avLst/>
                <a:gdLst>
                  <a:gd name="connsiteX0" fmla="*/ 72008 w 108012"/>
                  <a:gd name="connsiteY0" fmla="*/ 0 h 432048"/>
                  <a:gd name="connsiteX1" fmla="*/ 108012 w 108012"/>
                  <a:gd name="connsiteY1" fmla="*/ 0 h 432048"/>
                  <a:gd name="connsiteX2" fmla="*/ 108012 w 108012"/>
                  <a:gd name="connsiteY2" fmla="*/ 432048 h 432048"/>
                  <a:gd name="connsiteX3" fmla="*/ 72008 w 108012"/>
                  <a:gd name="connsiteY3" fmla="*/ 432048 h 432048"/>
                  <a:gd name="connsiteX4" fmla="*/ 72008 w 108012"/>
                  <a:gd name="connsiteY4" fmla="*/ 360040 h 432048"/>
                  <a:gd name="connsiteX5" fmla="*/ 0 w 108012"/>
                  <a:gd name="connsiteY5" fmla="*/ 360040 h 432048"/>
                  <a:gd name="connsiteX6" fmla="*/ 0 w 108012"/>
                  <a:gd name="connsiteY6" fmla="*/ 72008 h 432048"/>
                  <a:gd name="connsiteX7" fmla="*/ 72008 w 108012"/>
                  <a:gd name="connsiteY7" fmla="*/ 72008 h 432048"/>
                  <a:gd name="connsiteX0" fmla="*/ 108012 w 199452"/>
                  <a:gd name="connsiteY0" fmla="*/ 432048 h 523488"/>
                  <a:gd name="connsiteX1" fmla="*/ 72008 w 199452"/>
                  <a:gd name="connsiteY1" fmla="*/ 432048 h 523488"/>
                  <a:gd name="connsiteX2" fmla="*/ 72008 w 199452"/>
                  <a:gd name="connsiteY2" fmla="*/ 360040 h 523488"/>
                  <a:gd name="connsiteX3" fmla="*/ 0 w 199452"/>
                  <a:gd name="connsiteY3" fmla="*/ 360040 h 523488"/>
                  <a:gd name="connsiteX4" fmla="*/ 0 w 199452"/>
                  <a:gd name="connsiteY4" fmla="*/ 72008 h 523488"/>
                  <a:gd name="connsiteX5" fmla="*/ 72008 w 199452"/>
                  <a:gd name="connsiteY5" fmla="*/ 72008 h 523488"/>
                  <a:gd name="connsiteX6" fmla="*/ 72008 w 199452"/>
                  <a:gd name="connsiteY6" fmla="*/ 0 h 523488"/>
                  <a:gd name="connsiteX7" fmla="*/ 108012 w 199452"/>
                  <a:gd name="connsiteY7" fmla="*/ 0 h 523488"/>
                  <a:gd name="connsiteX8" fmla="*/ 199452 w 199452"/>
                  <a:gd name="connsiteY8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08012 w 199452"/>
                  <a:gd name="connsiteY6" fmla="*/ 0 h 523488"/>
                  <a:gd name="connsiteX7" fmla="*/ 199452 w 199452"/>
                  <a:gd name="connsiteY7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99452 w 199452"/>
                  <a:gd name="connsiteY6" fmla="*/ 523488 h 523488"/>
                  <a:gd name="connsiteX0" fmla="*/ 72008 w 72008"/>
                  <a:gd name="connsiteY0" fmla="*/ 432048 h 432048"/>
                  <a:gd name="connsiteX1" fmla="*/ 72008 w 72008"/>
                  <a:gd name="connsiteY1" fmla="*/ 360040 h 432048"/>
                  <a:gd name="connsiteX2" fmla="*/ 0 w 72008"/>
                  <a:gd name="connsiteY2" fmla="*/ 360040 h 432048"/>
                  <a:gd name="connsiteX3" fmla="*/ 0 w 72008"/>
                  <a:gd name="connsiteY3" fmla="*/ 72008 h 432048"/>
                  <a:gd name="connsiteX4" fmla="*/ 72008 w 72008"/>
                  <a:gd name="connsiteY4" fmla="*/ 72008 h 432048"/>
                  <a:gd name="connsiteX5" fmla="*/ 72008 w 72008"/>
                  <a:gd name="connsiteY5" fmla="*/ 0 h 432048"/>
                  <a:gd name="connsiteX0" fmla="*/ 72008 w 72008"/>
                  <a:gd name="connsiteY0" fmla="*/ 360040 h 360040"/>
                  <a:gd name="connsiteX1" fmla="*/ 72008 w 72008"/>
                  <a:gd name="connsiteY1" fmla="*/ 288032 h 360040"/>
                  <a:gd name="connsiteX2" fmla="*/ 0 w 72008"/>
                  <a:gd name="connsiteY2" fmla="*/ 288032 h 360040"/>
                  <a:gd name="connsiteX3" fmla="*/ 0 w 72008"/>
                  <a:gd name="connsiteY3" fmla="*/ 0 h 360040"/>
                  <a:gd name="connsiteX4" fmla="*/ 72008 w 72008"/>
                  <a:gd name="connsiteY4" fmla="*/ 0 h 360040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  <a:gd name="connsiteX3" fmla="*/ 72008 w 72008"/>
                  <a:gd name="connsiteY3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288032">
                    <a:moveTo>
                      <a:pt x="72008" y="288032"/>
                    </a:moveTo>
                    <a:lnTo>
                      <a:pt x="0" y="288032"/>
                    </a:lnTo>
                    <a:lnTo>
                      <a:pt x="0" y="0"/>
                    </a:lnTo>
                    <a:lnTo>
                      <a:pt x="72008" y="0"/>
                    </a:lnTo>
                  </a:path>
                </a:pathLst>
              </a:custGeom>
              <a:noFill/>
              <a:ln w="25400" cap="flat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5652120" y="4617132"/>
                <a:ext cx="288032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更纱黑体 UI SC" panose="02000500000000000000" pitchFamily="2" charset="-122"/>
                  </a:rPr>
                  <a:t>X</a:t>
                </a:r>
                <a:endPara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endParaRPr>
              </a:p>
            </p:txBody>
          </p:sp>
          <p:sp>
            <p:nvSpPr>
              <p:cNvPr id="259" name="矩形 258"/>
              <p:cNvSpPr/>
              <p:nvPr/>
            </p:nvSpPr>
            <p:spPr>
              <a:xfrm>
                <a:off x="8316416" y="4761148"/>
                <a:ext cx="288032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更纱黑体 UI SC" panose="02000500000000000000" pitchFamily="2" charset="-122"/>
                  </a:rPr>
                  <a:t>Q</a:t>
                </a:r>
                <a:endPara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endParaRPr>
              </a:p>
            </p:txBody>
          </p:sp>
          <p:cxnSp>
            <p:nvCxnSpPr>
              <p:cNvPr id="260" name="直接连接符 259"/>
              <p:cNvCxnSpPr>
                <a:stCxn id="237" idx="3"/>
              </p:cNvCxnSpPr>
              <p:nvPr/>
            </p:nvCxnSpPr>
            <p:spPr>
              <a:xfrm flipH="1">
                <a:off x="4500008" y="4293116"/>
                <a:ext cx="144016" cy="20"/>
              </a:xfrm>
              <a:prstGeom prst="line">
                <a:avLst/>
              </a:prstGeom>
              <a:ln w="25400" cap="flat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等腰三角形 264"/>
              <p:cNvSpPr/>
              <p:nvPr/>
            </p:nvSpPr>
            <p:spPr>
              <a:xfrm rot="5400000">
                <a:off x="4644024" y="5265244"/>
                <a:ext cx="360000" cy="360000"/>
              </a:xfrm>
              <a:prstGeom prst="triangle">
                <a:avLst/>
              </a:prstGeom>
              <a:noFill/>
              <a:ln w="25400" cap="flat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6" name="直接连接符 265"/>
              <p:cNvCxnSpPr/>
              <p:nvPr/>
            </p:nvCxnSpPr>
            <p:spPr>
              <a:xfrm>
                <a:off x="5076072" y="5445264"/>
                <a:ext cx="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椭圆 266"/>
              <p:cNvSpPr/>
              <p:nvPr/>
            </p:nvSpPr>
            <p:spPr>
              <a:xfrm>
                <a:off x="5004072" y="540926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8" name="直接连接符 267"/>
              <p:cNvCxnSpPr>
                <a:stCxn id="265" idx="3"/>
              </p:cNvCxnSpPr>
              <p:nvPr/>
            </p:nvCxnSpPr>
            <p:spPr>
              <a:xfrm flipH="1">
                <a:off x="4500008" y="5445244"/>
                <a:ext cx="144016" cy="20"/>
              </a:xfrm>
              <a:prstGeom prst="line">
                <a:avLst/>
              </a:prstGeom>
              <a:ln w="25400" cap="flat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矩形 268"/>
              <p:cNvSpPr/>
              <p:nvPr/>
            </p:nvSpPr>
            <p:spPr>
              <a:xfrm>
                <a:off x="4211960" y="4185124"/>
                <a:ext cx="288032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r"/>
                <a:r>
                  <a:rPr lang="en-US" altLang="zh-CN" sz="14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更纱黑体 UI SC" panose="02000500000000000000" pitchFamily="2" charset="-122"/>
                  </a:rPr>
                  <a:t>D</a:t>
                </a:r>
                <a:endPara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endParaRPr>
              </a:p>
            </p:txBody>
          </p:sp>
          <p:sp>
            <p:nvSpPr>
              <p:cNvPr id="270" name="矩形 269"/>
              <p:cNvSpPr/>
              <p:nvPr/>
            </p:nvSpPr>
            <p:spPr>
              <a:xfrm>
                <a:off x="4211976" y="5337252"/>
                <a:ext cx="288032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r"/>
                <a:r>
                  <a:rPr lang="en-US" altLang="zh-CN" sz="14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更纱黑体 UI SC" panose="02000500000000000000" pitchFamily="2" charset="-122"/>
                  </a:rPr>
                  <a:t>SI</a:t>
                </a:r>
                <a:endPara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endParaRPr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5112060" y="4941168"/>
                <a:ext cx="504056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b" anchorCtr="0"/>
              <a:lstStyle/>
              <a:p>
                <a:pPr algn="ctr"/>
                <a:r>
                  <a:rPr lang="el-GR" altLang="zh-CN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ϕ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更纱黑体 UI SC" panose="02000500000000000000" pitchFamily="2" charset="-122"/>
                  </a:rPr>
                  <a:t>s</a:t>
                </a:r>
                <a:endParaRPr lang="zh-CN" altLang="en-US" sz="1400" b="1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endParaRPr>
              </a:p>
            </p:txBody>
          </p:sp>
          <p:grpSp>
            <p:nvGrpSpPr>
              <p:cNvPr id="332" name="组合 331"/>
              <p:cNvGrpSpPr/>
              <p:nvPr/>
            </p:nvGrpSpPr>
            <p:grpSpPr>
              <a:xfrm flipV="1">
                <a:off x="5220064" y="5157192"/>
                <a:ext cx="288040" cy="576064"/>
                <a:chOff x="3167836" y="4257092"/>
                <a:chExt cx="288040" cy="576064"/>
              </a:xfrm>
            </p:grpSpPr>
            <p:cxnSp>
              <p:nvCxnSpPr>
                <p:cNvPr id="333" name="直接连接符 332"/>
                <p:cNvCxnSpPr/>
                <p:nvPr/>
              </p:nvCxnSpPr>
              <p:spPr>
                <a:xfrm rot="5400000">
                  <a:off x="3311868" y="4257108"/>
                  <a:ext cx="0" cy="288000"/>
                </a:xfrm>
                <a:prstGeom prst="line">
                  <a:avLst/>
                </a:prstGeom>
                <a:ln w="2540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连接符 333"/>
                <p:cNvCxnSpPr/>
                <p:nvPr/>
              </p:nvCxnSpPr>
              <p:spPr>
                <a:xfrm flipV="1">
                  <a:off x="3311860" y="4257092"/>
                  <a:ext cx="0" cy="144016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接连接符 334"/>
                <p:cNvCxnSpPr/>
                <p:nvPr/>
              </p:nvCxnSpPr>
              <p:spPr>
                <a:xfrm rot="16200000">
                  <a:off x="3311836" y="4545140"/>
                  <a:ext cx="0" cy="288000"/>
                </a:xfrm>
                <a:prstGeom prst="line">
                  <a:avLst/>
                </a:prstGeom>
                <a:ln w="2540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接连接符 335"/>
                <p:cNvCxnSpPr/>
                <p:nvPr/>
              </p:nvCxnSpPr>
              <p:spPr>
                <a:xfrm rot="16200000" flipH="1">
                  <a:off x="3239852" y="4761156"/>
                  <a:ext cx="144000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7" name="椭圆 336"/>
                <p:cNvSpPr/>
                <p:nvPr/>
              </p:nvSpPr>
              <p:spPr>
                <a:xfrm rot="16200000">
                  <a:off x="3282275" y="4700981"/>
                  <a:ext cx="57600" cy="576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3167844" y="4456164"/>
                  <a:ext cx="288032" cy="180000"/>
                </a:xfrm>
                <a:prstGeom prst="rect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9" name="组合 338"/>
              <p:cNvGrpSpPr/>
              <p:nvPr/>
            </p:nvGrpSpPr>
            <p:grpSpPr>
              <a:xfrm>
                <a:off x="5284937" y="5733256"/>
                <a:ext cx="151159" cy="216024"/>
                <a:chOff x="6365057" y="3032956"/>
                <a:chExt cx="151159" cy="216024"/>
              </a:xfrm>
            </p:grpSpPr>
            <p:sp>
              <p:nvSpPr>
                <p:cNvPr id="340" name="矩形 339"/>
                <p:cNvSpPr/>
                <p:nvPr/>
              </p:nvSpPr>
              <p:spPr>
                <a:xfrm>
                  <a:off x="6372200" y="3032956"/>
                  <a:ext cx="144016" cy="21602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t" anchorCtr="0"/>
                <a:lstStyle/>
                <a:p>
                  <a:pPr algn="ctr"/>
                  <a:r>
                    <a:rPr lang="el-GR" altLang="zh-CN" sz="1400" b="1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ϕ</a:t>
                  </a:r>
                  <a:r>
                    <a:rPr lang="en-US" altLang="zh-CN" sz="1400" b="1" baseline="-25000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rPr>
                    <a:t>s</a:t>
                  </a:r>
                  <a:endParaRPr lang="zh-CN" altLang="en-US" sz="14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更纱黑体 UI SC" panose="02000500000000000000" pitchFamily="2" charset="-122"/>
                  </a:endParaRPr>
                </a:p>
              </p:txBody>
            </p:sp>
            <p:cxnSp>
              <p:nvCxnSpPr>
                <p:cNvPr id="341" name="直接连接符 340"/>
                <p:cNvCxnSpPr/>
                <p:nvPr/>
              </p:nvCxnSpPr>
              <p:spPr>
                <a:xfrm>
                  <a:off x="6365057" y="3074484"/>
                  <a:ext cx="1008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8" name="组合 367"/>
            <p:cNvGrpSpPr/>
            <p:nvPr/>
          </p:nvGrpSpPr>
          <p:grpSpPr>
            <a:xfrm>
              <a:off x="1403648" y="4149080"/>
              <a:ext cx="2448272" cy="1440160"/>
              <a:chOff x="467544" y="4149080"/>
              <a:chExt cx="2448272" cy="1440160"/>
            </a:xfrm>
          </p:grpSpPr>
          <p:sp>
            <p:nvSpPr>
              <p:cNvPr id="271" name="矩形 270"/>
              <p:cNvSpPr/>
              <p:nvPr/>
            </p:nvSpPr>
            <p:spPr>
              <a:xfrm>
                <a:off x="683568" y="4365104"/>
                <a:ext cx="288032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r"/>
                <a:r>
                  <a:rPr lang="en-US" altLang="zh-CN" sz="1400" b="1" dirty="0">
                    <a:solidFill>
                      <a:schemeClr val="tx1"/>
                    </a:solidFill>
                    <a:latin typeface="Arial Narrow" panose="020B0606020202030204" pitchFamily="34" charset="0"/>
                    <a:ea typeface="更纱黑体 UI SC" panose="02000500000000000000" pitchFamily="2" charset="-122"/>
                  </a:rPr>
                  <a:t>SCAN</a:t>
                </a:r>
                <a:endPara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endParaRPr>
              </a:p>
            </p:txBody>
          </p:sp>
          <p:grpSp>
            <p:nvGrpSpPr>
              <p:cNvPr id="342" name="组合 341"/>
              <p:cNvGrpSpPr/>
              <p:nvPr/>
            </p:nvGrpSpPr>
            <p:grpSpPr>
              <a:xfrm>
                <a:off x="971600" y="4149080"/>
                <a:ext cx="1440120" cy="432048"/>
                <a:chOff x="791600" y="4221088"/>
                <a:chExt cx="1440120" cy="432048"/>
              </a:xfrm>
            </p:grpSpPr>
            <p:cxnSp>
              <p:nvCxnSpPr>
                <p:cNvPr id="343" name="直接连接符 342"/>
                <p:cNvCxnSpPr/>
                <p:nvPr/>
              </p:nvCxnSpPr>
              <p:spPr>
                <a:xfrm>
                  <a:off x="2051720" y="4437112"/>
                  <a:ext cx="180000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椭圆 343"/>
                <p:cNvSpPr/>
                <p:nvPr/>
              </p:nvSpPr>
              <p:spPr>
                <a:xfrm>
                  <a:off x="2015716" y="440110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45" name="直接连接符 344"/>
                <p:cNvCxnSpPr/>
                <p:nvPr/>
              </p:nvCxnSpPr>
              <p:spPr>
                <a:xfrm>
                  <a:off x="791600" y="4329100"/>
                  <a:ext cx="792068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直接连接符 345"/>
                <p:cNvCxnSpPr/>
                <p:nvPr/>
              </p:nvCxnSpPr>
              <p:spPr>
                <a:xfrm>
                  <a:off x="791600" y="4545124"/>
                  <a:ext cx="792068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任意多边形 346"/>
                <p:cNvSpPr/>
                <p:nvPr/>
              </p:nvSpPr>
              <p:spPr>
                <a:xfrm rot="10800000" flipH="1">
                  <a:off x="1511660" y="4221088"/>
                  <a:ext cx="502953" cy="432048"/>
                </a:xfrm>
                <a:custGeom>
                  <a:avLst/>
                  <a:gdLst>
                    <a:gd name="connsiteX0" fmla="*/ 0 w 574961"/>
                    <a:gd name="connsiteY0" fmla="*/ 432048 h 432048"/>
                    <a:gd name="connsiteX1" fmla="*/ 267172 w 574961"/>
                    <a:gd name="connsiteY1" fmla="*/ 432048 h 432048"/>
                    <a:gd name="connsiteX2" fmla="*/ 267619 w 574961"/>
                    <a:gd name="connsiteY2" fmla="*/ 432048 h 432048"/>
                    <a:gd name="connsiteX3" fmla="*/ 267619 w 574961"/>
                    <a:gd name="connsiteY3" fmla="*/ 431988 h 432048"/>
                    <a:gd name="connsiteX4" fmla="*/ 351186 w 574961"/>
                    <a:gd name="connsiteY4" fmla="*/ 420713 h 432048"/>
                    <a:gd name="connsiteX5" fmla="*/ 545928 w 574961"/>
                    <a:gd name="connsiteY5" fmla="*/ 273310 h 432048"/>
                    <a:gd name="connsiteX6" fmla="*/ 574961 w 574961"/>
                    <a:gd name="connsiteY6" fmla="*/ 216024 h 432048"/>
                    <a:gd name="connsiteX7" fmla="*/ 545928 w 574961"/>
                    <a:gd name="connsiteY7" fmla="*/ 158738 h 432048"/>
                    <a:gd name="connsiteX8" fmla="*/ 351186 w 574961"/>
                    <a:gd name="connsiteY8" fmla="*/ 11335 h 432048"/>
                    <a:gd name="connsiteX9" fmla="*/ 267619 w 574961"/>
                    <a:gd name="connsiteY9" fmla="*/ 61 h 432048"/>
                    <a:gd name="connsiteX10" fmla="*/ 267619 w 574961"/>
                    <a:gd name="connsiteY10" fmla="*/ 0 h 432048"/>
                    <a:gd name="connsiteX11" fmla="*/ 267172 w 574961"/>
                    <a:gd name="connsiteY11" fmla="*/ 0 h 432048"/>
                    <a:gd name="connsiteX12" fmla="*/ 0 w 574961"/>
                    <a:gd name="connsiteY12" fmla="*/ 0 h 432048"/>
                    <a:gd name="connsiteX13" fmla="*/ 7410 w 574961"/>
                    <a:gd name="connsiteY13" fmla="*/ 7039 h 432048"/>
                    <a:gd name="connsiteX14" fmla="*/ 70905 w 574961"/>
                    <a:gd name="connsiteY14" fmla="*/ 216024 h 432048"/>
                    <a:gd name="connsiteX15" fmla="*/ 7410 w 574961"/>
                    <a:gd name="connsiteY15" fmla="*/ 425010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4961" h="432048">
                      <a:moveTo>
                        <a:pt x="0" y="432048"/>
                      </a:moveTo>
                      <a:lnTo>
                        <a:pt x="267172" y="432048"/>
                      </a:lnTo>
                      <a:lnTo>
                        <a:pt x="267619" y="432048"/>
                      </a:lnTo>
                      <a:lnTo>
                        <a:pt x="267619" y="431988"/>
                      </a:lnTo>
                      <a:lnTo>
                        <a:pt x="351186" y="420713"/>
                      </a:lnTo>
                      <a:cubicBezTo>
                        <a:pt x="431745" y="398514"/>
                        <a:pt x="500620" y="345138"/>
                        <a:pt x="545928" y="273310"/>
                      </a:cubicBezTo>
                      <a:lnTo>
                        <a:pt x="574961" y="216024"/>
                      </a:lnTo>
                      <a:lnTo>
                        <a:pt x="545928" y="158738"/>
                      </a:lnTo>
                      <a:cubicBezTo>
                        <a:pt x="500620" y="86910"/>
                        <a:pt x="431745" y="33534"/>
                        <a:pt x="351186" y="11335"/>
                      </a:cubicBezTo>
                      <a:lnTo>
                        <a:pt x="267619" y="61"/>
                      </a:lnTo>
                      <a:lnTo>
                        <a:pt x="267619" y="0"/>
                      </a:lnTo>
                      <a:lnTo>
                        <a:pt x="267172" y="0"/>
                      </a:lnTo>
                      <a:lnTo>
                        <a:pt x="0" y="0"/>
                      </a:lnTo>
                      <a:lnTo>
                        <a:pt x="7410" y="7039"/>
                      </a:lnTo>
                      <a:cubicBezTo>
                        <a:pt x="45718" y="52330"/>
                        <a:pt x="70905" y="129030"/>
                        <a:pt x="70905" y="216024"/>
                      </a:cubicBezTo>
                      <a:cubicBezTo>
                        <a:pt x="70905" y="303019"/>
                        <a:pt x="45718" y="379718"/>
                        <a:pt x="7410" y="4250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5400" cap="sq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6" name="任意多边形 355"/>
              <p:cNvSpPr/>
              <p:nvPr/>
            </p:nvSpPr>
            <p:spPr>
              <a:xfrm>
                <a:off x="1115616" y="4257092"/>
                <a:ext cx="648072" cy="1008112"/>
              </a:xfrm>
              <a:custGeom>
                <a:avLst/>
                <a:gdLst>
                  <a:gd name="connsiteX0" fmla="*/ 72008 w 108012"/>
                  <a:gd name="connsiteY0" fmla="*/ 0 h 432048"/>
                  <a:gd name="connsiteX1" fmla="*/ 108012 w 108012"/>
                  <a:gd name="connsiteY1" fmla="*/ 0 h 432048"/>
                  <a:gd name="connsiteX2" fmla="*/ 108012 w 108012"/>
                  <a:gd name="connsiteY2" fmla="*/ 432048 h 432048"/>
                  <a:gd name="connsiteX3" fmla="*/ 72008 w 108012"/>
                  <a:gd name="connsiteY3" fmla="*/ 432048 h 432048"/>
                  <a:gd name="connsiteX4" fmla="*/ 72008 w 108012"/>
                  <a:gd name="connsiteY4" fmla="*/ 360040 h 432048"/>
                  <a:gd name="connsiteX5" fmla="*/ 0 w 108012"/>
                  <a:gd name="connsiteY5" fmla="*/ 360040 h 432048"/>
                  <a:gd name="connsiteX6" fmla="*/ 0 w 108012"/>
                  <a:gd name="connsiteY6" fmla="*/ 72008 h 432048"/>
                  <a:gd name="connsiteX7" fmla="*/ 72008 w 108012"/>
                  <a:gd name="connsiteY7" fmla="*/ 72008 h 432048"/>
                  <a:gd name="connsiteX0" fmla="*/ 108012 w 199452"/>
                  <a:gd name="connsiteY0" fmla="*/ 432048 h 523488"/>
                  <a:gd name="connsiteX1" fmla="*/ 72008 w 199452"/>
                  <a:gd name="connsiteY1" fmla="*/ 432048 h 523488"/>
                  <a:gd name="connsiteX2" fmla="*/ 72008 w 199452"/>
                  <a:gd name="connsiteY2" fmla="*/ 360040 h 523488"/>
                  <a:gd name="connsiteX3" fmla="*/ 0 w 199452"/>
                  <a:gd name="connsiteY3" fmla="*/ 360040 h 523488"/>
                  <a:gd name="connsiteX4" fmla="*/ 0 w 199452"/>
                  <a:gd name="connsiteY4" fmla="*/ 72008 h 523488"/>
                  <a:gd name="connsiteX5" fmla="*/ 72008 w 199452"/>
                  <a:gd name="connsiteY5" fmla="*/ 72008 h 523488"/>
                  <a:gd name="connsiteX6" fmla="*/ 72008 w 199452"/>
                  <a:gd name="connsiteY6" fmla="*/ 0 h 523488"/>
                  <a:gd name="connsiteX7" fmla="*/ 108012 w 199452"/>
                  <a:gd name="connsiteY7" fmla="*/ 0 h 523488"/>
                  <a:gd name="connsiteX8" fmla="*/ 199452 w 199452"/>
                  <a:gd name="connsiteY8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08012 w 199452"/>
                  <a:gd name="connsiteY6" fmla="*/ 0 h 523488"/>
                  <a:gd name="connsiteX7" fmla="*/ 199452 w 199452"/>
                  <a:gd name="connsiteY7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99452 w 199452"/>
                  <a:gd name="connsiteY6" fmla="*/ 523488 h 523488"/>
                  <a:gd name="connsiteX0" fmla="*/ 72008 w 72008"/>
                  <a:gd name="connsiteY0" fmla="*/ 432048 h 432048"/>
                  <a:gd name="connsiteX1" fmla="*/ 72008 w 72008"/>
                  <a:gd name="connsiteY1" fmla="*/ 360040 h 432048"/>
                  <a:gd name="connsiteX2" fmla="*/ 0 w 72008"/>
                  <a:gd name="connsiteY2" fmla="*/ 360040 h 432048"/>
                  <a:gd name="connsiteX3" fmla="*/ 0 w 72008"/>
                  <a:gd name="connsiteY3" fmla="*/ 72008 h 432048"/>
                  <a:gd name="connsiteX4" fmla="*/ 72008 w 72008"/>
                  <a:gd name="connsiteY4" fmla="*/ 72008 h 432048"/>
                  <a:gd name="connsiteX5" fmla="*/ 72008 w 72008"/>
                  <a:gd name="connsiteY5" fmla="*/ 0 h 432048"/>
                  <a:gd name="connsiteX0" fmla="*/ 72008 w 72008"/>
                  <a:gd name="connsiteY0" fmla="*/ 360040 h 360040"/>
                  <a:gd name="connsiteX1" fmla="*/ 72008 w 72008"/>
                  <a:gd name="connsiteY1" fmla="*/ 288032 h 360040"/>
                  <a:gd name="connsiteX2" fmla="*/ 0 w 72008"/>
                  <a:gd name="connsiteY2" fmla="*/ 288032 h 360040"/>
                  <a:gd name="connsiteX3" fmla="*/ 0 w 72008"/>
                  <a:gd name="connsiteY3" fmla="*/ 0 h 360040"/>
                  <a:gd name="connsiteX4" fmla="*/ 72008 w 72008"/>
                  <a:gd name="connsiteY4" fmla="*/ 0 h 360040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  <a:gd name="connsiteX3" fmla="*/ 72008 w 72008"/>
                  <a:gd name="connsiteY3" fmla="*/ 0 h 288032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008" h="288032">
                    <a:moveTo>
                      <a:pt x="72008" y="288032"/>
                    </a:moveTo>
                    <a:lnTo>
                      <a:pt x="0" y="28803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>
                <a:solidFill>
                  <a:srgbClr val="0070C0"/>
                </a:solidFill>
                <a:headEnd type="none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任意多边形 356"/>
              <p:cNvSpPr/>
              <p:nvPr/>
            </p:nvSpPr>
            <p:spPr>
              <a:xfrm>
                <a:off x="1475656" y="5013176"/>
                <a:ext cx="288032" cy="468052"/>
              </a:xfrm>
              <a:custGeom>
                <a:avLst/>
                <a:gdLst>
                  <a:gd name="connsiteX0" fmla="*/ 72008 w 108012"/>
                  <a:gd name="connsiteY0" fmla="*/ 0 h 432048"/>
                  <a:gd name="connsiteX1" fmla="*/ 108012 w 108012"/>
                  <a:gd name="connsiteY1" fmla="*/ 0 h 432048"/>
                  <a:gd name="connsiteX2" fmla="*/ 108012 w 108012"/>
                  <a:gd name="connsiteY2" fmla="*/ 432048 h 432048"/>
                  <a:gd name="connsiteX3" fmla="*/ 72008 w 108012"/>
                  <a:gd name="connsiteY3" fmla="*/ 432048 h 432048"/>
                  <a:gd name="connsiteX4" fmla="*/ 72008 w 108012"/>
                  <a:gd name="connsiteY4" fmla="*/ 360040 h 432048"/>
                  <a:gd name="connsiteX5" fmla="*/ 0 w 108012"/>
                  <a:gd name="connsiteY5" fmla="*/ 360040 h 432048"/>
                  <a:gd name="connsiteX6" fmla="*/ 0 w 108012"/>
                  <a:gd name="connsiteY6" fmla="*/ 72008 h 432048"/>
                  <a:gd name="connsiteX7" fmla="*/ 72008 w 108012"/>
                  <a:gd name="connsiteY7" fmla="*/ 72008 h 432048"/>
                  <a:gd name="connsiteX0" fmla="*/ 108012 w 199452"/>
                  <a:gd name="connsiteY0" fmla="*/ 432048 h 523488"/>
                  <a:gd name="connsiteX1" fmla="*/ 72008 w 199452"/>
                  <a:gd name="connsiteY1" fmla="*/ 432048 h 523488"/>
                  <a:gd name="connsiteX2" fmla="*/ 72008 w 199452"/>
                  <a:gd name="connsiteY2" fmla="*/ 360040 h 523488"/>
                  <a:gd name="connsiteX3" fmla="*/ 0 w 199452"/>
                  <a:gd name="connsiteY3" fmla="*/ 360040 h 523488"/>
                  <a:gd name="connsiteX4" fmla="*/ 0 w 199452"/>
                  <a:gd name="connsiteY4" fmla="*/ 72008 h 523488"/>
                  <a:gd name="connsiteX5" fmla="*/ 72008 w 199452"/>
                  <a:gd name="connsiteY5" fmla="*/ 72008 h 523488"/>
                  <a:gd name="connsiteX6" fmla="*/ 72008 w 199452"/>
                  <a:gd name="connsiteY6" fmla="*/ 0 h 523488"/>
                  <a:gd name="connsiteX7" fmla="*/ 108012 w 199452"/>
                  <a:gd name="connsiteY7" fmla="*/ 0 h 523488"/>
                  <a:gd name="connsiteX8" fmla="*/ 199452 w 199452"/>
                  <a:gd name="connsiteY8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08012 w 199452"/>
                  <a:gd name="connsiteY6" fmla="*/ 0 h 523488"/>
                  <a:gd name="connsiteX7" fmla="*/ 199452 w 199452"/>
                  <a:gd name="connsiteY7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99452 w 199452"/>
                  <a:gd name="connsiteY6" fmla="*/ 523488 h 523488"/>
                  <a:gd name="connsiteX0" fmla="*/ 72008 w 72008"/>
                  <a:gd name="connsiteY0" fmla="*/ 432048 h 432048"/>
                  <a:gd name="connsiteX1" fmla="*/ 72008 w 72008"/>
                  <a:gd name="connsiteY1" fmla="*/ 360040 h 432048"/>
                  <a:gd name="connsiteX2" fmla="*/ 0 w 72008"/>
                  <a:gd name="connsiteY2" fmla="*/ 360040 h 432048"/>
                  <a:gd name="connsiteX3" fmla="*/ 0 w 72008"/>
                  <a:gd name="connsiteY3" fmla="*/ 72008 h 432048"/>
                  <a:gd name="connsiteX4" fmla="*/ 72008 w 72008"/>
                  <a:gd name="connsiteY4" fmla="*/ 72008 h 432048"/>
                  <a:gd name="connsiteX5" fmla="*/ 72008 w 72008"/>
                  <a:gd name="connsiteY5" fmla="*/ 0 h 432048"/>
                  <a:gd name="connsiteX0" fmla="*/ 72008 w 72008"/>
                  <a:gd name="connsiteY0" fmla="*/ 360040 h 360040"/>
                  <a:gd name="connsiteX1" fmla="*/ 72008 w 72008"/>
                  <a:gd name="connsiteY1" fmla="*/ 288032 h 360040"/>
                  <a:gd name="connsiteX2" fmla="*/ 0 w 72008"/>
                  <a:gd name="connsiteY2" fmla="*/ 288032 h 360040"/>
                  <a:gd name="connsiteX3" fmla="*/ 0 w 72008"/>
                  <a:gd name="connsiteY3" fmla="*/ 0 h 360040"/>
                  <a:gd name="connsiteX4" fmla="*/ 72008 w 72008"/>
                  <a:gd name="connsiteY4" fmla="*/ 0 h 360040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  <a:gd name="connsiteX3" fmla="*/ 72008 w 72008"/>
                  <a:gd name="connsiteY3" fmla="*/ 0 h 288032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008" h="288032">
                    <a:moveTo>
                      <a:pt x="72008" y="288032"/>
                    </a:moveTo>
                    <a:lnTo>
                      <a:pt x="0" y="28803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>
                <a:solidFill>
                  <a:srgbClr val="0070C0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48" name="组合 347"/>
              <p:cNvGrpSpPr/>
              <p:nvPr/>
            </p:nvGrpSpPr>
            <p:grpSpPr>
              <a:xfrm>
                <a:off x="1691660" y="5157192"/>
                <a:ext cx="720060" cy="432048"/>
                <a:chOff x="1511660" y="4221088"/>
                <a:chExt cx="720060" cy="432048"/>
              </a:xfrm>
            </p:grpSpPr>
            <p:cxnSp>
              <p:nvCxnSpPr>
                <p:cNvPr id="349" name="直接连接符 348"/>
                <p:cNvCxnSpPr/>
                <p:nvPr/>
              </p:nvCxnSpPr>
              <p:spPr>
                <a:xfrm>
                  <a:off x="2051720" y="4437112"/>
                  <a:ext cx="180000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0" name="椭圆 349"/>
                <p:cNvSpPr/>
                <p:nvPr/>
              </p:nvSpPr>
              <p:spPr>
                <a:xfrm>
                  <a:off x="2015716" y="440110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3" name="任意多边形 352"/>
                <p:cNvSpPr/>
                <p:nvPr/>
              </p:nvSpPr>
              <p:spPr>
                <a:xfrm rot="10800000" flipH="1">
                  <a:off x="1511660" y="4221088"/>
                  <a:ext cx="502953" cy="432048"/>
                </a:xfrm>
                <a:custGeom>
                  <a:avLst/>
                  <a:gdLst>
                    <a:gd name="connsiteX0" fmla="*/ 0 w 574961"/>
                    <a:gd name="connsiteY0" fmla="*/ 432048 h 432048"/>
                    <a:gd name="connsiteX1" fmla="*/ 267172 w 574961"/>
                    <a:gd name="connsiteY1" fmla="*/ 432048 h 432048"/>
                    <a:gd name="connsiteX2" fmla="*/ 267619 w 574961"/>
                    <a:gd name="connsiteY2" fmla="*/ 432048 h 432048"/>
                    <a:gd name="connsiteX3" fmla="*/ 267619 w 574961"/>
                    <a:gd name="connsiteY3" fmla="*/ 431988 h 432048"/>
                    <a:gd name="connsiteX4" fmla="*/ 351186 w 574961"/>
                    <a:gd name="connsiteY4" fmla="*/ 420713 h 432048"/>
                    <a:gd name="connsiteX5" fmla="*/ 545928 w 574961"/>
                    <a:gd name="connsiteY5" fmla="*/ 273310 h 432048"/>
                    <a:gd name="connsiteX6" fmla="*/ 574961 w 574961"/>
                    <a:gd name="connsiteY6" fmla="*/ 216024 h 432048"/>
                    <a:gd name="connsiteX7" fmla="*/ 545928 w 574961"/>
                    <a:gd name="connsiteY7" fmla="*/ 158738 h 432048"/>
                    <a:gd name="connsiteX8" fmla="*/ 351186 w 574961"/>
                    <a:gd name="connsiteY8" fmla="*/ 11335 h 432048"/>
                    <a:gd name="connsiteX9" fmla="*/ 267619 w 574961"/>
                    <a:gd name="connsiteY9" fmla="*/ 61 h 432048"/>
                    <a:gd name="connsiteX10" fmla="*/ 267619 w 574961"/>
                    <a:gd name="connsiteY10" fmla="*/ 0 h 432048"/>
                    <a:gd name="connsiteX11" fmla="*/ 267172 w 574961"/>
                    <a:gd name="connsiteY11" fmla="*/ 0 h 432048"/>
                    <a:gd name="connsiteX12" fmla="*/ 0 w 574961"/>
                    <a:gd name="connsiteY12" fmla="*/ 0 h 432048"/>
                    <a:gd name="connsiteX13" fmla="*/ 7410 w 574961"/>
                    <a:gd name="connsiteY13" fmla="*/ 7039 h 432048"/>
                    <a:gd name="connsiteX14" fmla="*/ 70905 w 574961"/>
                    <a:gd name="connsiteY14" fmla="*/ 216024 h 432048"/>
                    <a:gd name="connsiteX15" fmla="*/ 7410 w 574961"/>
                    <a:gd name="connsiteY15" fmla="*/ 425010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4961" h="432048">
                      <a:moveTo>
                        <a:pt x="0" y="432048"/>
                      </a:moveTo>
                      <a:lnTo>
                        <a:pt x="267172" y="432048"/>
                      </a:lnTo>
                      <a:lnTo>
                        <a:pt x="267619" y="432048"/>
                      </a:lnTo>
                      <a:lnTo>
                        <a:pt x="267619" y="431988"/>
                      </a:lnTo>
                      <a:lnTo>
                        <a:pt x="351186" y="420713"/>
                      </a:lnTo>
                      <a:cubicBezTo>
                        <a:pt x="431745" y="398514"/>
                        <a:pt x="500620" y="345138"/>
                        <a:pt x="545928" y="273310"/>
                      </a:cubicBezTo>
                      <a:lnTo>
                        <a:pt x="574961" y="216024"/>
                      </a:lnTo>
                      <a:lnTo>
                        <a:pt x="545928" y="158738"/>
                      </a:lnTo>
                      <a:cubicBezTo>
                        <a:pt x="500620" y="86910"/>
                        <a:pt x="431745" y="33534"/>
                        <a:pt x="351186" y="11335"/>
                      </a:cubicBezTo>
                      <a:lnTo>
                        <a:pt x="267619" y="61"/>
                      </a:lnTo>
                      <a:lnTo>
                        <a:pt x="267619" y="0"/>
                      </a:lnTo>
                      <a:lnTo>
                        <a:pt x="267172" y="0"/>
                      </a:lnTo>
                      <a:lnTo>
                        <a:pt x="0" y="0"/>
                      </a:lnTo>
                      <a:lnTo>
                        <a:pt x="7410" y="7039"/>
                      </a:lnTo>
                      <a:cubicBezTo>
                        <a:pt x="45718" y="52330"/>
                        <a:pt x="70905" y="129030"/>
                        <a:pt x="70905" y="216024"/>
                      </a:cubicBezTo>
                      <a:cubicBezTo>
                        <a:pt x="70905" y="303019"/>
                        <a:pt x="45718" y="379718"/>
                        <a:pt x="7410" y="4250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5400" cap="sq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0" name="组合 359"/>
              <p:cNvGrpSpPr/>
              <p:nvPr/>
            </p:nvGrpSpPr>
            <p:grpSpPr>
              <a:xfrm rot="5400000">
                <a:off x="1295640" y="4725148"/>
                <a:ext cx="360032" cy="288032"/>
                <a:chOff x="2951820" y="3645024"/>
                <a:chExt cx="360032" cy="288032"/>
              </a:xfrm>
            </p:grpSpPr>
            <p:sp>
              <p:nvSpPr>
                <p:cNvPr id="358" name="等腰三角形 357"/>
                <p:cNvSpPr/>
                <p:nvPr/>
              </p:nvSpPr>
              <p:spPr>
                <a:xfrm rot="5400000">
                  <a:off x="2951820" y="3645024"/>
                  <a:ext cx="288032" cy="288032"/>
                </a:xfrm>
                <a:prstGeom prst="triangle">
                  <a:avLst/>
                </a:prstGeom>
                <a:noFill/>
                <a:ln w="25400" cap="flat">
                  <a:solidFill>
                    <a:srgbClr val="0070C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9" name="椭圆 358"/>
                <p:cNvSpPr/>
                <p:nvPr/>
              </p:nvSpPr>
              <p:spPr>
                <a:xfrm>
                  <a:off x="3239852" y="3753036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61" name="直接连接符 360"/>
              <p:cNvCxnSpPr/>
              <p:nvPr/>
            </p:nvCxnSpPr>
            <p:spPr>
              <a:xfrm>
                <a:off x="1475656" y="4473116"/>
                <a:ext cx="0" cy="216024"/>
              </a:xfrm>
              <a:prstGeom prst="line">
                <a:avLst/>
              </a:prstGeom>
              <a:ln w="25400" cap="flat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矩形 364"/>
              <p:cNvSpPr/>
              <p:nvPr/>
            </p:nvSpPr>
            <p:spPr>
              <a:xfrm>
                <a:off x="467544" y="4149080"/>
                <a:ext cx="504056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b" anchorCtr="0"/>
              <a:lstStyle/>
              <a:p>
                <a:pPr algn="r"/>
                <a:r>
                  <a:rPr lang="el-GR" altLang="zh-CN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ϕ</a:t>
                </a:r>
                <a:endParaRPr lang="zh-CN" altLang="en-US" sz="1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2411760" y="4257092"/>
                <a:ext cx="504056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b" anchorCtr="0"/>
              <a:lstStyle/>
              <a:p>
                <a:r>
                  <a:rPr lang="el-GR" altLang="zh-CN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ϕ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更纱黑体 UI SC" panose="02000500000000000000" pitchFamily="2" charset="-122"/>
                  </a:rPr>
                  <a:t>d</a:t>
                </a:r>
                <a:endParaRPr lang="zh-CN" altLang="en-US" sz="1400" b="1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endParaRPr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2411760" y="5265204"/>
                <a:ext cx="504056" cy="216024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b" anchorCtr="0"/>
              <a:lstStyle/>
              <a:p>
                <a:r>
                  <a:rPr lang="el-GR" altLang="zh-CN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ϕ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更纱黑体 UI SC" panose="02000500000000000000" pitchFamily="2" charset="-122"/>
                  </a:rPr>
                  <a:t>s</a:t>
                </a:r>
                <a:endParaRPr lang="zh-CN" altLang="en-US" sz="1400" b="1" baseline="-25000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endParaRPr>
              </a:p>
            </p:txBody>
          </p:sp>
        </p:grpSp>
      </p:grpSp>
      <p:sp>
        <p:nvSpPr>
          <p:cNvPr id="370" name="文本框 369"/>
          <p:cNvSpPr txBox="1"/>
          <p:nvPr/>
        </p:nvSpPr>
        <p:spPr>
          <a:xfrm>
            <a:off x="971600" y="6021288"/>
            <a:ext cx="7200800" cy="396044"/>
          </a:xfrm>
          <a:prstGeom prst="rect">
            <a:avLst/>
          </a:prstGeom>
          <a:noFill/>
          <a:ln>
            <a:noFill/>
          </a:ln>
        </p:spPr>
        <p:txBody>
          <a:bodyPr wrap="none" lIns="36000" rIns="3600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0070C0"/>
                </a:solidFill>
                <a:latin typeface="Arial Narrow" panose="020B0606020202030204" pitchFamily="34" charset="0"/>
                <a:ea typeface="更纱黑体 UI SC" panose="02000500000000000000" pitchFamily="2" charset="-122"/>
              </a:rPr>
              <a:t>采用时钟门控实现的扫描触发器</a:t>
            </a:r>
          </a:p>
        </p:txBody>
      </p:sp>
      <p:sp>
        <p:nvSpPr>
          <p:cNvPr id="371" name="文本框 370"/>
          <p:cNvSpPr txBox="1"/>
          <p:nvPr/>
        </p:nvSpPr>
        <p:spPr>
          <a:xfrm>
            <a:off x="575556" y="3212976"/>
            <a:ext cx="1836204" cy="396044"/>
          </a:xfrm>
          <a:prstGeom prst="rect">
            <a:avLst/>
          </a:prstGeom>
          <a:noFill/>
          <a:ln>
            <a:noFill/>
          </a:ln>
        </p:spPr>
        <p:txBody>
          <a:bodyPr wrap="none" lIns="36000" rIns="3600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0070C0"/>
                </a:solidFill>
                <a:latin typeface="Arial Narrow" panose="020B0606020202030204" pitchFamily="34" charset="0"/>
                <a:ea typeface="更纱黑体 UI SC" panose="02000500000000000000" pitchFamily="2" charset="-122"/>
              </a:rPr>
              <a:t>扫描触发器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4103948" y="3212976"/>
            <a:ext cx="3708412" cy="396044"/>
          </a:xfrm>
          <a:prstGeom prst="rect">
            <a:avLst/>
          </a:prstGeom>
          <a:noFill/>
          <a:ln>
            <a:noFill/>
          </a:ln>
        </p:spPr>
        <p:txBody>
          <a:bodyPr wrap="none" lIns="36000" rIns="3600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0070C0"/>
                </a:solidFill>
                <a:latin typeface="Arial Narrow" panose="020B0606020202030204" pitchFamily="34" charset="0"/>
                <a:ea typeface="更纱黑体 UI SC" panose="02000500000000000000" pitchFamily="2" charset="-122"/>
              </a:rPr>
              <a:t>采用传输门多路开关实现的扫描触发器</a:t>
            </a:r>
          </a:p>
        </p:txBody>
      </p:sp>
    </p:spTree>
    <p:extLst>
      <p:ext uri="{BB962C8B-B14F-4D97-AF65-F5344CB8AC3E}">
        <p14:creationId xmlns:p14="http://schemas.microsoft.com/office/powerpoint/2010/main" val="312636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24136"/>
          </a:xfrm>
        </p:spPr>
        <p:txBody>
          <a:bodyPr/>
          <a:lstStyle/>
          <a:p>
            <a:pPr marL="85725" indent="0" algn="ctr">
              <a:buNone/>
            </a:pPr>
            <a:r>
              <a:rPr lang="zh-CN" altLang="en-US" dirty="0"/>
              <a:t>时钟信号的定义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时钟信号的定义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52" y="1353575"/>
            <a:ext cx="6389984" cy="374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69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949280"/>
            <a:ext cx="8229600" cy="504056"/>
          </a:xfrm>
        </p:spPr>
        <p:txBody>
          <a:bodyPr/>
          <a:lstStyle/>
          <a:p>
            <a:pPr marL="85725" indent="0" algn="ctr">
              <a:buNone/>
            </a:pPr>
            <a:r>
              <a:rPr lang="zh-CN" altLang="en-US" dirty="0"/>
              <a:t>时钟约束的主要内容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标准设计约束文件 </a:t>
            </a:r>
            <a:r>
              <a:rPr lang="en-US" altLang="zh-CN" dirty="0"/>
              <a:t>(SDC)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11039"/>
              </p:ext>
            </p:extLst>
          </p:nvPr>
        </p:nvGraphicFramePr>
        <p:xfrm>
          <a:off x="369888" y="1268760"/>
          <a:ext cx="8459787" cy="4541521"/>
        </p:xfrm>
        <a:graphic>
          <a:graphicData uri="http://schemas.openxmlformats.org/drawingml/2006/table">
            <a:tbl>
              <a:tblPr/>
              <a:tblGrid>
                <a:gridCol w="96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时钟参数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命令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可选项与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 rowSpan="3">
                  <a:txBody>
                    <a:bodyPr/>
                    <a:lstStyle/>
                    <a:p>
                      <a:pPr marL="0" marR="0" lvl="0" indent="2095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时钟</a:t>
                      </a:r>
                    </a:p>
                    <a:p>
                      <a:pPr marL="0" marR="0" lvl="0" indent="2095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定义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时钟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95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create_clock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2095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create_generate_clock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周期，占空比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时钟延滞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set_clock_latency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source, setup(hold), rise(fall)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时钟不确定性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set_clock_uncertainty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rise(fall)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 rowSpan="3">
                  <a:txBody>
                    <a:bodyPr/>
                    <a:lstStyle/>
                    <a:p>
                      <a:pPr marL="0" marR="0" lvl="0" indent="2095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延迟</a:t>
                      </a:r>
                    </a:p>
                    <a:p>
                      <a:pPr marL="0" marR="0" lvl="0" indent="2095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定义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输入延迟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set_input_delay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min(max), setup(hold), rise(fall)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输出延迟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set_output_delay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min(max), setup(hold), rise(fall)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095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最小延迟</a:t>
                      </a:r>
                    </a:p>
                    <a:p>
                      <a:pPr marL="0" marR="0" lvl="0" indent="2095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最大延迟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set_min_delay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set_max_delay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95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setup(hold), rise(fall)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563">
                <a:tc rowSpan="2">
                  <a:txBody>
                    <a:bodyPr/>
                    <a:lstStyle/>
                    <a:p>
                      <a:pPr marL="0" marR="0" lvl="0" indent="2095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驱动</a:t>
                      </a:r>
                    </a:p>
                    <a:p>
                      <a:pPr marL="0" marR="0" lvl="0" indent="2095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定义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输入驱动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set_drive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set_driving_cell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定义驱动输入端口的驱动类型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输出负载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set_load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负载电容的大小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 rowSpan="2">
                  <a:txBody>
                    <a:bodyPr/>
                    <a:lstStyle/>
                    <a:p>
                      <a:pPr marL="0" marR="0" lvl="0" indent="2095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特殊</a:t>
                      </a:r>
                    </a:p>
                    <a:p>
                      <a:pPr marL="0" marR="0" lvl="0" indent="2095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路径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冗余路径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set_false_path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setup(hold), rise(fall)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多周期路径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set_multi_cycle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setup(hold), rise(fall)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81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67540"/>
            <a:ext cx="8229600" cy="1785796"/>
          </a:xfrm>
        </p:spPr>
        <p:txBody>
          <a:bodyPr/>
          <a:lstStyle/>
          <a:p>
            <a:pPr marL="85725" indent="0">
              <a:buNone/>
            </a:pPr>
            <a:r>
              <a:rPr lang="en-US" altLang="zh-CN" dirty="0"/>
              <a:t>(a)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create_clock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-period 20 CLK</a:t>
            </a:r>
          </a:p>
          <a:p>
            <a:pPr marL="85725" indent="0">
              <a:buNone/>
            </a:pPr>
            <a:r>
              <a:rPr lang="en-US" altLang="zh-CN" dirty="0"/>
              <a:t>(b)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create_clock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-period 10 –waveform {0 3}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cpu_clk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85725" indent="0">
              <a:buNone/>
            </a:pPr>
            <a:r>
              <a:rPr lang="en-US" altLang="zh-CN" dirty="0"/>
              <a:t>(c)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create_clock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-period 20 –waveform {0 4 10 12} {U1/CK U2/CK}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时钟定义方法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560" y="1124744"/>
            <a:ext cx="4178696" cy="362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01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496" y="4509120"/>
            <a:ext cx="9036496" cy="1944216"/>
          </a:xfrm>
        </p:spPr>
        <p:txBody>
          <a:bodyPr lIns="0" rIns="0"/>
          <a:lstStyle/>
          <a:p>
            <a:pPr marL="85725" indent="0" algn="ctr">
              <a:spcBef>
                <a:spcPts val="0"/>
              </a:spcBef>
              <a:buNone/>
            </a:pP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create_generated_clock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 -name clk2 -source clk1 -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divide_by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 2 FF1/Q</a:t>
            </a:r>
          </a:p>
          <a:p>
            <a:pPr marL="85725" indent="0" algn="ctr">
              <a:spcBef>
                <a:spcPts val="0"/>
              </a:spcBef>
              <a:buNone/>
            </a:pP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create_generated_clock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 -name clk4 -source clk1 -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divide_by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 4 FF2/Q</a:t>
            </a:r>
            <a:endParaRPr lang="zh-CN" altLang="en-US" sz="1800" b="1" dirty="0">
              <a:latin typeface="Courier New" pitchFamily="49" charset="0"/>
              <a:cs typeface="Courier New" pitchFamily="49" charset="0"/>
            </a:endParaRPr>
          </a:p>
          <a:p>
            <a:pPr marL="85725" indent="0" algn="ctr">
              <a:spcBef>
                <a:spcPts val="0"/>
              </a:spcBef>
              <a:buNone/>
            </a:pP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create_generated_clock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 -name clk8 -source clk1 -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divide_by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 8 FF3/Q</a:t>
            </a:r>
            <a:endParaRPr lang="zh-CN" altLang="en-US" sz="1800" b="1" dirty="0">
              <a:latin typeface="Courier New" pitchFamily="49" charset="0"/>
              <a:cs typeface="Courier New" pitchFamily="49" charset="0"/>
            </a:endParaRPr>
          </a:p>
          <a:p>
            <a:pPr marL="85725" indent="0" algn="ctr">
              <a:spcBef>
                <a:spcPts val="0"/>
              </a:spcBef>
              <a:buNone/>
            </a:pPr>
            <a:endParaRPr lang="zh-CN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分频时钟定义方法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10" y="1978346"/>
            <a:ext cx="6303334" cy="209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75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2016224"/>
          </a:xfrm>
        </p:spPr>
        <p:txBody>
          <a:bodyPr/>
          <a:lstStyle/>
          <a:p>
            <a:pPr marL="85725" indent="0" algn="ctr">
              <a:buNone/>
            </a:pPr>
            <a:r>
              <a:rPr lang="zh-CN" altLang="en-US" dirty="0"/>
              <a:t>时钟抖动</a:t>
            </a:r>
            <a:r>
              <a:rPr lang="en-US" altLang="zh-CN" dirty="0"/>
              <a:t>(Jitter, Uncertainty)</a:t>
            </a:r>
            <a:r>
              <a:rPr lang="zh-CN" altLang="en-US" dirty="0"/>
              <a:t>：信号时间和理想事件时间的偏差</a:t>
            </a:r>
            <a:endParaRPr lang="en-US" altLang="zh-CN" dirty="0"/>
          </a:p>
          <a:p>
            <a:pPr marL="85725" indent="0" algn="ctr">
              <a:buNone/>
            </a:pPr>
            <a:r>
              <a:rPr lang="zh-CN" altLang="en-US" dirty="0"/>
              <a:t>确定抖动：串扰、电磁干扰、同时开关输出</a:t>
            </a:r>
            <a:r>
              <a:rPr lang="en-US" altLang="zh-CN" dirty="0"/>
              <a:t>(SSO)</a:t>
            </a:r>
          </a:p>
          <a:p>
            <a:pPr marL="85725" indent="0" algn="ctr">
              <a:buNone/>
            </a:pPr>
            <a:r>
              <a:rPr lang="zh-CN" altLang="en-US" dirty="0"/>
              <a:t>随机抖动：服从高斯分布，由半导体物理因素产生</a:t>
            </a:r>
            <a:endParaRPr lang="en-US" altLang="zh-CN" dirty="0"/>
          </a:p>
          <a:p>
            <a:pPr marL="85725" indent="0" algn="ctr"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set_clock_uncertainty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0.3 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get_clocks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{*}]</a:t>
            </a:r>
          </a:p>
          <a:p>
            <a:pPr marL="85725" indent="0" algn="ctr">
              <a:buNone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时钟信号抖动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10" y="1414317"/>
            <a:ext cx="5755902" cy="272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4A95B0"/>
                    </a:gs>
                    <a:gs pos="100000">
                      <a:srgbClr val="CADBC8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08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368152"/>
          </a:xfrm>
        </p:spPr>
        <p:txBody>
          <a:bodyPr/>
          <a:lstStyle/>
          <a:p>
            <a:pPr marL="85725" indent="0" algn="ctr">
              <a:buNone/>
            </a:pPr>
            <a:r>
              <a:rPr lang="zh-CN" altLang="en-US" dirty="0"/>
              <a:t>当前设计和外部逻辑之间的各种标准设计约束关系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标准设计约束关系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88832" cy="321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61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805264"/>
            <a:ext cx="8229600" cy="648072"/>
          </a:xfrm>
        </p:spPr>
        <p:txBody>
          <a:bodyPr/>
          <a:lstStyle/>
          <a:p>
            <a:pPr marL="85725" indent="0" algn="ctr">
              <a:buNone/>
            </a:pPr>
            <a:r>
              <a:rPr lang="zh-CN" altLang="en-US" dirty="0"/>
              <a:t>标准设计约束指令类别 </a:t>
            </a:r>
            <a:r>
              <a:rPr lang="en-US" altLang="zh-CN" dirty="0"/>
              <a:t>(SDC 1.4)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时序约束文件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00373"/>
            <a:ext cx="85344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4A95B0"/>
                    </a:gs>
                    <a:gs pos="100000">
                      <a:srgbClr val="CADBC8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192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440160"/>
          </a:xfrm>
        </p:spPr>
        <p:txBody>
          <a:bodyPr/>
          <a:lstStyle/>
          <a:p>
            <a:pPr marL="85725" indent="0" algn="ctr">
              <a:buNone/>
            </a:pPr>
            <a:r>
              <a:rPr lang="zh-CN" altLang="en-US" dirty="0"/>
              <a:t>时序的起点、终点和时序路径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时序路径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63934" y="1959819"/>
            <a:ext cx="7098682" cy="2765326"/>
            <a:chOff x="1831975" y="2259013"/>
            <a:chExt cx="5562600" cy="2166937"/>
          </a:xfrm>
        </p:grpSpPr>
        <p:sp>
          <p:nvSpPr>
            <p:cNvPr id="5" name="Rectangle 3"/>
            <p:cNvSpPr>
              <a:spLocks noChangeAspect="1" noChangeArrowheads="1"/>
            </p:cNvSpPr>
            <p:nvPr/>
          </p:nvSpPr>
          <p:spPr bwMode="auto">
            <a:xfrm>
              <a:off x="1841500" y="2259013"/>
              <a:ext cx="5432425" cy="157162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835150" y="2322513"/>
              <a:ext cx="234950" cy="123825"/>
            </a:xfrm>
            <a:prstGeom prst="homePlate">
              <a:avLst>
                <a:gd name="adj" fmla="val 47436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259013" y="2681288"/>
              <a:ext cx="525462" cy="333375"/>
              <a:chOff x="1567" y="3027"/>
              <a:chExt cx="394" cy="249"/>
            </a:xfrm>
          </p:grpSpPr>
          <p:sp>
            <p:nvSpPr>
              <p:cNvPr id="8" name="AutoShape 6"/>
              <p:cNvSpPr>
                <a:spLocks noChangeArrowheads="1"/>
              </p:cNvSpPr>
              <p:nvPr/>
            </p:nvSpPr>
            <p:spPr bwMode="auto">
              <a:xfrm flipH="1">
                <a:off x="1567" y="3027"/>
                <a:ext cx="318" cy="249"/>
              </a:xfrm>
              <a:prstGeom prst="moon">
                <a:avLst>
                  <a:gd name="adj" fmla="val 80815"/>
                </a:avLst>
              </a:prstGeom>
              <a:solidFill>
                <a:srgbClr val="FF99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AutoShape 7"/>
              <p:cNvSpPr>
                <a:spLocks noChangeArrowheads="1"/>
              </p:cNvSpPr>
              <p:nvPr/>
            </p:nvSpPr>
            <p:spPr bwMode="auto">
              <a:xfrm>
                <a:off x="1891" y="3105"/>
                <a:ext cx="70" cy="79"/>
              </a:xfrm>
              <a:prstGeom prst="flowChartConnector">
                <a:avLst/>
              </a:prstGeom>
              <a:solidFill>
                <a:srgbClr val="FF99F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038475" y="3032125"/>
              <a:ext cx="520700" cy="365125"/>
              <a:chOff x="1566" y="2736"/>
              <a:chExt cx="382" cy="261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1566" y="2736"/>
                <a:ext cx="315" cy="261"/>
              </a:xfrm>
              <a:prstGeom prst="flowChartDelay">
                <a:avLst/>
              </a:prstGeom>
              <a:solidFill>
                <a:srgbClr val="FF99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>
                <a:off x="1878" y="2819"/>
                <a:ext cx="70" cy="79"/>
              </a:xfrm>
              <a:prstGeom prst="flowChartConnector">
                <a:avLst/>
              </a:prstGeom>
              <a:solidFill>
                <a:srgbClr val="FF99F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4638675" y="2678113"/>
              <a:ext cx="514350" cy="358775"/>
              <a:chOff x="1567" y="3027"/>
              <a:chExt cx="394" cy="249"/>
            </a:xfrm>
          </p:grpSpPr>
          <p:sp>
            <p:nvSpPr>
              <p:cNvPr id="14" name="AutoShape 12"/>
              <p:cNvSpPr>
                <a:spLocks noChangeArrowheads="1"/>
              </p:cNvSpPr>
              <p:nvPr/>
            </p:nvSpPr>
            <p:spPr bwMode="auto">
              <a:xfrm flipH="1">
                <a:off x="1567" y="3027"/>
                <a:ext cx="318" cy="249"/>
              </a:xfrm>
              <a:prstGeom prst="moon">
                <a:avLst>
                  <a:gd name="adj" fmla="val 80815"/>
                </a:avLst>
              </a:prstGeom>
              <a:solidFill>
                <a:srgbClr val="FF99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AutoShape 13"/>
              <p:cNvSpPr>
                <a:spLocks noChangeArrowheads="1"/>
              </p:cNvSpPr>
              <p:nvPr/>
            </p:nvSpPr>
            <p:spPr bwMode="auto">
              <a:xfrm>
                <a:off x="1891" y="3105"/>
                <a:ext cx="70" cy="79"/>
              </a:xfrm>
              <a:prstGeom prst="flowChartConnector">
                <a:avLst/>
              </a:prstGeom>
              <a:solidFill>
                <a:srgbClr val="FF99F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>
              <a:off x="1839913" y="2697163"/>
              <a:ext cx="234950" cy="123825"/>
            </a:xfrm>
            <a:prstGeom prst="homePlate">
              <a:avLst>
                <a:gd name="adj" fmla="val 47436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1831975" y="2874963"/>
              <a:ext cx="234950" cy="123825"/>
            </a:xfrm>
            <a:prstGeom prst="homePlate">
              <a:avLst>
                <a:gd name="adj" fmla="val 47436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1849438" y="3224213"/>
              <a:ext cx="234950" cy="123825"/>
            </a:xfrm>
            <a:prstGeom prst="homePlate">
              <a:avLst>
                <a:gd name="adj" fmla="val 47436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5397500" y="2736850"/>
              <a:ext cx="371475" cy="631825"/>
              <a:chOff x="2903" y="2701"/>
              <a:chExt cx="281" cy="444"/>
            </a:xfrm>
          </p:grpSpPr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2903" y="2701"/>
                <a:ext cx="281" cy="444"/>
              </a:xfrm>
              <a:prstGeom prst="rect">
                <a:avLst/>
              </a:prstGeom>
              <a:solidFill>
                <a:srgbClr val="66FF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AutoShape 19"/>
              <p:cNvSpPr>
                <a:spLocks noChangeArrowheads="1"/>
              </p:cNvSpPr>
              <p:nvPr/>
            </p:nvSpPr>
            <p:spPr bwMode="auto">
              <a:xfrm rot="-5400000">
                <a:off x="2880" y="2998"/>
                <a:ext cx="156" cy="109"/>
              </a:xfrm>
              <a:prstGeom prst="flowChartMerge">
                <a:avLst/>
              </a:prstGeom>
              <a:solidFill>
                <a:srgbClr val="66FF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3030538" y="2316163"/>
              <a:ext cx="525462" cy="333375"/>
              <a:chOff x="1567" y="3027"/>
              <a:chExt cx="394" cy="249"/>
            </a:xfrm>
          </p:grpSpPr>
          <p:sp>
            <p:nvSpPr>
              <p:cNvPr id="23" name="AutoShape 21"/>
              <p:cNvSpPr>
                <a:spLocks noChangeArrowheads="1"/>
              </p:cNvSpPr>
              <p:nvPr/>
            </p:nvSpPr>
            <p:spPr bwMode="auto">
              <a:xfrm flipH="1">
                <a:off x="1567" y="3027"/>
                <a:ext cx="318" cy="249"/>
              </a:xfrm>
              <a:prstGeom prst="moon">
                <a:avLst>
                  <a:gd name="adj" fmla="val 80815"/>
                </a:avLst>
              </a:prstGeom>
              <a:solidFill>
                <a:srgbClr val="FF99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AutoShape 22"/>
              <p:cNvSpPr>
                <a:spLocks noChangeArrowheads="1"/>
              </p:cNvSpPr>
              <p:nvPr/>
            </p:nvSpPr>
            <p:spPr bwMode="auto">
              <a:xfrm>
                <a:off x="1891" y="3105"/>
                <a:ext cx="70" cy="79"/>
              </a:xfrm>
              <a:prstGeom prst="flowChartConnector">
                <a:avLst/>
              </a:prstGeom>
              <a:solidFill>
                <a:srgbClr val="FF99F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6148388" y="2686050"/>
              <a:ext cx="368300" cy="320675"/>
              <a:chOff x="3861" y="2679"/>
              <a:chExt cx="232" cy="202"/>
            </a:xfrm>
          </p:grpSpPr>
          <p:sp>
            <p:nvSpPr>
              <p:cNvPr id="26" name="AutoShape 24"/>
              <p:cNvSpPr>
                <a:spLocks noChangeArrowheads="1"/>
              </p:cNvSpPr>
              <p:nvPr/>
            </p:nvSpPr>
            <p:spPr bwMode="auto">
              <a:xfrm>
                <a:off x="4033" y="2747"/>
                <a:ext cx="60" cy="70"/>
              </a:xfrm>
              <a:prstGeom prst="flowChartConnector">
                <a:avLst/>
              </a:prstGeom>
              <a:solidFill>
                <a:srgbClr val="FF99F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AutoShape 25"/>
              <p:cNvSpPr>
                <a:spLocks noChangeArrowheads="1"/>
              </p:cNvSpPr>
              <p:nvPr/>
            </p:nvSpPr>
            <p:spPr bwMode="auto">
              <a:xfrm rot="5400000">
                <a:off x="3853" y="2687"/>
                <a:ext cx="202" cy="186"/>
              </a:xfrm>
              <a:prstGeom prst="flowChartExtract">
                <a:avLst/>
              </a:prstGeom>
              <a:solidFill>
                <a:srgbClr val="FF99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7065963" y="2784475"/>
              <a:ext cx="234950" cy="123825"/>
            </a:xfrm>
            <a:prstGeom prst="homePlate">
              <a:avLst>
                <a:gd name="adj" fmla="val 47436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3913188" y="2327275"/>
              <a:ext cx="371475" cy="631825"/>
              <a:chOff x="2903" y="2701"/>
              <a:chExt cx="281" cy="444"/>
            </a:xfrm>
          </p:grpSpPr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2903" y="2701"/>
                <a:ext cx="281" cy="444"/>
              </a:xfrm>
              <a:prstGeom prst="rect">
                <a:avLst/>
              </a:prstGeom>
              <a:solidFill>
                <a:srgbClr val="66FF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AutoShape 29"/>
              <p:cNvSpPr>
                <a:spLocks noChangeArrowheads="1"/>
              </p:cNvSpPr>
              <p:nvPr/>
            </p:nvSpPr>
            <p:spPr bwMode="auto">
              <a:xfrm rot="-5400000">
                <a:off x="2880" y="2998"/>
                <a:ext cx="156" cy="109"/>
              </a:xfrm>
              <a:prstGeom prst="flowChartMerge">
                <a:avLst/>
              </a:prstGeom>
              <a:solidFill>
                <a:srgbClr val="66FF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AutoShape 30"/>
            <p:cNvSpPr>
              <a:spLocks noChangeArrowheads="1"/>
            </p:cNvSpPr>
            <p:nvPr/>
          </p:nvSpPr>
          <p:spPr bwMode="auto">
            <a:xfrm>
              <a:off x="1841500" y="3562350"/>
              <a:ext cx="234950" cy="123825"/>
            </a:xfrm>
            <a:prstGeom prst="homePlate">
              <a:avLst>
                <a:gd name="adj" fmla="val 47436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AutoShape 31"/>
            <p:cNvSpPr>
              <a:spLocks/>
            </p:cNvSpPr>
            <p:nvPr/>
          </p:nvSpPr>
          <p:spPr bwMode="auto">
            <a:xfrm rot="5400000">
              <a:off x="2772569" y="2980531"/>
              <a:ext cx="193675" cy="1941513"/>
            </a:xfrm>
            <a:prstGeom prst="rightBrace">
              <a:avLst>
                <a:gd name="adj1" fmla="val 250615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eaLnBrk="0" hangingPunct="0">
                <a:lnSpc>
                  <a:spcPct val="100000"/>
                </a:lnSpc>
                <a:buFontTx/>
                <a:buNone/>
              </a:pPr>
              <a:endParaRPr lang="zh-CN" altLang="en-US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" name="AutoShape 32"/>
            <p:cNvSpPr>
              <a:spLocks/>
            </p:cNvSpPr>
            <p:nvPr/>
          </p:nvSpPr>
          <p:spPr bwMode="auto">
            <a:xfrm rot="5400000">
              <a:off x="4500562" y="3260726"/>
              <a:ext cx="239713" cy="1408112"/>
            </a:xfrm>
            <a:prstGeom prst="rightBrace">
              <a:avLst>
                <a:gd name="adj1" fmla="val 146854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eaLnBrk="0" hangingPunct="0">
                <a:lnSpc>
                  <a:spcPct val="100000"/>
                </a:lnSpc>
                <a:buFontTx/>
                <a:buNone/>
              </a:pPr>
              <a:endParaRPr lang="zh-CN" altLang="en-US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AutoShape 33"/>
            <p:cNvSpPr>
              <a:spLocks/>
            </p:cNvSpPr>
            <p:nvPr/>
          </p:nvSpPr>
          <p:spPr bwMode="auto">
            <a:xfrm rot="5400000">
              <a:off x="6238081" y="3053557"/>
              <a:ext cx="211137" cy="1803400"/>
            </a:xfrm>
            <a:prstGeom prst="rightBrace">
              <a:avLst>
                <a:gd name="adj1" fmla="val 213534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eaLnBrk="0" hangingPunct="0">
                <a:lnSpc>
                  <a:spcPct val="100000"/>
                </a:lnSpc>
                <a:buFontTx/>
                <a:buNone/>
              </a:pPr>
              <a:endParaRPr lang="zh-CN" altLang="en-US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1852613" y="4111625"/>
              <a:ext cx="1793875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>
                  <a:latin typeface="Arial Narrow" pitchFamily="34" charset="0"/>
                  <a:ea typeface="宋体" pitchFamily="2" charset="-122"/>
                </a:rPr>
                <a:t>Input to Clk (I2C) Paths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3802063" y="4141788"/>
              <a:ext cx="1719262" cy="28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>
                  <a:latin typeface="Arial Narrow" pitchFamily="34" charset="0"/>
                  <a:ea typeface="宋体" pitchFamily="2" charset="-122"/>
                </a:rPr>
                <a:t>Clk to Clk (C2C) paths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5497513" y="4124325"/>
              <a:ext cx="1897062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>
                  <a:latin typeface="Arial Narrow" pitchFamily="34" charset="0"/>
                  <a:ea typeface="宋体" pitchFamily="2" charset="-122"/>
                </a:rPr>
                <a:t>Clk to Output (C2O) path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065338" y="2387600"/>
              <a:ext cx="1017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070100" y="2746375"/>
              <a:ext cx="260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071688" y="2943225"/>
              <a:ext cx="247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2095500" y="3276600"/>
              <a:ext cx="963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2095500" y="3622675"/>
              <a:ext cx="18399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3579813" y="2462213"/>
              <a:ext cx="3444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5753100" y="2857500"/>
              <a:ext cx="395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6518275" y="2857500"/>
              <a:ext cx="519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5159375" y="2832100"/>
              <a:ext cx="222250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V="1">
              <a:off x="3576638" y="3203575"/>
              <a:ext cx="37941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H="1">
              <a:off x="2930525" y="2560638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H="1" flipV="1">
              <a:off x="2906713" y="3119438"/>
              <a:ext cx="127000" cy="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H="1">
              <a:off x="2909888" y="2559050"/>
              <a:ext cx="6350" cy="544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2" name="Group 50"/>
            <p:cNvGrpSpPr>
              <a:grpSpLocks/>
            </p:cNvGrpSpPr>
            <p:nvPr/>
          </p:nvGrpSpPr>
          <p:grpSpPr bwMode="auto">
            <a:xfrm>
              <a:off x="3921125" y="3114675"/>
              <a:ext cx="371475" cy="631825"/>
              <a:chOff x="2903" y="2701"/>
              <a:chExt cx="281" cy="444"/>
            </a:xfrm>
          </p:grpSpPr>
          <p:sp>
            <p:nvSpPr>
              <p:cNvPr id="53" name="Rectangle 51"/>
              <p:cNvSpPr>
                <a:spLocks noChangeArrowheads="1"/>
              </p:cNvSpPr>
              <p:nvPr/>
            </p:nvSpPr>
            <p:spPr bwMode="auto">
              <a:xfrm>
                <a:off x="2903" y="2701"/>
                <a:ext cx="281" cy="444"/>
              </a:xfrm>
              <a:prstGeom prst="rect">
                <a:avLst/>
              </a:prstGeom>
              <a:solidFill>
                <a:srgbClr val="66FF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" name="AutoShape 52"/>
              <p:cNvSpPr>
                <a:spLocks noChangeArrowheads="1"/>
              </p:cNvSpPr>
              <p:nvPr/>
            </p:nvSpPr>
            <p:spPr bwMode="auto">
              <a:xfrm rot="-5400000">
                <a:off x="2880" y="2998"/>
                <a:ext cx="156" cy="109"/>
              </a:xfrm>
              <a:prstGeom prst="flowChartMerge">
                <a:avLst/>
              </a:prstGeom>
              <a:solidFill>
                <a:srgbClr val="66FF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2790825" y="2836863"/>
              <a:ext cx="114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>
              <a:off x="4533900" y="2765425"/>
              <a:ext cx="142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>
              <a:off x="4533900" y="2936875"/>
              <a:ext cx="142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4533900" y="2936875"/>
              <a:ext cx="0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V="1">
              <a:off x="4519613" y="2465388"/>
              <a:ext cx="0" cy="300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 flipH="1">
              <a:off x="4276725" y="2451100"/>
              <a:ext cx="2428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 flipH="1">
              <a:off x="4305300" y="3194050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H="1">
              <a:off x="3748088" y="2836863"/>
              <a:ext cx="1571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3733800" y="285115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AutoShape 62"/>
            <p:cNvSpPr>
              <a:spLocks noChangeArrowheads="1"/>
            </p:cNvSpPr>
            <p:nvPr/>
          </p:nvSpPr>
          <p:spPr bwMode="auto">
            <a:xfrm>
              <a:off x="2859088" y="2778125"/>
              <a:ext cx="95250" cy="111125"/>
            </a:xfrm>
            <a:prstGeom prst="flowChartConnector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AutoShape 63"/>
            <p:cNvSpPr>
              <a:spLocks noChangeArrowheads="1"/>
            </p:cNvSpPr>
            <p:nvPr/>
          </p:nvSpPr>
          <p:spPr bwMode="auto">
            <a:xfrm>
              <a:off x="3687763" y="3549650"/>
              <a:ext cx="95250" cy="111125"/>
            </a:xfrm>
            <a:prstGeom prst="flowChartConnector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3733800" y="3765550"/>
              <a:ext cx="13858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 flipH="1">
              <a:off x="5133975" y="3251200"/>
              <a:ext cx="2428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 flipH="1" flipV="1">
              <a:off x="5119688" y="3251200"/>
              <a:ext cx="0" cy="485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80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440160"/>
          </a:xfrm>
        </p:spPr>
        <p:txBody>
          <a:bodyPr/>
          <a:lstStyle/>
          <a:p>
            <a:pPr marL="85725" indent="0" algn="ctr">
              <a:buNone/>
            </a:pPr>
            <a:r>
              <a:rPr lang="zh-CN" altLang="en-US" dirty="0"/>
              <a:t>时序路径的同步关系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时序路径的同步关系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34963" y="1994074"/>
            <a:ext cx="8566150" cy="2659062"/>
            <a:chOff x="211" y="758"/>
            <a:chExt cx="5396" cy="1675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930" y="943"/>
              <a:ext cx="3310" cy="96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931" y="1204"/>
              <a:ext cx="148" cy="78"/>
            </a:xfrm>
            <a:prstGeom prst="homePlate">
              <a:avLst>
                <a:gd name="adj" fmla="val 47436"/>
              </a:avLst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4527" y="1083"/>
              <a:ext cx="427" cy="347"/>
              <a:chOff x="1566" y="2736"/>
              <a:chExt cx="382" cy="261"/>
            </a:xfrm>
          </p:grpSpPr>
          <p:sp>
            <p:nvSpPr>
              <p:cNvPr id="74" name="AutoShape 6"/>
              <p:cNvSpPr>
                <a:spLocks noChangeArrowheads="1"/>
              </p:cNvSpPr>
              <p:nvPr/>
            </p:nvSpPr>
            <p:spPr bwMode="auto">
              <a:xfrm>
                <a:off x="1566" y="2736"/>
                <a:ext cx="315" cy="261"/>
              </a:xfrm>
              <a:prstGeom prst="flowChartDelay">
                <a:avLst/>
              </a:prstGeom>
              <a:solidFill>
                <a:srgbClr val="EAEAEA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" name="AutoShape 7"/>
              <p:cNvSpPr>
                <a:spLocks noChangeArrowheads="1"/>
              </p:cNvSpPr>
              <p:nvPr/>
            </p:nvSpPr>
            <p:spPr bwMode="auto">
              <a:xfrm>
                <a:off x="1878" y="2819"/>
                <a:ext cx="70" cy="79"/>
              </a:xfrm>
              <a:prstGeom prst="flowChartConnector">
                <a:avLst/>
              </a:prstGeom>
              <a:solidFill>
                <a:srgbClr val="EAEAEA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386" y="1097"/>
              <a:ext cx="340" cy="301"/>
              <a:chOff x="3861" y="2679"/>
              <a:chExt cx="232" cy="202"/>
            </a:xfrm>
          </p:grpSpPr>
          <p:sp>
            <p:nvSpPr>
              <p:cNvPr id="72" name="AutoShape 9"/>
              <p:cNvSpPr>
                <a:spLocks noChangeArrowheads="1"/>
              </p:cNvSpPr>
              <p:nvPr/>
            </p:nvSpPr>
            <p:spPr bwMode="auto">
              <a:xfrm>
                <a:off x="4033" y="2747"/>
                <a:ext cx="60" cy="70"/>
              </a:xfrm>
              <a:prstGeom prst="flowChartConnector">
                <a:avLst/>
              </a:prstGeom>
              <a:solidFill>
                <a:srgbClr val="FF99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AutoShape 10"/>
              <p:cNvSpPr>
                <a:spLocks noChangeArrowheads="1"/>
              </p:cNvSpPr>
              <p:nvPr/>
            </p:nvSpPr>
            <p:spPr bwMode="auto">
              <a:xfrm rot="5400000">
                <a:off x="3853" y="2687"/>
                <a:ext cx="202" cy="186"/>
              </a:xfrm>
              <a:prstGeom prst="flowChartExtract">
                <a:avLst/>
              </a:prstGeom>
              <a:solidFill>
                <a:srgbClr val="FF99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2687" y="1219"/>
              <a:ext cx="430" cy="300"/>
              <a:chOff x="1567" y="3027"/>
              <a:chExt cx="394" cy="249"/>
            </a:xfrm>
          </p:grpSpPr>
          <p:sp>
            <p:nvSpPr>
              <p:cNvPr id="70" name="AutoShape 12"/>
              <p:cNvSpPr>
                <a:spLocks noChangeArrowheads="1"/>
              </p:cNvSpPr>
              <p:nvPr/>
            </p:nvSpPr>
            <p:spPr bwMode="auto">
              <a:xfrm flipH="1">
                <a:off x="1567" y="3027"/>
                <a:ext cx="318" cy="249"/>
              </a:xfrm>
              <a:prstGeom prst="moon">
                <a:avLst>
                  <a:gd name="adj" fmla="val 80815"/>
                </a:avLst>
              </a:prstGeom>
              <a:solidFill>
                <a:srgbClr val="FF99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" name="AutoShape 13"/>
              <p:cNvSpPr>
                <a:spLocks noChangeArrowheads="1"/>
              </p:cNvSpPr>
              <p:nvPr/>
            </p:nvSpPr>
            <p:spPr bwMode="auto">
              <a:xfrm>
                <a:off x="1891" y="3105"/>
                <a:ext cx="70" cy="79"/>
              </a:xfrm>
              <a:prstGeom prst="flowChartConnector">
                <a:avLst/>
              </a:prstGeom>
              <a:solidFill>
                <a:srgbClr val="FF99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 rot="1387234">
              <a:off x="1066" y="1154"/>
              <a:ext cx="298" cy="267"/>
            </a:xfrm>
            <a:custGeom>
              <a:avLst/>
              <a:gdLst>
                <a:gd name="G0" fmla="+- -3299629 0 0"/>
                <a:gd name="G1" fmla="+- 11796480 0 0"/>
                <a:gd name="G2" fmla="+- -3299629 0 11796480"/>
                <a:gd name="G3" fmla="+- 10800 0 0"/>
                <a:gd name="G4" fmla="+- 0 0 -329962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11796480"/>
                <a:gd name="G10" fmla="+- 10800 0 2700"/>
                <a:gd name="G11" fmla="cos G10 -3299629"/>
                <a:gd name="G12" fmla="sin G10 -3299629"/>
                <a:gd name="G13" fmla="cos 13500 -3299629"/>
                <a:gd name="G14" fmla="sin 13500 -3299629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3299629"/>
                <a:gd name="G22" fmla="sin G20 -3299629"/>
                <a:gd name="G23" fmla="+- G21 10800 0"/>
                <a:gd name="G24" fmla="+- G12 G23 G22"/>
                <a:gd name="G25" fmla="+- G22 G23 G11"/>
                <a:gd name="G26" fmla="cos 10800 -3299629"/>
                <a:gd name="G27" fmla="sin 10800 -3299629"/>
                <a:gd name="G28" fmla="cos 10800 -3299629"/>
                <a:gd name="G29" fmla="sin 10800 -329962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796480"/>
                <a:gd name="G36" fmla="sin G34 11796480"/>
                <a:gd name="G37" fmla="+/ 11796480 -329962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6205 w 21600"/>
                <a:gd name="T5" fmla="*/ 1025 h 21600"/>
                <a:gd name="T6" fmla="*/ 0 w 21600"/>
                <a:gd name="T7" fmla="*/ 10800 h 21600"/>
                <a:gd name="T8" fmla="*/ 6205 w 21600"/>
                <a:gd name="T9" fmla="*/ 1025 h 21600"/>
                <a:gd name="T10" fmla="*/ 19414 w 21600"/>
                <a:gd name="T11" fmla="*/ 405 h 21600"/>
                <a:gd name="T12" fmla="*/ 19770 w 21600"/>
                <a:gd name="T13" fmla="*/ 4207 h 21600"/>
                <a:gd name="T14" fmla="*/ 15968 w 21600"/>
                <a:gd name="T15" fmla="*/ 45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691" y="2484"/>
                  </a:moveTo>
                  <a:cubicBezTo>
                    <a:pt x="15754" y="878"/>
                    <a:pt x="13316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3316" y="-1"/>
                    <a:pt x="15754" y="878"/>
                    <a:pt x="17691" y="2484"/>
                  </a:cubicBezTo>
                  <a:lnTo>
                    <a:pt x="19414" y="405"/>
                  </a:lnTo>
                  <a:lnTo>
                    <a:pt x="19770" y="4207"/>
                  </a:lnTo>
                  <a:lnTo>
                    <a:pt x="15968" y="4563"/>
                  </a:lnTo>
                  <a:lnTo>
                    <a:pt x="17691" y="2484"/>
                  </a:lnTo>
                  <a:close/>
                </a:path>
              </a:pathLst>
            </a:cu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 rot="1387234">
              <a:off x="2452" y="1212"/>
              <a:ext cx="268" cy="267"/>
            </a:xfrm>
            <a:custGeom>
              <a:avLst/>
              <a:gdLst>
                <a:gd name="G0" fmla="+- -3299629 0 0"/>
                <a:gd name="G1" fmla="+- 11796480 0 0"/>
                <a:gd name="G2" fmla="+- -3299629 0 11796480"/>
                <a:gd name="G3" fmla="+- 10800 0 0"/>
                <a:gd name="G4" fmla="+- 0 0 -329962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11796480"/>
                <a:gd name="G10" fmla="+- 10800 0 2700"/>
                <a:gd name="G11" fmla="cos G10 -3299629"/>
                <a:gd name="G12" fmla="sin G10 -3299629"/>
                <a:gd name="G13" fmla="cos 13500 -3299629"/>
                <a:gd name="G14" fmla="sin 13500 -3299629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3299629"/>
                <a:gd name="G22" fmla="sin G20 -3299629"/>
                <a:gd name="G23" fmla="+- G21 10800 0"/>
                <a:gd name="G24" fmla="+- G12 G23 G22"/>
                <a:gd name="G25" fmla="+- G22 G23 G11"/>
                <a:gd name="G26" fmla="cos 10800 -3299629"/>
                <a:gd name="G27" fmla="sin 10800 -3299629"/>
                <a:gd name="G28" fmla="cos 10800 -3299629"/>
                <a:gd name="G29" fmla="sin 10800 -329962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796480"/>
                <a:gd name="G36" fmla="sin G34 11796480"/>
                <a:gd name="G37" fmla="+/ 11796480 -329962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6205 w 21600"/>
                <a:gd name="T5" fmla="*/ 1025 h 21600"/>
                <a:gd name="T6" fmla="*/ 0 w 21600"/>
                <a:gd name="T7" fmla="*/ 10800 h 21600"/>
                <a:gd name="T8" fmla="*/ 6205 w 21600"/>
                <a:gd name="T9" fmla="*/ 1025 h 21600"/>
                <a:gd name="T10" fmla="*/ 19414 w 21600"/>
                <a:gd name="T11" fmla="*/ 405 h 21600"/>
                <a:gd name="T12" fmla="*/ 19770 w 21600"/>
                <a:gd name="T13" fmla="*/ 4207 h 21600"/>
                <a:gd name="T14" fmla="*/ 15968 w 21600"/>
                <a:gd name="T15" fmla="*/ 45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691" y="2484"/>
                  </a:moveTo>
                  <a:cubicBezTo>
                    <a:pt x="15754" y="878"/>
                    <a:pt x="13316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3316" y="-1"/>
                    <a:pt x="15754" y="878"/>
                    <a:pt x="17691" y="2484"/>
                  </a:cubicBezTo>
                  <a:lnTo>
                    <a:pt x="19414" y="405"/>
                  </a:lnTo>
                  <a:lnTo>
                    <a:pt x="19770" y="4207"/>
                  </a:lnTo>
                  <a:lnTo>
                    <a:pt x="15968" y="4563"/>
                  </a:lnTo>
                  <a:lnTo>
                    <a:pt x="17691" y="2484"/>
                  </a:lnTo>
                  <a:close/>
                </a:path>
              </a:pathLst>
            </a:cu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 rot="402419">
              <a:off x="3116" y="1210"/>
              <a:ext cx="292" cy="267"/>
            </a:xfrm>
            <a:custGeom>
              <a:avLst/>
              <a:gdLst>
                <a:gd name="G0" fmla="+- -3299629 0 0"/>
                <a:gd name="G1" fmla="+- 11796480 0 0"/>
                <a:gd name="G2" fmla="+- -3299629 0 11796480"/>
                <a:gd name="G3" fmla="+- 10800 0 0"/>
                <a:gd name="G4" fmla="+- 0 0 -329962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11796480"/>
                <a:gd name="G10" fmla="+- 10800 0 2700"/>
                <a:gd name="G11" fmla="cos G10 -3299629"/>
                <a:gd name="G12" fmla="sin G10 -3299629"/>
                <a:gd name="G13" fmla="cos 13500 -3299629"/>
                <a:gd name="G14" fmla="sin 13500 -3299629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3299629"/>
                <a:gd name="G22" fmla="sin G20 -3299629"/>
                <a:gd name="G23" fmla="+- G21 10800 0"/>
                <a:gd name="G24" fmla="+- G12 G23 G22"/>
                <a:gd name="G25" fmla="+- G22 G23 G11"/>
                <a:gd name="G26" fmla="cos 10800 -3299629"/>
                <a:gd name="G27" fmla="sin 10800 -3299629"/>
                <a:gd name="G28" fmla="cos 10800 -3299629"/>
                <a:gd name="G29" fmla="sin 10800 -329962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796480"/>
                <a:gd name="G36" fmla="sin G34 11796480"/>
                <a:gd name="G37" fmla="+/ 11796480 -329962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6205 w 21600"/>
                <a:gd name="T5" fmla="*/ 1025 h 21600"/>
                <a:gd name="T6" fmla="*/ 0 w 21600"/>
                <a:gd name="T7" fmla="*/ 10800 h 21600"/>
                <a:gd name="T8" fmla="*/ 6205 w 21600"/>
                <a:gd name="T9" fmla="*/ 1025 h 21600"/>
                <a:gd name="T10" fmla="*/ 19414 w 21600"/>
                <a:gd name="T11" fmla="*/ 405 h 21600"/>
                <a:gd name="T12" fmla="*/ 19770 w 21600"/>
                <a:gd name="T13" fmla="*/ 4207 h 21600"/>
                <a:gd name="T14" fmla="*/ 15968 w 21600"/>
                <a:gd name="T15" fmla="*/ 45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691" y="2484"/>
                  </a:moveTo>
                  <a:cubicBezTo>
                    <a:pt x="15754" y="878"/>
                    <a:pt x="13316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3316" y="-1"/>
                    <a:pt x="15754" y="878"/>
                    <a:pt x="17691" y="2484"/>
                  </a:cubicBezTo>
                  <a:lnTo>
                    <a:pt x="19414" y="405"/>
                  </a:lnTo>
                  <a:lnTo>
                    <a:pt x="19770" y="4207"/>
                  </a:lnTo>
                  <a:lnTo>
                    <a:pt x="15968" y="4563"/>
                  </a:lnTo>
                  <a:lnTo>
                    <a:pt x="17691" y="2484"/>
                  </a:lnTo>
                  <a:close/>
                </a:path>
              </a:pathLst>
            </a:cu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 rot="-338238">
              <a:off x="4948" y="1106"/>
              <a:ext cx="267" cy="273"/>
            </a:xfrm>
            <a:custGeom>
              <a:avLst/>
              <a:gdLst>
                <a:gd name="G0" fmla="+- -3299629 0 0"/>
                <a:gd name="G1" fmla="+- 11796480 0 0"/>
                <a:gd name="G2" fmla="+- -3299629 0 11796480"/>
                <a:gd name="G3" fmla="+- 10800 0 0"/>
                <a:gd name="G4" fmla="+- 0 0 -329962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11796480"/>
                <a:gd name="G10" fmla="+- 10800 0 2700"/>
                <a:gd name="G11" fmla="cos G10 -3299629"/>
                <a:gd name="G12" fmla="sin G10 -3299629"/>
                <a:gd name="G13" fmla="cos 13500 -3299629"/>
                <a:gd name="G14" fmla="sin 13500 -3299629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3299629"/>
                <a:gd name="G22" fmla="sin G20 -3299629"/>
                <a:gd name="G23" fmla="+- G21 10800 0"/>
                <a:gd name="G24" fmla="+- G12 G23 G22"/>
                <a:gd name="G25" fmla="+- G22 G23 G11"/>
                <a:gd name="G26" fmla="cos 10800 -3299629"/>
                <a:gd name="G27" fmla="sin 10800 -3299629"/>
                <a:gd name="G28" fmla="cos 10800 -3299629"/>
                <a:gd name="G29" fmla="sin 10800 -329962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796480"/>
                <a:gd name="G36" fmla="sin G34 11796480"/>
                <a:gd name="G37" fmla="+/ 11796480 -329962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6205 w 21600"/>
                <a:gd name="T5" fmla="*/ 1025 h 21600"/>
                <a:gd name="T6" fmla="*/ 0 w 21600"/>
                <a:gd name="T7" fmla="*/ 10800 h 21600"/>
                <a:gd name="T8" fmla="*/ 6205 w 21600"/>
                <a:gd name="T9" fmla="*/ 1025 h 21600"/>
                <a:gd name="T10" fmla="*/ 19414 w 21600"/>
                <a:gd name="T11" fmla="*/ 405 h 21600"/>
                <a:gd name="T12" fmla="*/ 19770 w 21600"/>
                <a:gd name="T13" fmla="*/ 4207 h 21600"/>
                <a:gd name="T14" fmla="*/ 15968 w 21600"/>
                <a:gd name="T15" fmla="*/ 45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691" y="2484"/>
                  </a:moveTo>
                  <a:cubicBezTo>
                    <a:pt x="15754" y="878"/>
                    <a:pt x="13316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3316" y="-1"/>
                    <a:pt x="15754" y="878"/>
                    <a:pt x="17691" y="2484"/>
                  </a:cubicBezTo>
                  <a:lnTo>
                    <a:pt x="19414" y="405"/>
                  </a:lnTo>
                  <a:lnTo>
                    <a:pt x="19770" y="4207"/>
                  </a:lnTo>
                  <a:lnTo>
                    <a:pt x="15968" y="4563"/>
                  </a:lnTo>
                  <a:lnTo>
                    <a:pt x="17691" y="2484"/>
                  </a:lnTo>
                  <a:close/>
                </a:path>
              </a:pathLst>
            </a:cu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15" name="AutoShape 18"/>
            <p:cNvSpPr>
              <a:spLocks noChangeArrowheads="1"/>
            </p:cNvSpPr>
            <p:nvPr/>
          </p:nvSpPr>
          <p:spPr bwMode="auto">
            <a:xfrm rot="1387234">
              <a:off x="1727" y="1161"/>
              <a:ext cx="308" cy="267"/>
            </a:xfrm>
            <a:custGeom>
              <a:avLst/>
              <a:gdLst>
                <a:gd name="G0" fmla="+- -3299629 0 0"/>
                <a:gd name="G1" fmla="+- 11796480 0 0"/>
                <a:gd name="G2" fmla="+- -3299629 0 11796480"/>
                <a:gd name="G3" fmla="+- 10800 0 0"/>
                <a:gd name="G4" fmla="+- 0 0 -329962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11796480"/>
                <a:gd name="G10" fmla="+- 10800 0 2700"/>
                <a:gd name="G11" fmla="cos G10 -3299629"/>
                <a:gd name="G12" fmla="sin G10 -3299629"/>
                <a:gd name="G13" fmla="cos 13500 -3299629"/>
                <a:gd name="G14" fmla="sin 13500 -3299629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3299629"/>
                <a:gd name="G22" fmla="sin G20 -3299629"/>
                <a:gd name="G23" fmla="+- G21 10800 0"/>
                <a:gd name="G24" fmla="+- G12 G23 G22"/>
                <a:gd name="G25" fmla="+- G22 G23 G11"/>
                <a:gd name="G26" fmla="cos 10800 -3299629"/>
                <a:gd name="G27" fmla="sin 10800 -3299629"/>
                <a:gd name="G28" fmla="cos 10800 -3299629"/>
                <a:gd name="G29" fmla="sin 10800 -329962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796480"/>
                <a:gd name="G36" fmla="sin G34 11796480"/>
                <a:gd name="G37" fmla="+/ 11796480 -329962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6205 w 21600"/>
                <a:gd name="T5" fmla="*/ 1025 h 21600"/>
                <a:gd name="T6" fmla="*/ 0 w 21600"/>
                <a:gd name="T7" fmla="*/ 10800 h 21600"/>
                <a:gd name="T8" fmla="*/ 6205 w 21600"/>
                <a:gd name="T9" fmla="*/ 1025 h 21600"/>
                <a:gd name="T10" fmla="*/ 19414 w 21600"/>
                <a:gd name="T11" fmla="*/ 405 h 21600"/>
                <a:gd name="T12" fmla="*/ 19770 w 21600"/>
                <a:gd name="T13" fmla="*/ 4207 h 21600"/>
                <a:gd name="T14" fmla="*/ 15968 w 21600"/>
                <a:gd name="T15" fmla="*/ 45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691" y="2484"/>
                  </a:moveTo>
                  <a:cubicBezTo>
                    <a:pt x="15754" y="878"/>
                    <a:pt x="13316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3316" y="-1"/>
                    <a:pt x="15754" y="878"/>
                    <a:pt x="17691" y="2484"/>
                  </a:cubicBezTo>
                  <a:lnTo>
                    <a:pt x="19414" y="405"/>
                  </a:lnTo>
                  <a:lnTo>
                    <a:pt x="19770" y="4207"/>
                  </a:lnTo>
                  <a:lnTo>
                    <a:pt x="15968" y="4563"/>
                  </a:lnTo>
                  <a:lnTo>
                    <a:pt x="17691" y="2484"/>
                  </a:lnTo>
                  <a:close/>
                </a:path>
              </a:pathLst>
            </a:cu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 rot="20212766" flipV="1">
              <a:off x="4532" y="1018"/>
              <a:ext cx="461" cy="273"/>
            </a:xfrm>
            <a:custGeom>
              <a:avLst/>
              <a:gdLst>
                <a:gd name="G0" fmla="+- -4835866 0 0"/>
                <a:gd name="G1" fmla="+- 11730137 0 0"/>
                <a:gd name="G2" fmla="+- -4835866 0 11730137"/>
                <a:gd name="G3" fmla="+- 10800 0 0"/>
                <a:gd name="G4" fmla="+- 0 0 -483586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11730137"/>
                <a:gd name="G10" fmla="+- 10800 0 2700"/>
                <a:gd name="G11" fmla="cos G10 -4835866"/>
                <a:gd name="G12" fmla="sin G10 -4835866"/>
                <a:gd name="G13" fmla="cos 13500 -4835866"/>
                <a:gd name="G14" fmla="sin 13500 -4835866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4835866"/>
                <a:gd name="G22" fmla="sin G20 -4835866"/>
                <a:gd name="G23" fmla="+- G21 10800 0"/>
                <a:gd name="G24" fmla="+- G12 G23 G22"/>
                <a:gd name="G25" fmla="+- G22 G23 G11"/>
                <a:gd name="G26" fmla="cos 10800 -4835866"/>
                <a:gd name="G27" fmla="sin 10800 -4835866"/>
                <a:gd name="G28" fmla="cos 10800 -4835866"/>
                <a:gd name="G29" fmla="sin 10800 -483586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730137"/>
                <a:gd name="G36" fmla="sin G34 11730137"/>
                <a:gd name="G37" fmla="+/ 11730137 -483586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240 w 21600"/>
                <a:gd name="T5" fmla="*/ 2220 h 21600"/>
                <a:gd name="T6" fmla="*/ 1 w 21600"/>
                <a:gd name="T7" fmla="*/ 10990 h 21600"/>
                <a:gd name="T8" fmla="*/ 4240 w 21600"/>
                <a:gd name="T9" fmla="*/ 2220 h 21600"/>
                <a:gd name="T10" fmla="*/ 14568 w 21600"/>
                <a:gd name="T11" fmla="*/ -2164 h 21600"/>
                <a:gd name="T12" fmla="*/ 16408 w 21600"/>
                <a:gd name="T13" fmla="*/ 1183 h 21600"/>
                <a:gd name="T14" fmla="*/ 13061 w 21600"/>
                <a:gd name="T15" fmla="*/ 302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815" y="429"/>
                  </a:moveTo>
                  <a:cubicBezTo>
                    <a:pt x="12835" y="144"/>
                    <a:pt x="1182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63"/>
                    <a:pt x="0" y="10927"/>
                    <a:pt x="1" y="10990"/>
                  </a:cubicBezTo>
                  <a:cubicBezTo>
                    <a:pt x="0" y="10927"/>
                    <a:pt x="0" y="10863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1820" y="-1"/>
                    <a:pt x="12835" y="144"/>
                    <a:pt x="13815" y="429"/>
                  </a:cubicBezTo>
                  <a:lnTo>
                    <a:pt x="14568" y="-2164"/>
                  </a:lnTo>
                  <a:lnTo>
                    <a:pt x="16408" y="1183"/>
                  </a:lnTo>
                  <a:lnTo>
                    <a:pt x="13061" y="3022"/>
                  </a:lnTo>
                  <a:lnTo>
                    <a:pt x="13815" y="429"/>
                  </a:lnTo>
                  <a:close/>
                </a:path>
              </a:pathLst>
            </a:cu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17" name="AutoShape 20"/>
            <p:cNvSpPr>
              <a:spLocks noChangeArrowheads="1"/>
            </p:cNvSpPr>
            <p:nvPr/>
          </p:nvSpPr>
          <p:spPr bwMode="auto">
            <a:xfrm rot="20875853" flipV="1">
              <a:off x="2743" y="1123"/>
              <a:ext cx="418" cy="267"/>
            </a:xfrm>
            <a:custGeom>
              <a:avLst/>
              <a:gdLst>
                <a:gd name="G0" fmla="+- -4835866 0 0"/>
                <a:gd name="G1" fmla="+- -10904866 0 0"/>
                <a:gd name="G2" fmla="+- -4835866 0 -10904866"/>
                <a:gd name="G3" fmla="+- 10800 0 0"/>
                <a:gd name="G4" fmla="+- 0 0 -483586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-10904866"/>
                <a:gd name="G10" fmla="+- 10800 0 2700"/>
                <a:gd name="G11" fmla="cos G10 -4835866"/>
                <a:gd name="G12" fmla="sin G10 -4835866"/>
                <a:gd name="G13" fmla="cos 13500 -4835866"/>
                <a:gd name="G14" fmla="sin 13500 -4835866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4835866"/>
                <a:gd name="G22" fmla="sin G20 -4835866"/>
                <a:gd name="G23" fmla="+- G21 10800 0"/>
                <a:gd name="G24" fmla="+- G12 G23 G22"/>
                <a:gd name="G25" fmla="+- G22 G23 G11"/>
                <a:gd name="G26" fmla="cos 10800 -4835866"/>
                <a:gd name="G27" fmla="sin 10800 -4835866"/>
                <a:gd name="G28" fmla="cos 10800 -4835866"/>
                <a:gd name="G29" fmla="sin 10800 -483586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0904866"/>
                <a:gd name="G36" fmla="sin G34 -10904866"/>
                <a:gd name="G37" fmla="+/ -10904866 -483586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5384 w 21600"/>
                <a:gd name="T5" fmla="*/ 1455 h 21600"/>
                <a:gd name="T6" fmla="*/ 303 w 21600"/>
                <a:gd name="T7" fmla="*/ 8259 h 21600"/>
                <a:gd name="T8" fmla="*/ 5384 w 21600"/>
                <a:gd name="T9" fmla="*/ 1455 h 21600"/>
                <a:gd name="T10" fmla="*/ 14568 w 21600"/>
                <a:gd name="T11" fmla="*/ -2164 h 21600"/>
                <a:gd name="T12" fmla="*/ 16408 w 21600"/>
                <a:gd name="T13" fmla="*/ 1183 h 21600"/>
                <a:gd name="T14" fmla="*/ 13061 w 21600"/>
                <a:gd name="T15" fmla="*/ 302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815" y="429"/>
                  </a:moveTo>
                  <a:cubicBezTo>
                    <a:pt x="12835" y="144"/>
                    <a:pt x="11820" y="0"/>
                    <a:pt x="10800" y="0"/>
                  </a:cubicBezTo>
                  <a:cubicBezTo>
                    <a:pt x="5813" y="-1"/>
                    <a:pt x="1475" y="3413"/>
                    <a:pt x="303" y="8259"/>
                  </a:cubicBezTo>
                  <a:cubicBezTo>
                    <a:pt x="1475" y="3413"/>
                    <a:pt x="5813" y="-1"/>
                    <a:pt x="10800" y="0"/>
                  </a:cubicBezTo>
                  <a:cubicBezTo>
                    <a:pt x="11820" y="0"/>
                    <a:pt x="12835" y="144"/>
                    <a:pt x="13815" y="429"/>
                  </a:cubicBezTo>
                  <a:lnTo>
                    <a:pt x="14568" y="-2164"/>
                  </a:lnTo>
                  <a:lnTo>
                    <a:pt x="16408" y="1183"/>
                  </a:lnTo>
                  <a:lnTo>
                    <a:pt x="13061" y="3022"/>
                  </a:lnTo>
                  <a:lnTo>
                    <a:pt x="13815" y="429"/>
                  </a:lnTo>
                  <a:close/>
                </a:path>
              </a:pathLst>
            </a:cu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 rot="20212766" flipV="1">
              <a:off x="1360" y="1009"/>
              <a:ext cx="415" cy="267"/>
            </a:xfrm>
            <a:custGeom>
              <a:avLst/>
              <a:gdLst>
                <a:gd name="G0" fmla="+- -4835866 0 0"/>
                <a:gd name="G1" fmla="+- 11796480 0 0"/>
                <a:gd name="G2" fmla="+- -4835866 0 11796480"/>
                <a:gd name="G3" fmla="+- 10800 0 0"/>
                <a:gd name="G4" fmla="+- 0 0 -483586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11796480"/>
                <a:gd name="G10" fmla="+- 10800 0 2700"/>
                <a:gd name="G11" fmla="cos G10 -4835866"/>
                <a:gd name="G12" fmla="sin G10 -4835866"/>
                <a:gd name="G13" fmla="cos 13500 -4835866"/>
                <a:gd name="G14" fmla="sin 13500 -4835866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4835866"/>
                <a:gd name="G22" fmla="sin G20 -4835866"/>
                <a:gd name="G23" fmla="+- G21 10800 0"/>
                <a:gd name="G24" fmla="+- G12 G23 G22"/>
                <a:gd name="G25" fmla="+- G22 G23 G11"/>
                <a:gd name="G26" fmla="cos 10800 -4835866"/>
                <a:gd name="G27" fmla="sin 10800 -4835866"/>
                <a:gd name="G28" fmla="cos 10800 -4835866"/>
                <a:gd name="G29" fmla="sin 10800 -483586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796480"/>
                <a:gd name="G36" fmla="sin G34 11796480"/>
                <a:gd name="G37" fmla="+/ 11796480 -483586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316 w 21600"/>
                <a:gd name="T5" fmla="*/ 2162 h 21600"/>
                <a:gd name="T6" fmla="*/ 0 w 21600"/>
                <a:gd name="T7" fmla="*/ 10800 h 21600"/>
                <a:gd name="T8" fmla="*/ 4316 w 21600"/>
                <a:gd name="T9" fmla="*/ 2162 h 21600"/>
                <a:gd name="T10" fmla="*/ 14568 w 21600"/>
                <a:gd name="T11" fmla="*/ -2164 h 21600"/>
                <a:gd name="T12" fmla="*/ 16408 w 21600"/>
                <a:gd name="T13" fmla="*/ 1183 h 21600"/>
                <a:gd name="T14" fmla="*/ 13061 w 21600"/>
                <a:gd name="T15" fmla="*/ 3022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815" y="429"/>
                  </a:moveTo>
                  <a:cubicBezTo>
                    <a:pt x="12835" y="144"/>
                    <a:pt x="1182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1820" y="-1"/>
                    <a:pt x="12835" y="144"/>
                    <a:pt x="13815" y="429"/>
                  </a:cubicBezTo>
                  <a:lnTo>
                    <a:pt x="14568" y="-2164"/>
                  </a:lnTo>
                  <a:lnTo>
                    <a:pt x="16408" y="1183"/>
                  </a:lnTo>
                  <a:lnTo>
                    <a:pt x="13061" y="3022"/>
                  </a:lnTo>
                  <a:lnTo>
                    <a:pt x="13815" y="429"/>
                  </a:lnTo>
                  <a:close/>
                </a:path>
              </a:pathLst>
            </a:cu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 rot="1387234">
              <a:off x="616" y="1106"/>
              <a:ext cx="312" cy="273"/>
            </a:xfrm>
            <a:custGeom>
              <a:avLst/>
              <a:gdLst>
                <a:gd name="G0" fmla="+- -3299629 0 0"/>
                <a:gd name="G1" fmla="+- 11796480 0 0"/>
                <a:gd name="G2" fmla="+- -3299629 0 11796480"/>
                <a:gd name="G3" fmla="+- 10800 0 0"/>
                <a:gd name="G4" fmla="+- 0 0 -329962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11796480"/>
                <a:gd name="G10" fmla="+- 10800 0 2700"/>
                <a:gd name="G11" fmla="cos G10 -3299629"/>
                <a:gd name="G12" fmla="sin G10 -3299629"/>
                <a:gd name="G13" fmla="cos 13500 -3299629"/>
                <a:gd name="G14" fmla="sin 13500 -3299629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3299629"/>
                <a:gd name="G22" fmla="sin G20 -3299629"/>
                <a:gd name="G23" fmla="+- G21 10800 0"/>
                <a:gd name="G24" fmla="+- G12 G23 G22"/>
                <a:gd name="G25" fmla="+- G22 G23 G11"/>
                <a:gd name="G26" fmla="cos 10800 -3299629"/>
                <a:gd name="G27" fmla="sin 10800 -3299629"/>
                <a:gd name="G28" fmla="cos 10800 -3299629"/>
                <a:gd name="G29" fmla="sin 10800 -329962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796480"/>
                <a:gd name="G36" fmla="sin G34 11796480"/>
                <a:gd name="G37" fmla="+/ 11796480 -329962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6205 w 21600"/>
                <a:gd name="T5" fmla="*/ 1025 h 21600"/>
                <a:gd name="T6" fmla="*/ 0 w 21600"/>
                <a:gd name="T7" fmla="*/ 10800 h 21600"/>
                <a:gd name="T8" fmla="*/ 6205 w 21600"/>
                <a:gd name="T9" fmla="*/ 1025 h 21600"/>
                <a:gd name="T10" fmla="*/ 19414 w 21600"/>
                <a:gd name="T11" fmla="*/ 405 h 21600"/>
                <a:gd name="T12" fmla="*/ 19770 w 21600"/>
                <a:gd name="T13" fmla="*/ 4207 h 21600"/>
                <a:gd name="T14" fmla="*/ 15968 w 21600"/>
                <a:gd name="T15" fmla="*/ 45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691" y="2484"/>
                  </a:moveTo>
                  <a:cubicBezTo>
                    <a:pt x="15754" y="878"/>
                    <a:pt x="13316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3316" y="-1"/>
                    <a:pt x="15754" y="878"/>
                    <a:pt x="17691" y="2484"/>
                  </a:cubicBezTo>
                  <a:lnTo>
                    <a:pt x="19414" y="405"/>
                  </a:lnTo>
                  <a:lnTo>
                    <a:pt x="19770" y="4207"/>
                  </a:lnTo>
                  <a:lnTo>
                    <a:pt x="15968" y="4563"/>
                  </a:lnTo>
                  <a:lnTo>
                    <a:pt x="17691" y="2484"/>
                  </a:lnTo>
                  <a:close/>
                </a:path>
              </a:pathLst>
            </a:cu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grpSp>
          <p:nvGrpSpPr>
            <p:cNvPr id="20" name="Group 23"/>
            <p:cNvGrpSpPr>
              <a:grpSpLocks/>
            </p:cNvGrpSpPr>
            <p:nvPr/>
          </p:nvGrpSpPr>
          <p:grpSpPr bwMode="auto">
            <a:xfrm>
              <a:off x="2034" y="1138"/>
              <a:ext cx="405" cy="605"/>
              <a:chOff x="2903" y="2701"/>
              <a:chExt cx="281" cy="444"/>
            </a:xfrm>
          </p:grpSpPr>
          <p:sp>
            <p:nvSpPr>
              <p:cNvPr id="68" name="Rectangle 24"/>
              <p:cNvSpPr>
                <a:spLocks noChangeArrowheads="1"/>
              </p:cNvSpPr>
              <p:nvPr/>
            </p:nvSpPr>
            <p:spPr bwMode="auto">
              <a:xfrm>
                <a:off x="2903" y="2701"/>
                <a:ext cx="281" cy="444"/>
              </a:xfrm>
              <a:prstGeom prst="rect">
                <a:avLst/>
              </a:prstGeom>
              <a:solidFill>
                <a:srgbClr val="66FF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AutoShape 25"/>
              <p:cNvSpPr>
                <a:spLocks noChangeArrowheads="1"/>
              </p:cNvSpPr>
              <p:nvPr/>
            </p:nvSpPr>
            <p:spPr bwMode="auto">
              <a:xfrm rot="-5400000">
                <a:off x="2880" y="2998"/>
                <a:ext cx="156" cy="109"/>
              </a:xfrm>
              <a:prstGeom prst="flowChartMerge">
                <a:avLst/>
              </a:prstGeom>
              <a:solidFill>
                <a:srgbClr val="66FF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rot="5649822">
              <a:off x="1847" y="1270"/>
              <a:ext cx="331" cy="284"/>
            </a:xfrm>
            <a:custGeom>
              <a:avLst/>
              <a:gdLst>
                <a:gd name="G0" fmla="+- -3299629 0 0"/>
                <a:gd name="G1" fmla="+- 11796480 0 0"/>
                <a:gd name="G2" fmla="+- -3299629 0 11796480"/>
                <a:gd name="G3" fmla="+- 10800 0 0"/>
                <a:gd name="G4" fmla="+- 0 0 -329962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11796480"/>
                <a:gd name="G10" fmla="+- 10800 0 2700"/>
                <a:gd name="G11" fmla="cos G10 -3299629"/>
                <a:gd name="G12" fmla="sin G10 -3299629"/>
                <a:gd name="G13" fmla="cos 13500 -3299629"/>
                <a:gd name="G14" fmla="sin 13500 -3299629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3299629"/>
                <a:gd name="G22" fmla="sin G20 -3299629"/>
                <a:gd name="G23" fmla="+- G21 10800 0"/>
                <a:gd name="G24" fmla="+- G12 G23 G22"/>
                <a:gd name="G25" fmla="+- G22 G23 G11"/>
                <a:gd name="G26" fmla="cos 10800 -3299629"/>
                <a:gd name="G27" fmla="sin 10800 -3299629"/>
                <a:gd name="G28" fmla="cos 10800 -3299629"/>
                <a:gd name="G29" fmla="sin 10800 -329962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796480"/>
                <a:gd name="G36" fmla="sin G34 11796480"/>
                <a:gd name="G37" fmla="+/ 11796480 -329962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6205 w 21600"/>
                <a:gd name="T5" fmla="*/ 1025 h 21600"/>
                <a:gd name="T6" fmla="*/ 0 w 21600"/>
                <a:gd name="T7" fmla="*/ 10800 h 21600"/>
                <a:gd name="T8" fmla="*/ 6205 w 21600"/>
                <a:gd name="T9" fmla="*/ 1025 h 21600"/>
                <a:gd name="T10" fmla="*/ 19414 w 21600"/>
                <a:gd name="T11" fmla="*/ 405 h 21600"/>
                <a:gd name="T12" fmla="*/ 19770 w 21600"/>
                <a:gd name="T13" fmla="*/ 4207 h 21600"/>
                <a:gd name="T14" fmla="*/ 15968 w 21600"/>
                <a:gd name="T15" fmla="*/ 45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691" y="2484"/>
                  </a:moveTo>
                  <a:cubicBezTo>
                    <a:pt x="15754" y="878"/>
                    <a:pt x="13316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3316" y="-1"/>
                    <a:pt x="15754" y="878"/>
                    <a:pt x="17691" y="2484"/>
                  </a:cubicBezTo>
                  <a:lnTo>
                    <a:pt x="19414" y="405"/>
                  </a:lnTo>
                  <a:lnTo>
                    <a:pt x="19770" y="4207"/>
                  </a:lnTo>
                  <a:lnTo>
                    <a:pt x="15968" y="4563"/>
                  </a:lnTo>
                  <a:lnTo>
                    <a:pt x="17691" y="2484"/>
                  </a:lnTo>
                  <a:close/>
                </a:path>
              </a:pathLst>
            </a:cu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22" name="AutoShape 27"/>
            <p:cNvSpPr>
              <a:spLocks noChangeArrowheads="1"/>
            </p:cNvSpPr>
            <p:nvPr/>
          </p:nvSpPr>
          <p:spPr bwMode="auto">
            <a:xfrm rot="-2594870">
              <a:off x="2113" y="1350"/>
              <a:ext cx="489" cy="273"/>
            </a:xfrm>
            <a:custGeom>
              <a:avLst/>
              <a:gdLst>
                <a:gd name="G0" fmla="+- -3299629 0 0"/>
                <a:gd name="G1" fmla="+- -9788827 0 0"/>
                <a:gd name="G2" fmla="+- -3299629 0 -9788827"/>
                <a:gd name="G3" fmla="+- 10800 0 0"/>
                <a:gd name="G4" fmla="+- 0 0 -329962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-9788827"/>
                <a:gd name="G10" fmla="+- 10800 0 2700"/>
                <a:gd name="G11" fmla="cos G10 -3299629"/>
                <a:gd name="G12" fmla="sin G10 -3299629"/>
                <a:gd name="G13" fmla="cos 13500 -3299629"/>
                <a:gd name="G14" fmla="sin 13500 -3299629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3299629"/>
                <a:gd name="G22" fmla="sin G20 -3299629"/>
                <a:gd name="G23" fmla="+- G21 10800 0"/>
                <a:gd name="G24" fmla="+- G12 G23 G22"/>
                <a:gd name="G25" fmla="+- G22 G23 G11"/>
                <a:gd name="G26" fmla="cos 10800 -3299629"/>
                <a:gd name="G27" fmla="sin 10800 -3299629"/>
                <a:gd name="G28" fmla="cos 10800 -3299629"/>
                <a:gd name="G29" fmla="sin 10800 -329962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788827"/>
                <a:gd name="G36" fmla="sin G34 -9788827"/>
                <a:gd name="G37" fmla="+/ -9788827 -329962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951 w 21600"/>
                <a:gd name="T5" fmla="*/ 159 h 21600"/>
                <a:gd name="T6" fmla="*/ 1507 w 21600"/>
                <a:gd name="T7" fmla="*/ 5296 h 21600"/>
                <a:gd name="T8" fmla="*/ 8951 w 21600"/>
                <a:gd name="T9" fmla="*/ 159 h 21600"/>
                <a:gd name="T10" fmla="*/ 19414 w 21600"/>
                <a:gd name="T11" fmla="*/ 405 h 21600"/>
                <a:gd name="T12" fmla="*/ 19770 w 21600"/>
                <a:gd name="T13" fmla="*/ 4207 h 21600"/>
                <a:gd name="T14" fmla="*/ 15968 w 21600"/>
                <a:gd name="T15" fmla="*/ 45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691" y="2484"/>
                  </a:moveTo>
                  <a:cubicBezTo>
                    <a:pt x="15754" y="878"/>
                    <a:pt x="13316" y="0"/>
                    <a:pt x="10800" y="0"/>
                  </a:cubicBezTo>
                  <a:cubicBezTo>
                    <a:pt x="6984" y="-1"/>
                    <a:pt x="3451" y="2013"/>
                    <a:pt x="1507" y="5296"/>
                  </a:cubicBezTo>
                  <a:cubicBezTo>
                    <a:pt x="3451" y="2013"/>
                    <a:pt x="6984" y="-1"/>
                    <a:pt x="10800" y="0"/>
                  </a:cubicBezTo>
                  <a:cubicBezTo>
                    <a:pt x="13316" y="0"/>
                    <a:pt x="15754" y="878"/>
                    <a:pt x="17691" y="2484"/>
                  </a:cubicBezTo>
                  <a:lnTo>
                    <a:pt x="19414" y="405"/>
                  </a:lnTo>
                  <a:lnTo>
                    <a:pt x="19770" y="4207"/>
                  </a:lnTo>
                  <a:lnTo>
                    <a:pt x="15968" y="4563"/>
                  </a:lnTo>
                  <a:lnTo>
                    <a:pt x="17691" y="2484"/>
                  </a:lnTo>
                  <a:close/>
                </a:path>
              </a:pathLst>
            </a:cu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grpSp>
          <p:nvGrpSpPr>
            <p:cNvPr id="23" name="Group 28"/>
            <p:cNvGrpSpPr>
              <a:grpSpLocks/>
            </p:cNvGrpSpPr>
            <p:nvPr/>
          </p:nvGrpSpPr>
          <p:grpSpPr bwMode="auto">
            <a:xfrm>
              <a:off x="5189" y="1004"/>
              <a:ext cx="405" cy="605"/>
              <a:chOff x="2903" y="2701"/>
              <a:chExt cx="281" cy="444"/>
            </a:xfrm>
          </p:grpSpPr>
          <p:sp>
            <p:nvSpPr>
              <p:cNvPr id="66" name="Rectangle 29"/>
              <p:cNvSpPr>
                <a:spLocks noChangeArrowheads="1"/>
              </p:cNvSpPr>
              <p:nvPr/>
            </p:nvSpPr>
            <p:spPr bwMode="auto">
              <a:xfrm>
                <a:off x="2903" y="2701"/>
                <a:ext cx="281" cy="444"/>
              </a:xfrm>
              <a:prstGeom prst="rect">
                <a:avLst/>
              </a:prstGeom>
              <a:solidFill>
                <a:srgbClr val="EAEAEA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AutoShape 30"/>
              <p:cNvSpPr>
                <a:spLocks noChangeArrowheads="1"/>
              </p:cNvSpPr>
              <p:nvPr/>
            </p:nvSpPr>
            <p:spPr bwMode="auto">
              <a:xfrm rot="-5400000">
                <a:off x="2880" y="2998"/>
                <a:ext cx="156" cy="109"/>
              </a:xfrm>
              <a:prstGeom prst="flowChartMerge">
                <a:avLst/>
              </a:prstGeom>
              <a:solidFill>
                <a:srgbClr val="EAEAEA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" name="AutoShape 31"/>
            <p:cNvSpPr>
              <a:spLocks noChangeArrowheads="1"/>
            </p:cNvSpPr>
            <p:nvPr/>
          </p:nvSpPr>
          <p:spPr bwMode="auto">
            <a:xfrm rot="5649822">
              <a:off x="5004" y="1136"/>
              <a:ext cx="331" cy="284"/>
            </a:xfrm>
            <a:custGeom>
              <a:avLst/>
              <a:gdLst>
                <a:gd name="G0" fmla="+- -3299629 0 0"/>
                <a:gd name="G1" fmla="+- 11796480 0 0"/>
                <a:gd name="G2" fmla="+- -3299629 0 11796480"/>
                <a:gd name="G3" fmla="+- 10800 0 0"/>
                <a:gd name="G4" fmla="+- 0 0 -329962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11796480"/>
                <a:gd name="G10" fmla="+- 10800 0 2700"/>
                <a:gd name="G11" fmla="cos G10 -3299629"/>
                <a:gd name="G12" fmla="sin G10 -3299629"/>
                <a:gd name="G13" fmla="cos 13500 -3299629"/>
                <a:gd name="G14" fmla="sin 13500 -3299629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3299629"/>
                <a:gd name="G22" fmla="sin G20 -3299629"/>
                <a:gd name="G23" fmla="+- G21 10800 0"/>
                <a:gd name="G24" fmla="+- G12 G23 G22"/>
                <a:gd name="G25" fmla="+- G22 G23 G11"/>
                <a:gd name="G26" fmla="cos 10800 -3299629"/>
                <a:gd name="G27" fmla="sin 10800 -3299629"/>
                <a:gd name="G28" fmla="cos 10800 -3299629"/>
                <a:gd name="G29" fmla="sin 10800 -329962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796480"/>
                <a:gd name="G36" fmla="sin G34 11796480"/>
                <a:gd name="G37" fmla="+/ 11796480 -329962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6205 w 21600"/>
                <a:gd name="T5" fmla="*/ 1025 h 21600"/>
                <a:gd name="T6" fmla="*/ 0 w 21600"/>
                <a:gd name="T7" fmla="*/ 10800 h 21600"/>
                <a:gd name="T8" fmla="*/ 6205 w 21600"/>
                <a:gd name="T9" fmla="*/ 1025 h 21600"/>
                <a:gd name="T10" fmla="*/ 19414 w 21600"/>
                <a:gd name="T11" fmla="*/ 405 h 21600"/>
                <a:gd name="T12" fmla="*/ 19770 w 21600"/>
                <a:gd name="T13" fmla="*/ 4207 h 21600"/>
                <a:gd name="T14" fmla="*/ 15968 w 21600"/>
                <a:gd name="T15" fmla="*/ 45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691" y="2484"/>
                  </a:moveTo>
                  <a:cubicBezTo>
                    <a:pt x="15754" y="878"/>
                    <a:pt x="13316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3316" y="-1"/>
                    <a:pt x="15754" y="878"/>
                    <a:pt x="17691" y="2484"/>
                  </a:cubicBezTo>
                  <a:lnTo>
                    <a:pt x="19414" y="405"/>
                  </a:lnTo>
                  <a:lnTo>
                    <a:pt x="19770" y="4207"/>
                  </a:lnTo>
                  <a:lnTo>
                    <a:pt x="15968" y="4563"/>
                  </a:lnTo>
                  <a:lnTo>
                    <a:pt x="17691" y="2484"/>
                  </a:lnTo>
                  <a:close/>
                </a:path>
              </a:pathLst>
            </a:cu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grpSp>
          <p:nvGrpSpPr>
            <p:cNvPr id="25" name="Group 32"/>
            <p:cNvGrpSpPr>
              <a:grpSpLocks/>
            </p:cNvGrpSpPr>
            <p:nvPr/>
          </p:nvGrpSpPr>
          <p:grpSpPr bwMode="auto">
            <a:xfrm>
              <a:off x="3406" y="1148"/>
              <a:ext cx="405" cy="605"/>
              <a:chOff x="2903" y="2701"/>
              <a:chExt cx="281" cy="444"/>
            </a:xfrm>
          </p:grpSpPr>
          <p:sp>
            <p:nvSpPr>
              <p:cNvPr id="64" name="Rectangle 33"/>
              <p:cNvSpPr>
                <a:spLocks noChangeArrowheads="1"/>
              </p:cNvSpPr>
              <p:nvPr/>
            </p:nvSpPr>
            <p:spPr bwMode="auto">
              <a:xfrm>
                <a:off x="2903" y="2701"/>
                <a:ext cx="281" cy="444"/>
              </a:xfrm>
              <a:prstGeom prst="rect">
                <a:avLst/>
              </a:prstGeom>
              <a:solidFill>
                <a:srgbClr val="66FF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AutoShape 34"/>
              <p:cNvSpPr>
                <a:spLocks noChangeArrowheads="1"/>
              </p:cNvSpPr>
              <p:nvPr/>
            </p:nvSpPr>
            <p:spPr bwMode="auto">
              <a:xfrm rot="-5400000">
                <a:off x="2880" y="2998"/>
                <a:ext cx="156" cy="109"/>
              </a:xfrm>
              <a:prstGeom prst="flowChartMerge">
                <a:avLst/>
              </a:prstGeom>
              <a:solidFill>
                <a:srgbClr val="66FF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" name="AutoShape 35"/>
            <p:cNvSpPr>
              <a:spLocks noChangeArrowheads="1"/>
            </p:cNvSpPr>
            <p:nvPr/>
          </p:nvSpPr>
          <p:spPr bwMode="auto">
            <a:xfrm rot="5649822">
              <a:off x="3221" y="1280"/>
              <a:ext cx="331" cy="284"/>
            </a:xfrm>
            <a:custGeom>
              <a:avLst/>
              <a:gdLst>
                <a:gd name="G0" fmla="+- -3299629 0 0"/>
                <a:gd name="G1" fmla="+- 11796480 0 0"/>
                <a:gd name="G2" fmla="+- -3299629 0 11796480"/>
                <a:gd name="G3" fmla="+- 10800 0 0"/>
                <a:gd name="G4" fmla="+- 0 0 -329962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11796480"/>
                <a:gd name="G10" fmla="+- 10800 0 2700"/>
                <a:gd name="G11" fmla="cos G10 -3299629"/>
                <a:gd name="G12" fmla="sin G10 -3299629"/>
                <a:gd name="G13" fmla="cos 13500 -3299629"/>
                <a:gd name="G14" fmla="sin 13500 -3299629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3299629"/>
                <a:gd name="G22" fmla="sin G20 -3299629"/>
                <a:gd name="G23" fmla="+- G21 10800 0"/>
                <a:gd name="G24" fmla="+- G12 G23 G22"/>
                <a:gd name="G25" fmla="+- G22 G23 G11"/>
                <a:gd name="G26" fmla="cos 10800 -3299629"/>
                <a:gd name="G27" fmla="sin 10800 -3299629"/>
                <a:gd name="G28" fmla="cos 10800 -3299629"/>
                <a:gd name="G29" fmla="sin 10800 -329962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796480"/>
                <a:gd name="G36" fmla="sin G34 11796480"/>
                <a:gd name="G37" fmla="+/ 11796480 -329962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6205 w 21600"/>
                <a:gd name="T5" fmla="*/ 1025 h 21600"/>
                <a:gd name="T6" fmla="*/ 0 w 21600"/>
                <a:gd name="T7" fmla="*/ 10800 h 21600"/>
                <a:gd name="T8" fmla="*/ 6205 w 21600"/>
                <a:gd name="T9" fmla="*/ 1025 h 21600"/>
                <a:gd name="T10" fmla="*/ 19414 w 21600"/>
                <a:gd name="T11" fmla="*/ 405 h 21600"/>
                <a:gd name="T12" fmla="*/ 19770 w 21600"/>
                <a:gd name="T13" fmla="*/ 4207 h 21600"/>
                <a:gd name="T14" fmla="*/ 15968 w 21600"/>
                <a:gd name="T15" fmla="*/ 45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691" y="2484"/>
                  </a:moveTo>
                  <a:cubicBezTo>
                    <a:pt x="15754" y="878"/>
                    <a:pt x="13316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3316" y="-1"/>
                    <a:pt x="15754" y="878"/>
                    <a:pt x="17691" y="2484"/>
                  </a:cubicBezTo>
                  <a:lnTo>
                    <a:pt x="19414" y="405"/>
                  </a:lnTo>
                  <a:lnTo>
                    <a:pt x="19770" y="4207"/>
                  </a:lnTo>
                  <a:lnTo>
                    <a:pt x="15968" y="4563"/>
                  </a:lnTo>
                  <a:lnTo>
                    <a:pt x="17691" y="2484"/>
                  </a:lnTo>
                  <a:close/>
                </a:path>
              </a:pathLst>
            </a:cu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27" name="AutoShape 36"/>
            <p:cNvSpPr>
              <a:spLocks noChangeArrowheads="1"/>
            </p:cNvSpPr>
            <p:nvPr/>
          </p:nvSpPr>
          <p:spPr bwMode="auto">
            <a:xfrm rot="-2594870">
              <a:off x="3485" y="1360"/>
              <a:ext cx="489" cy="273"/>
            </a:xfrm>
            <a:custGeom>
              <a:avLst/>
              <a:gdLst>
                <a:gd name="G0" fmla="+- -3299629 0 0"/>
                <a:gd name="G1" fmla="+- -9788827 0 0"/>
                <a:gd name="G2" fmla="+- -3299629 0 -9788827"/>
                <a:gd name="G3" fmla="+- 10800 0 0"/>
                <a:gd name="G4" fmla="+- 0 0 -329962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-9788827"/>
                <a:gd name="G10" fmla="+- 10800 0 2700"/>
                <a:gd name="G11" fmla="cos G10 -3299629"/>
                <a:gd name="G12" fmla="sin G10 -3299629"/>
                <a:gd name="G13" fmla="cos 13500 -3299629"/>
                <a:gd name="G14" fmla="sin 13500 -3299629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3299629"/>
                <a:gd name="G22" fmla="sin G20 -3299629"/>
                <a:gd name="G23" fmla="+- G21 10800 0"/>
                <a:gd name="G24" fmla="+- G12 G23 G22"/>
                <a:gd name="G25" fmla="+- G22 G23 G11"/>
                <a:gd name="G26" fmla="cos 10800 -3299629"/>
                <a:gd name="G27" fmla="sin 10800 -3299629"/>
                <a:gd name="G28" fmla="cos 10800 -3299629"/>
                <a:gd name="G29" fmla="sin 10800 -329962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788827"/>
                <a:gd name="G36" fmla="sin G34 -9788827"/>
                <a:gd name="G37" fmla="+/ -9788827 -329962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951 w 21600"/>
                <a:gd name="T5" fmla="*/ 159 h 21600"/>
                <a:gd name="T6" fmla="*/ 1507 w 21600"/>
                <a:gd name="T7" fmla="*/ 5296 h 21600"/>
                <a:gd name="T8" fmla="*/ 8951 w 21600"/>
                <a:gd name="T9" fmla="*/ 159 h 21600"/>
                <a:gd name="T10" fmla="*/ 19414 w 21600"/>
                <a:gd name="T11" fmla="*/ 405 h 21600"/>
                <a:gd name="T12" fmla="*/ 19770 w 21600"/>
                <a:gd name="T13" fmla="*/ 4207 h 21600"/>
                <a:gd name="T14" fmla="*/ 15968 w 21600"/>
                <a:gd name="T15" fmla="*/ 45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691" y="2484"/>
                  </a:moveTo>
                  <a:cubicBezTo>
                    <a:pt x="15754" y="878"/>
                    <a:pt x="13316" y="0"/>
                    <a:pt x="10800" y="0"/>
                  </a:cubicBezTo>
                  <a:cubicBezTo>
                    <a:pt x="6984" y="-1"/>
                    <a:pt x="3451" y="2013"/>
                    <a:pt x="1507" y="5296"/>
                  </a:cubicBezTo>
                  <a:cubicBezTo>
                    <a:pt x="3451" y="2013"/>
                    <a:pt x="6984" y="-1"/>
                    <a:pt x="10800" y="0"/>
                  </a:cubicBezTo>
                  <a:cubicBezTo>
                    <a:pt x="13316" y="0"/>
                    <a:pt x="15754" y="878"/>
                    <a:pt x="17691" y="2484"/>
                  </a:cubicBezTo>
                  <a:lnTo>
                    <a:pt x="19414" y="405"/>
                  </a:lnTo>
                  <a:lnTo>
                    <a:pt x="19770" y="4207"/>
                  </a:lnTo>
                  <a:lnTo>
                    <a:pt x="15968" y="4563"/>
                  </a:lnTo>
                  <a:lnTo>
                    <a:pt x="17691" y="2484"/>
                  </a:lnTo>
                  <a:close/>
                </a:path>
              </a:pathLst>
            </a:cu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grpSp>
          <p:nvGrpSpPr>
            <p:cNvPr id="28" name="Group 37"/>
            <p:cNvGrpSpPr>
              <a:grpSpLocks/>
            </p:cNvGrpSpPr>
            <p:nvPr/>
          </p:nvGrpSpPr>
          <p:grpSpPr bwMode="auto">
            <a:xfrm>
              <a:off x="232" y="1043"/>
              <a:ext cx="405" cy="605"/>
              <a:chOff x="2903" y="2701"/>
              <a:chExt cx="281" cy="444"/>
            </a:xfrm>
          </p:grpSpPr>
          <p:sp>
            <p:nvSpPr>
              <p:cNvPr id="62" name="Rectangle 38" descr="70%"/>
              <p:cNvSpPr>
                <a:spLocks noChangeArrowheads="1"/>
              </p:cNvSpPr>
              <p:nvPr/>
            </p:nvSpPr>
            <p:spPr bwMode="auto">
              <a:xfrm>
                <a:off x="2903" y="2701"/>
                <a:ext cx="281" cy="444"/>
              </a:xfrm>
              <a:prstGeom prst="rect">
                <a:avLst/>
              </a:prstGeom>
              <a:pattFill prst="pct70">
                <a:fgClr>
                  <a:srgbClr val="EAEAEA"/>
                </a:fgClr>
                <a:bgClr>
                  <a:schemeClr val="bg1"/>
                </a:bgClr>
              </a:patt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" name="AutoShape 39" descr="70%"/>
              <p:cNvSpPr>
                <a:spLocks noChangeArrowheads="1"/>
              </p:cNvSpPr>
              <p:nvPr/>
            </p:nvSpPr>
            <p:spPr bwMode="auto">
              <a:xfrm rot="-5400000">
                <a:off x="2880" y="2998"/>
                <a:ext cx="156" cy="109"/>
              </a:xfrm>
              <a:prstGeom prst="flowChartMerge">
                <a:avLst/>
              </a:prstGeom>
              <a:pattFill prst="pct70">
                <a:fgClr>
                  <a:srgbClr val="EAEAEA"/>
                </a:fgClr>
                <a:bgClr>
                  <a:schemeClr val="bg1"/>
                </a:bgClr>
              </a:patt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AutoShape 40"/>
            <p:cNvSpPr>
              <a:spLocks noChangeArrowheads="1"/>
            </p:cNvSpPr>
            <p:nvPr/>
          </p:nvSpPr>
          <p:spPr bwMode="auto">
            <a:xfrm rot="-2594870">
              <a:off x="311" y="1255"/>
              <a:ext cx="489" cy="273"/>
            </a:xfrm>
            <a:custGeom>
              <a:avLst/>
              <a:gdLst>
                <a:gd name="G0" fmla="+- -3299629 0 0"/>
                <a:gd name="G1" fmla="+- -9788827 0 0"/>
                <a:gd name="G2" fmla="+- -3299629 0 -9788827"/>
                <a:gd name="G3" fmla="+- 10800 0 0"/>
                <a:gd name="G4" fmla="+- 0 0 -329962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-9788827"/>
                <a:gd name="G10" fmla="+- 10800 0 2700"/>
                <a:gd name="G11" fmla="cos G10 -3299629"/>
                <a:gd name="G12" fmla="sin G10 -3299629"/>
                <a:gd name="G13" fmla="cos 13500 -3299629"/>
                <a:gd name="G14" fmla="sin 13500 -3299629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3299629"/>
                <a:gd name="G22" fmla="sin G20 -3299629"/>
                <a:gd name="G23" fmla="+- G21 10800 0"/>
                <a:gd name="G24" fmla="+- G12 G23 G22"/>
                <a:gd name="G25" fmla="+- G22 G23 G11"/>
                <a:gd name="G26" fmla="cos 10800 -3299629"/>
                <a:gd name="G27" fmla="sin 10800 -3299629"/>
                <a:gd name="G28" fmla="cos 10800 -3299629"/>
                <a:gd name="G29" fmla="sin 10800 -329962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788827"/>
                <a:gd name="G36" fmla="sin G34 -9788827"/>
                <a:gd name="G37" fmla="+/ -9788827 -329962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951 w 21600"/>
                <a:gd name="T5" fmla="*/ 159 h 21600"/>
                <a:gd name="T6" fmla="*/ 1507 w 21600"/>
                <a:gd name="T7" fmla="*/ 5296 h 21600"/>
                <a:gd name="T8" fmla="*/ 8951 w 21600"/>
                <a:gd name="T9" fmla="*/ 159 h 21600"/>
                <a:gd name="T10" fmla="*/ 19414 w 21600"/>
                <a:gd name="T11" fmla="*/ 405 h 21600"/>
                <a:gd name="T12" fmla="*/ 19770 w 21600"/>
                <a:gd name="T13" fmla="*/ 4207 h 21600"/>
                <a:gd name="T14" fmla="*/ 15968 w 21600"/>
                <a:gd name="T15" fmla="*/ 45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691" y="2484"/>
                  </a:moveTo>
                  <a:cubicBezTo>
                    <a:pt x="15754" y="878"/>
                    <a:pt x="13316" y="0"/>
                    <a:pt x="10800" y="0"/>
                  </a:cubicBezTo>
                  <a:cubicBezTo>
                    <a:pt x="6984" y="-1"/>
                    <a:pt x="3451" y="2013"/>
                    <a:pt x="1507" y="5296"/>
                  </a:cubicBezTo>
                  <a:cubicBezTo>
                    <a:pt x="3451" y="2013"/>
                    <a:pt x="6984" y="-1"/>
                    <a:pt x="10800" y="0"/>
                  </a:cubicBezTo>
                  <a:cubicBezTo>
                    <a:pt x="13316" y="0"/>
                    <a:pt x="15754" y="878"/>
                    <a:pt x="17691" y="2484"/>
                  </a:cubicBezTo>
                  <a:lnTo>
                    <a:pt x="19414" y="405"/>
                  </a:lnTo>
                  <a:lnTo>
                    <a:pt x="19770" y="4207"/>
                  </a:lnTo>
                  <a:lnTo>
                    <a:pt x="15968" y="4563"/>
                  </a:lnTo>
                  <a:lnTo>
                    <a:pt x="17691" y="2484"/>
                  </a:lnTo>
                  <a:close/>
                </a:path>
              </a:pathLst>
            </a:cu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0" name="AutoShape 41"/>
            <p:cNvSpPr>
              <a:spLocks noChangeArrowheads="1"/>
            </p:cNvSpPr>
            <p:nvPr/>
          </p:nvSpPr>
          <p:spPr bwMode="auto">
            <a:xfrm>
              <a:off x="4090" y="1199"/>
              <a:ext cx="148" cy="78"/>
            </a:xfrm>
            <a:prstGeom prst="homePlate">
              <a:avLst>
                <a:gd name="adj" fmla="val 47436"/>
              </a:avLst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AutoShape 42"/>
            <p:cNvSpPr>
              <a:spLocks noChangeArrowheads="1"/>
            </p:cNvSpPr>
            <p:nvPr/>
          </p:nvSpPr>
          <p:spPr bwMode="auto">
            <a:xfrm rot="458516">
              <a:off x="3804" y="1167"/>
              <a:ext cx="298" cy="267"/>
            </a:xfrm>
            <a:custGeom>
              <a:avLst/>
              <a:gdLst>
                <a:gd name="G0" fmla="+- -3299629 0 0"/>
                <a:gd name="G1" fmla="+- 11796480 0 0"/>
                <a:gd name="G2" fmla="+- -3299629 0 11796480"/>
                <a:gd name="G3" fmla="+- 10800 0 0"/>
                <a:gd name="G4" fmla="+- 0 0 -329962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11796480"/>
                <a:gd name="G10" fmla="+- 10800 0 2700"/>
                <a:gd name="G11" fmla="cos G10 -3299629"/>
                <a:gd name="G12" fmla="sin G10 -3299629"/>
                <a:gd name="G13" fmla="cos 13500 -3299629"/>
                <a:gd name="G14" fmla="sin 13500 -3299629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3299629"/>
                <a:gd name="G22" fmla="sin G20 -3299629"/>
                <a:gd name="G23" fmla="+- G21 10800 0"/>
                <a:gd name="G24" fmla="+- G12 G23 G22"/>
                <a:gd name="G25" fmla="+- G22 G23 G11"/>
                <a:gd name="G26" fmla="cos 10800 -3299629"/>
                <a:gd name="G27" fmla="sin 10800 -3299629"/>
                <a:gd name="G28" fmla="cos 10800 -3299629"/>
                <a:gd name="G29" fmla="sin 10800 -329962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796480"/>
                <a:gd name="G36" fmla="sin G34 11796480"/>
                <a:gd name="G37" fmla="+/ 11796480 -329962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6205 w 21600"/>
                <a:gd name="T5" fmla="*/ 1025 h 21600"/>
                <a:gd name="T6" fmla="*/ 0 w 21600"/>
                <a:gd name="T7" fmla="*/ 10800 h 21600"/>
                <a:gd name="T8" fmla="*/ 6205 w 21600"/>
                <a:gd name="T9" fmla="*/ 1025 h 21600"/>
                <a:gd name="T10" fmla="*/ 19414 w 21600"/>
                <a:gd name="T11" fmla="*/ 405 h 21600"/>
                <a:gd name="T12" fmla="*/ 19770 w 21600"/>
                <a:gd name="T13" fmla="*/ 4207 h 21600"/>
                <a:gd name="T14" fmla="*/ 15968 w 21600"/>
                <a:gd name="T15" fmla="*/ 45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691" y="2484"/>
                  </a:moveTo>
                  <a:cubicBezTo>
                    <a:pt x="15754" y="878"/>
                    <a:pt x="13316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3316" y="-1"/>
                    <a:pt x="15754" y="878"/>
                    <a:pt x="17691" y="2484"/>
                  </a:cubicBezTo>
                  <a:lnTo>
                    <a:pt x="19414" y="405"/>
                  </a:lnTo>
                  <a:lnTo>
                    <a:pt x="19770" y="4207"/>
                  </a:lnTo>
                  <a:lnTo>
                    <a:pt x="15968" y="4563"/>
                  </a:lnTo>
                  <a:lnTo>
                    <a:pt x="17691" y="2484"/>
                  </a:lnTo>
                  <a:close/>
                </a:path>
              </a:pathLst>
            </a:cu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2" name="AutoShape 43"/>
            <p:cNvSpPr>
              <a:spLocks noChangeArrowheads="1"/>
            </p:cNvSpPr>
            <p:nvPr/>
          </p:nvSpPr>
          <p:spPr bwMode="auto">
            <a:xfrm rot="1387234">
              <a:off x="4216" y="1128"/>
              <a:ext cx="298" cy="273"/>
            </a:xfrm>
            <a:custGeom>
              <a:avLst/>
              <a:gdLst>
                <a:gd name="G0" fmla="+- -3299629 0 0"/>
                <a:gd name="G1" fmla="+- 11796480 0 0"/>
                <a:gd name="G2" fmla="+- -3299629 0 11796480"/>
                <a:gd name="G3" fmla="+- 10800 0 0"/>
                <a:gd name="G4" fmla="+- 0 0 -3299629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11796480"/>
                <a:gd name="G10" fmla="+- 10800 0 2700"/>
                <a:gd name="G11" fmla="cos G10 -3299629"/>
                <a:gd name="G12" fmla="sin G10 -3299629"/>
                <a:gd name="G13" fmla="cos 13500 -3299629"/>
                <a:gd name="G14" fmla="sin 13500 -3299629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-3299629"/>
                <a:gd name="G22" fmla="sin G20 -3299629"/>
                <a:gd name="G23" fmla="+- G21 10800 0"/>
                <a:gd name="G24" fmla="+- G12 G23 G22"/>
                <a:gd name="G25" fmla="+- G22 G23 G11"/>
                <a:gd name="G26" fmla="cos 10800 -3299629"/>
                <a:gd name="G27" fmla="sin 10800 -3299629"/>
                <a:gd name="G28" fmla="cos 10800 -3299629"/>
                <a:gd name="G29" fmla="sin 10800 -3299629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796480"/>
                <a:gd name="G36" fmla="sin G34 11796480"/>
                <a:gd name="G37" fmla="+/ 11796480 -3299629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6205 w 21600"/>
                <a:gd name="T5" fmla="*/ 1025 h 21600"/>
                <a:gd name="T6" fmla="*/ 0 w 21600"/>
                <a:gd name="T7" fmla="*/ 10800 h 21600"/>
                <a:gd name="T8" fmla="*/ 6205 w 21600"/>
                <a:gd name="T9" fmla="*/ 1025 h 21600"/>
                <a:gd name="T10" fmla="*/ 19414 w 21600"/>
                <a:gd name="T11" fmla="*/ 405 h 21600"/>
                <a:gd name="T12" fmla="*/ 19770 w 21600"/>
                <a:gd name="T13" fmla="*/ 4207 h 21600"/>
                <a:gd name="T14" fmla="*/ 15968 w 21600"/>
                <a:gd name="T15" fmla="*/ 45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691" y="2484"/>
                  </a:moveTo>
                  <a:cubicBezTo>
                    <a:pt x="15754" y="878"/>
                    <a:pt x="13316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3316" y="-1"/>
                    <a:pt x="15754" y="878"/>
                    <a:pt x="17691" y="2484"/>
                  </a:cubicBezTo>
                  <a:lnTo>
                    <a:pt x="19414" y="405"/>
                  </a:lnTo>
                  <a:lnTo>
                    <a:pt x="19770" y="4207"/>
                  </a:lnTo>
                  <a:lnTo>
                    <a:pt x="15968" y="4563"/>
                  </a:lnTo>
                  <a:lnTo>
                    <a:pt x="17691" y="2484"/>
                  </a:lnTo>
                  <a:close/>
                </a:path>
              </a:pathLst>
            </a:cu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 b="0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3" name="AutoShape 44"/>
            <p:cNvSpPr>
              <a:spLocks/>
            </p:cNvSpPr>
            <p:nvPr/>
          </p:nvSpPr>
          <p:spPr bwMode="auto">
            <a:xfrm rot="5400000">
              <a:off x="492" y="1393"/>
              <a:ext cx="158" cy="689"/>
            </a:xfrm>
            <a:prstGeom prst="rightBrace">
              <a:avLst>
                <a:gd name="adj1" fmla="val 109019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eaLnBrk="0" hangingPunct="0">
                <a:lnSpc>
                  <a:spcPct val="100000"/>
                </a:lnSpc>
                <a:buFontTx/>
                <a:buNone/>
              </a:pPr>
              <a:endParaRPr lang="zh-CN" altLang="en-US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262" y="1828"/>
              <a:ext cx="61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>
                  <a:latin typeface="Arial Narrow" pitchFamily="34" charset="0"/>
                  <a:ea typeface="宋体" pitchFamily="2" charset="-122"/>
                </a:rPr>
                <a:t>Input Delay</a:t>
              </a:r>
            </a:p>
          </p:txBody>
        </p:sp>
        <p:sp>
          <p:nvSpPr>
            <p:cNvPr id="35" name="Text Box 46"/>
            <p:cNvSpPr txBox="1">
              <a:spLocks noChangeArrowheads="1"/>
            </p:cNvSpPr>
            <p:nvPr/>
          </p:nvSpPr>
          <p:spPr bwMode="auto">
            <a:xfrm>
              <a:off x="4469" y="1813"/>
              <a:ext cx="68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>
                  <a:latin typeface="Arial Narrow" pitchFamily="34" charset="0"/>
                  <a:ea typeface="宋体" pitchFamily="2" charset="-122"/>
                </a:rPr>
                <a:t>Output Delay</a:t>
              </a:r>
            </a:p>
          </p:txBody>
        </p: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>
              <a:off x="1468" y="1959"/>
              <a:ext cx="3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>
                  <a:latin typeface="Arial Narrow" pitchFamily="34" charset="0"/>
                  <a:ea typeface="宋体" pitchFamily="2" charset="-122"/>
                </a:rPr>
                <a:t>Setup</a:t>
              </a:r>
            </a:p>
          </p:txBody>
        </p:sp>
        <p:sp>
          <p:nvSpPr>
            <p:cNvPr id="37" name="Text Box 48"/>
            <p:cNvSpPr txBox="1">
              <a:spLocks noChangeArrowheads="1"/>
            </p:cNvSpPr>
            <p:nvPr/>
          </p:nvSpPr>
          <p:spPr bwMode="auto">
            <a:xfrm>
              <a:off x="2282" y="1954"/>
              <a:ext cx="42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>
                  <a:latin typeface="Arial Narrow" pitchFamily="34" charset="0"/>
                  <a:ea typeface="宋体" pitchFamily="2" charset="-122"/>
                </a:rPr>
                <a:t>Clk-to-Q</a:t>
              </a:r>
            </a:p>
          </p:txBody>
        </p:sp>
        <p:sp>
          <p:nvSpPr>
            <p:cNvPr id="38" name="Line 49"/>
            <p:cNvSpPr>
              <a:spLocks noChangeShapeType="1"/>
            </p:cNvSpPr>
            <p:nvPr/>
          </p:nvSpPr>
          <p:spPr bwMode="auto">
            <a:xfrm flipV="1">
              <a:off x="1643" y="1355"/>
              <a:ext cx="457" cy="6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50"/>
            <p:cNvSpPr>
              <a:spLocks noChangeShapeType="1"/>
            </p:cNvSpPr>
            <p:nvPr/>
          </p:nvSpPr>
          <p:spPr bwMode="auto">
            <a:xfrm flipH="1" flipV="1">
              <a:off x="2283" y="1446"/>
              <a:ext cx="192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Text Box 51"/>
            <p:cNvSpPr txBox="1">
              <a:spLocks noChangeArrowheads="1"/>
            </p:cNvSpPr>
            <p:nvPr/>
          </p:nvSpPr>
          <p:spPr bwMode="auto">
            <a:xfrm>
              <a:off x="3081" y="1944"/>
              <a:ext cx="3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>
                  <a:latin typeface="Arial Narrow" pitchFamily="34" charset="0"/>
                  <a:ea typeface="宋体" pitchFamily="2" charset="-122"/>
                </a:rPr>
                <a:t>Setup</a:t>
              </a:r>
            </a:p>
          </p:txBody>
        </p:sp>
        <p:sp>
          <p:nvSpPr>
            <p:cNvPr id="41" name="Text Box 52"/>
            <p:cNvSpPr txBox="1">
              <a:spLocks noChangeArrowheads="1"/>
            </p:cNvSpPr>
            <p:nvPr/>
          </p:nvSpPr>
          <p:spPr bwMode="auto">
            <a:xfrm>
              <a:off x="3641" y="1945"/>
              <a:ext cx="479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>
                  <a:latin typeface="Arial Narrow" pitchFamily="34" charset="0"/>
                  <a:ea typeface="宋体" pitchFamily="2" charset="-122"/>
                </a:rPr>
                <a:t>Clk-to-Q</a:t>
              </a:r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 flipH="1" flipV="1">
              <a:off x="3668" y="1450"/>
              <a:ext cx="192" cy="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54"/>
            <p:cNvSpPr>
              <a:spLocks noChangeShapeType="1"/>
            </p:cNvSpPr>
            <p:nvPr/>
          </p:nvSpPr>
          <p:spPr bwMode="auto">
            <a:xfrm flipV="1">
              <a:off x="3195" y="1396"/>
              <a:ext cx="272" cy="5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AutoShape 55"/>
            <p:cNvSpPr>
              <a:spLocks/>
            </p:cNvSpPr>
            <p:nvPr/>
          </p:nvSpPr>
          <p:spPr bwMode="auto">
            <a:xfrm rot="5400000">
              <a:off x="4717" y="1155"/>
              <a:ext cx="182" cy="1110"/>
            </a:xfrm>
            <a:prstGeom prst="rightBrace">
              <a:avLst>
                <a:gd name="adj1" fmla="val 152473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eaLnBrk="0" hangingPunct="0">
                <a:lnSpc>
                  <a:spcPct val="100000"/>
                </a:lnSpc>
                <a:buFontTx/>
                <a:buNone/>
              </a:pPr>
              <a:endParaRPr lang="zh-CN" altLang="en-US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" name="Text Box 56"/>
            <p:cNvSpPr txBox="1">
              <a:spLocks noChangeAspect="1" noChangeArrowheads="1"/>
            </p:cNvSpPr>
            <p:nvPr/>
          </p:nvSpPr>
          <p:spPr bwMode="auto">
            <a:xfrm>
              <a:off x="240" y="758"/>
              <a:ext cx="465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zh-CN" altLang="en-US" sz="1400" dirty="0">
                  <a:latin typeface="Comic Sans MS" pitchFamily="66" charset="0"/>
                  <a:ea typeface="宋体" pitchFamily="2" charset="-122"/>
                </a:rPr>
                <a:t>外部设计 </a:t>
              </a:r>
              <a:r>
                <a:rPr lang="en-US" altLang="zh-CN" sz="1400" dirty="0">
                  <a:latin typeface="Comic Sans MS" pitchFamily="66" charset="0"/>
                  <a:ea typeface="宋体" pitchFamily="2" charset="-122"/>
                  <a:sym typeface="Wingdings" pitchFamily="2" charset="2"/>
                </a:rPr>
                <a:t></a:t>
              </a:r>
              <a:r>
                <a:rPr lang="en-US" altLang="zh-CN" sz="1400" dirty="0">
                  <a:latin typeface="Comic Sans MS" pitchFamily="66" charset="0"/>
                  <a:ea typeface="宋体" pitchFamily="2" charset="-122"/>
                </a:rPr>
                <a:t>                                           </a:t>
              </a:r>
              <a:r>
                <a:rPr lang="zh-CN" altLang="en-US" sz="1400" dirty="0">
                  <a:latin typeface="Comic Sans MS" pitchFamily="66" charset="0"/>
                  <a:ea typeface="宋体" pitchFamily="2" charset="-122"/>
                </a:rPr>
                <a:t>受约束的设计                                      </a:t>
              </a:r>
              <a:r>
                <a:rPr lang="en-US" altLang="zh-CN" sz="1400" dirty="0">
                  <a:latin typeface="Comic Sans MS" pitchFamily="66" charset="0"/>
                  <a:ea typeface="宋体" pitchFamily="2" charset="-122"/>
                  <a:sym typeface="Wingdings" pitchFamily="2" charset="2"/>
                </a:rPr>
                <a:t></a:t>
              </a:r>
              <a:r>
                <a:rPr lang="en-US" altLang="zh-CN" sz="1400" dirty="0">
                  <a:latin typeface="Comic Sans MS" pitchFamily="66" charset="0"/>
                  <a:ea typeface="宋体" pitchFamily="2" charset="-122"/>
                </a:rPr>
                <a:t> </a:t>
              </a:r>
              <a:r>
                <a:rPr lang="zh-CN" altLang="en-US" sz="1400" dirty="0">
                  <a:latin typeface="Comic Sans MS" pitchFamily="66" charset="0"/>
                  <a:ea typeface="宋体" pitchFamily="2" charset="-122"/>
                </a:rPr>
                <a:t>外部设计</a:t>
              </a:r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 flipH="1">
              <a:off x="1543" y="1620"/>
              <a:ext cx="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 flipH="1">
              <a:off x="3225" y="1620"/>
              <a:ext cx="174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3225" y="16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60"/>
            <p:cNvSpPr>
              <a:spLocks noChangeShapeType="1"/>
            </p:cNvSpPr>
            <p:nvPr/>
          </p:nvSpPr>
          <p:spPr bwMode="auto">
            <a:xfrm flipH="1">
              <a:off x="1863" y="1821"/>
              <a:ext cx="1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61"/>
            <p:cNvSpPr>
              <a:spLocks noChangeShapeType="1"/>
            </p:cNvSpPr>
            <p:nvPr/>
          </p:nvSpPr>
          <p:spPr bwMode="auto">
            <a:xfrm flipV="1">
              <a:off x="1863" y="1620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Text Box 62"/>
            <p:cNvSpPr txBox="1">
              <a:spLocks noChangeArrowheads="1"/>
            </p:cNvSpPr>
            <p:nvPr/>
          </p:nvSpPr>
          <p:spPr bwMode="auto">
            <a:xfrm>
              <a:off x="1295" y="1524"/>
              <a:ext cx="2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>
                  <a:latin typeface="Arial Narrow" pitchFamily="34" charset="0"/>
                  <a:ea typeface="宋体" pitchFamily="2" charset="-122"/>
                </a:rPr>
                <a:t>clk</a:t>
              </a:r>
            </a:p>
          </p:txBody>
        </p:sp>
        <p:sp>
          <p:nvSpPr>
            <p:cNvPr id="52" name="Line 63"/>
            <p:cNvSpPr>
              <a:spLocks noChangeShapeType="1"/>
            </p:cNvSpPr>
            <p:nvPr/>
          </p:nvSpPr>
          <p:spPr bwMode="auto">
            <a:xfrm>
              <a:off x="2173" y="1006"/>
              <a:ext cx="0" cy="10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64"/>
            <p:cNvSpPr>
              <a:spLocks noChangeShapeType="1"/>
            </p:cNvSpPr>
            <p:nvPr/>
          </p:nvSpPr>
          <p:spPr bwMode="auto">
            <a:xfrm>
              <a:off x="3534" y="1012"/>
              <a:ext cx="6" cy="10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211" y="1021"/>
              <a:ext cx="418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0">
                  <a:latin typeface="Arial Narrow" pitchFamily="34" charset="0"/>
                  <a:ea typeface="宋体" pitchFamily="2" charset="-122"/>
                </a:rPr>
                <a:t>external </a:t>
              </a:r>
            </a:p>
            <a:p>
              <a:r>
                <a:rPr lang="en-US" altLang="zh-CN" sz="1200" b="0">
                  <a:latin typeface="Arial Narrow" pitchFamily="34" charset="0"/>
                  <a:ea typeface="宋体" pitchFamily="2" charset="-122"/>
                </a:rPr>
                <a:t>design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5189" y="999"/>
              <a:ext cx="418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200" b="0">
                  <a:latin typeface="Arial Narrow" pitchFamily="34" charset="0"/>
                  <a:ea typeface="宋体" pitchFamily="2" charset="-122"/>
                </a:rPr>
                <a:t>external </a:t>
              </a:r>
            </a:p>
            <a:p>
              <a:pPr algn="r"/>
              <a:r>
                <a:rPr lang="en-US" altLang="zh-CN" sz="1200" b="0">
                  <a:latin typeface="Arial Narrow" pitchFamily="34" charset="0"/>
                  <a:ea typeface="宋体" pitchFamily="2" charset="-122"/>
                </a:rPr>
                <a:t>design</a:t>
              </a:r>
            </a:p>
          </p:txBody>
        </p:sp>
        <p:sp>
          <p:nvSpPr>
            <p:cNvPr id="56" name="AutoShape 67"/>
            <p:cNvSpPr>
              <a:spLocks/>
            </p:cNvSpPr>
            <p:nvPr/>
          </p:nvSpPr>
          <p:spPr bwMode="auto">
            <a:xfrm rot="5400000">
              <a:off x="1122" y="1275"/>
              <a:ext cx="150" cy="1893"/>
            </a:xfrm>
            <a:prstGeom prst="rightBrace">
              <a:avLst>
                <a:gd name="adj1" fmla="val 315500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eaLnBrk="0" hangingPunct="0">
                <a:lnSpc>
                  <a:spcPct val="100000"/>
                </a:lnSpc>
                <a:buFontTx/>
                <a:buNone/>
              </a:pPr>
              <a:endParaRPr lang="zh-CN" altLang="en-US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AutoShape 68"/>
            <p:cNvSpPr>
              <a:spLocks/>
            </p:cNvSpPr>
            <p:nvPr/>
          </p:nvSpPr>
          <p:spPr bwMode="auto">
            <a:xfrm rot="5400000">
              <a:off x="4396" y="1315"/>
              <a:ext cx="129" cy="1776"/>
            </a:xfrm>
            <a:prstGeom prst="rightBrace">
              <a:avLst>
                <a:gd name="adj1" fmla="val 344186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eaLnBrk="0" hangingPunct="0">
                <a:lnSpc>
                  <a:spcPct val="100000"/>
                </a:lnSpc>
                <a:buFontTx/>
                <a:buNone/>
              </a:pPr>
              <a:endParaRPr lang="zh-CN" altLang="en-US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AutoShape 69"/>
            <p:cNvSpPr>
              <a:spLocks/>
            </p:cNvSpPr>
            <p:nvPr/>
          </p:nvSpPr>
          <p:spPr bwMode="auto">
            <a:xfrm rot="5400000">
              <a:off x="2790" y="1537"/>
              <a:ext cx="127" cy="1320"/>
            </a:xfrm>
            <a:prstGeom prst="rightBrace">
              <a:avLst>
                <a:gd name="adj1" fmla="val 86614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eaLnBrk="0" hangingPunct="0">
                <a:lnSpc>
                  <a:spcPct val="100000"/>
                </a:lnSpc>
                <a:buFontTx/>
                <a:buNone/>
              </a:pPr>
              <a:endParaRPr lang="zh-CN" altLang="en-US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1258" y="2236"/>
              <a:ext cx="25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>
                  <a:latin typeface="Arial Narrow" pitchFamily="34" charset="0"/>
                  <a:ea typeface="宋体" pitchFamily="2" charset="-122"/>
                </a:rPr>
                <a:t>i2c</a:t>
              </a:r>
            </a:p>
          </p:txBody>
        </p:sp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2877" y="2181"/>
              <a:ext cx="28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>
                  <a:latin typeface="Arial Narrow" pitchFamily="34" charset="0"/>
                  <a:ea typeface="宋体" pitchFamily="2" charset="-122"/>
                </a:rPr>
                <a:t>c2c</a:t>
              </a:r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4508" y="2211"/>
              <a:ext cx="31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0">
                  <a:latin typeface="Arial Narrow" pitchFamily="34" charset="0"/>
                  <a:ea typeface="宋体" pitchFamily="2" charset="-122"/>
                </a:rPr>
                <a:t>c2o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26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寄存器传输级</a:t>
            </a:r>
            <a:r>
              <a:rPr lang="en-US" altLang="zh-CN" dirty="0"/>
              <a:t>(RTL)</a:t>
            </a:r>
            <a:r>
              <a:rPr lang="zh-CN" altLang="en-US" dirty="0"/>
              <a:t>综合设计流程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110" name="组合 109"/>
          <p:cNvGrpSpPr/>
          <p:nvPr/>
        </p:nvGrpSpPr>
        <p:grpSpPr>
          <a:xfrm>
            <a:off x="252012" y="836712"/>
            <a:ext cx="8568460" cy="5544616"/>
            <a:chOff x="252012" y="836712"/>
            <a:chExt cx="8568460" cy="5544616"/>
          </a:xfrm>
        </p:grpSpPr>
        <p:sp>
          <p:nvSpPr>
            <p:cNvPr id="5" name="流程图: 文档 4"/>
            <p:cNvSpPr/>
            <p:nvPr/>
          </p:nvSpPr>
          <p:spPr>
            <a:xfrm>
              <a:off x="683568" y="1124800"/>
              <a:ext cx="1440000" cy="504000"/>
            </a:xfrm>
            <a:prstGeom prst="flowChartDocumen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规格说明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Specification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7" name="流程图: 数据 6"/>
            <p:cNvSpPr/>
            <p:nvPr/>
          </p:nvSpPr>
          <p:spPr>
            <a:xfrm>
              <a:off x="575556" y="1916888"/>
              <a:ext cx="1656000" cy="504000"/>
            </a:xfrm>
            <a:prstGeom prst="flowChartInputOutpu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  RTL</a:t>
              </a:r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行为级描述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RTL </a:t>
              </a:r>
              <a:r>
                <a:rPr lang="en-US" altLang="zh-CN" sz="12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Behav</a:t>
              </a:r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. </a:t>
              </a:r>
              <a:r>
                <a:rPr lang="en-US" altLang="zh-CN" sz="12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Desc</a:t>
              </a:r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. 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683568" y="2708920"/>
              <a:ext cx="1440000" cy="504000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根据描述进行验证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Verification by </a:t>
              </a:r>
              <a:r>
                <a:rPr lang="en-US" altLang="zh-CN" sz="12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Desc</a:t>
              </a:r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.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683568" y="4293096"/>
              <a:ext cx="1440000" cy="504000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RTL</a:t>
              </a:r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综合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RTL Synthesis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0" name="流程图: 数据 9"/>
            <p:cNvSpPr/>
            <p:nvPr/>
          </p:nvSpPr>
          <p:spPr>
            <a:xfrm>
              <a:off x="575740" y="5085240"/>
              <a:ext cx="1656000" cy="504000"/>
            </a:xfrm>
            <a:prstGeom prst="flowChartInputOutpu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门级描述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Gate Level </a:t>
              </a:r>
              <a:r>
                <a:rPr lang="en-US" altLang="zh-CN" sz="12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Desc</a:t>
              </a:r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.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2" name="流程图: 决策 11"/>
            <p:cNvSpPr/>
            <p:nvPr/>
          </p:nvSpPr>
          <p:spPr>
            <a:xfrm>
              <a:off x="863708" y="3501064"/>
              <a:ext cx="1080000" cy="504000"/>
            </a:xfrm>
            <a:prstGeom prst="flowChartDecision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OK?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2699792" y="1124800"/>
              <a:ext cx="1440000" cy="504056"/>
            </a:xfrm>
            <a:custGeom>
              <a:avLst/>
              <a:gdLst>
                <a:gd name="connsiteX0" fmla="*/ 104682 w 1435490"/>
                <a:gd name="connsiteY0" fmla="*/ 0 h 504056"/>
                <a:gd name="connsiteX1" fmla="*/ 1435490 w 1435490"/>
                <a:gd name="connsiteY1" fmla="*/ 0 h 504056"/>
                <a:gd name="connsiteX2" fmla="*/ 1393637 w 1435490"/>
                <a:gd name="connsiteY2" fmla="*/ 50726 h 504056"/>
                <a:gd name="connsiteX3" fmla="*/ 1332148 w 1435490"/>
                <a:gd name="connsiteY3" fmla="*/ 252028 h 504056"/>
                <a:gd name="connsiteX4" fmla="*/ 1393637 w 1435490"/>
                <a:gd name="connsiteY4" fmla="*/ 453330 h 504056"/>
                <a:gd name="connsiteX5" fmla="*/ 1435490 w 1435490"/>
                <a:gd name="connsiteY5" fmla="*/ 504056 h 504056"/>
                <a:gd name="connsiteX6" fmla="*/ 104682 w 1435490"/>
                <a:gd name="connsiteY6" fmla="*/ 504056 h 504056"/>
                <a:gd name="connsiteX7" fmla="*/ 82216 w 1435490"/>
                <a:gd name="connsiteY7" fmla="*/ 481047 h 504056"/>
                <a:gd name="connsiteX8" fmla="*/ 0 w 1435490"/>
                <a:gd name="connsiteY8" fmla="*/ 252028 h 504056"/>
                <a:gd name="connsiteX9" fmla="*/ 82216 w 1435490"/>
                <a:gd name="connsiteY9" fmla="*/ 23009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5490" h="504056">
                  <a:moveTo>
                    <a:pt x="104682" y="0"/>
                  </a:moveTo>
                  <a:lnTo>
                    <a:pt x="1435490" y="0"/>
                  </a:lnTo>
                  <a:lnTo>
                    <a:pt x="1393637" y="50726"/>
                  </a:lnTo>
                  <a:cubicBezTo>
                    <a:pt x="1354816" y="108189"/>
                    <a:pt x="1332148" y="177461"/>
                    <a:pt x="1332148" y="252028"/>
                  </a:cubicBezTo>
                  <a:cubicBezTo>
                    <a:pt x="1332148" y="326595"/>
                    <a:pt x="1354816" y="395867"/>
                    <a:pt x="1393637" y="453330"/>
                  </a:cubicBezTo>
                  <a:lnTo>
                    <a:pt x="1435490" y="504056"/>
                  </a:lnTo>
                  <a:lnTo>
                    <a:pt x="104682" y="504056"/>
                  </a:lnTo>
                  <a:lnTo>
                    <a:pt x="82216" y="481047"/>
                  </a:lnTo>
                  <a:cubicBezTo>
                    <a:pt x="30854" y="418811"/>
                    <a:pt x="0" y="339023"/>
                    <a:pt x="0" y="252028"/>
                  </a:cubicBezTo>
                  <a:cubicBezTo>
                    <a:pt x="0" y="165034"/>
                    <a:pt x="30854" y="85245"/>
                    <a:pt x="82216" y="23009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库数据</a:t>
              </a:r>
              <a:endPara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Library Data</a:t>
              </a:r>
              <a:endParaRPr lang="zh-CN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4" name="圆柱形 13"/>
            <p:cNvSpPr/>
            <p:nvPr/>
          </p:nvSpPr>
          <p:spPr>
            <a:xfrm rot="5400000">
              <a:off x="3167792" y="2240920"/>
              <a:ext cx="504000" cy="1440000"/>
            </a:xfrm>
            <a:prstGeom prst="can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结果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Results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699792" y="4293040"/>
              <a:ext cx="1440000" cy="504056"/>
            </a:xfrm>
            <a:custGeom>
              <a:avLst/>
              <a:gdLst>
                <a:gd name="connsiteX0" fmla="*/ 104682 w 1435490"/>
                <a:gd name="connsiteY0" fmla="*/ 0 h 504056"/>
                <a:gd name="connsiteX1" fmla="*/ 1435490 w 1435490"/>
                <a:gd name="connsiteY1" fmla="*/ 0 h 504056"/>
                <a:gd name="connsiteX2" fmla="*/ 1393637 w 1435490"/>
                <a:gd name="connsiteY2" fmla="*/ 50726 h 504056"/>
                <a:gd name="connsiteX3" fmla="*/ 1332148 w 1435490"/>
                <a:gd name="connsiteY3" fmla="*/ 252028 h 504056"/>
                <a:gd name="connsiteX4" fmla="*/ 1393637 w 1435490"/>
                <a:gd name="connsiteY4" fmla="*/ 453330 h 504056"/>
                <a:gd name="connsiteX5" fmla="*/ 1435490 w 1435490"/>
                <a:gd name="connsiteY5" fmla="*/ 504056 h 504056"/>
                <a:gd name="connsiteX6" fmla="*/ 104682 w 1435490"/>
                <a:gd name="connsiteY6" fmla="*/ 504056 h 504056"/>
                <a:gd name="connsiteX7" fmla="*/ 82216 w 1435490"/>
                <a:gd name="connsiteY7" fmla="*/ 481047 h 504056"/>
                <a:gd name="connsiteX8" fmla="*/ 0 w 1435490"/>
                <a:gd name="connsiteY8" fmla="*/ 252028 h 504056"/>
                <a:gd name="connsiteX9" fmla="*/ 82216 w 1435490"/>
                <a:gd name="connsiteY9" fmla="*/ 23009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5490" h="504056">
                  <a:moveTo>
                    <a:pt x="104682" y="0"/>
                  </a:moveTo>
                  <a:lnTo>
                    <a:pt x="1435490" y="0"/>
                  </a:lnTo>
                  <a:lnTo>
                    <a:pt x="1393637" y="50726"/>
                  </a:lnTo>
                  <a:cubicBezTo>
                    <a:pt x="1354816" y="108189"/>
                    <a:pt x="1332148" y="177461"/>
                    <a:pt x="1332148" y="252028"/>
                  </a:cubicBezTo>
                  <a:cubicBezTo>
                    <a:pt x="1332148" y="326595"/>
                    <a:pt x="1354816" y="395867"/>
                    <a:pt x="1393637" y="453330"/>
                  </a:cubicBezTo>
                  <a:lnTo>
                    <a:pt x="1435490" y="504056"/>
                  </a:lnTo>
                  <a:lnTo>
                    <a:pt x="104682" y="504056"/>
                  </a:lnTo>
                  <a:lnTo>
                    <a:pt x="82216" y="481047"/>
                  </a:lnTo>
                  <a:cubicBezTo>
                    <a:pt x="30854" y="418811"/>
                    <a:pt x="0" y="339023"/>
                    <a:pt x="0" y="252028"/>
                  </a:cubicBezTo>
                  <a:cubicBezTo>
                    <a:pt x="0" y="165034"/>
                    <a:pt x="30854" y="85245"/>
                    <a:pt x="82216" y="23009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平面规划与库数据</a:t>
              </a:r>
              <a:endPara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Floorplan &amp; Lib. Data </a:t>
              </a:r>
              <a:endParaRPr lang="zh-CN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4716016" y="1124744"/>
              <a:ext cx="1440000" cy="504000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库映射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Library Mapping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7" name="流程图: 数据 16"/>
            <p:cNvSpPr/>
            <p:nvPr/>
          </p:nvSpPr>
          <p:spPr>
            <a:xfrm>
              <a:off x="4608004" y="1916832"/>
              <a:ext cx="1656000" cy="504000"/>
            </a:xfrm>
            <a:prstGeom prst="flowChartInputOutpu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网表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Netlist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8" name="流程图: 过程 17"/>
            <p:cNvSpPr/>
            <p:nvPr/>
          </p:nvSpPr>
          <p:spPr>
            <a:xfrm>
              <a:off x="4716016" y="2708920"/>
              <a:ext cx="1440000" cy="504000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仿真或形式验证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Sim. or Formal Ver.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9" name="流程图: 决策 18"/>
            <p:cNvSpPr/>
            <p:nvPr/>
          </p:nvSpPr>
          <p:spPr>
            <a:xfrm>
              <a:off x="4896016" y="3501008"/>
              <a:ext cx="1080000" cy="504000"/>
            </a:xfrm>
            <a:prstGeom prst="flowChartDecision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OK?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0" name="流程图: 过程 19"/>
            <p:cNvSpPr/>
            <p:nvPr/>
          </p:nvSpPr>
          <p:spPr>
            <a:xfrm>
              <a:off x="4716016" y="4293152"/>
              <a:ext cx="1440000" cy="504000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时序分析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Timing Analysis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1" name="流程图: 决策 20"/>
            <p:cNvSpPr/>
            <p:nvPr/>
          </p:nvSpPr>
          <p:spPr>
            <a:xfrm>
              <a:off x="4896016" y="5085240"/>
              <a:ext cx="1080000" cy="504000"/>
            </a:xfrm>
            <a:prstGeom prst="flowChartDecision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OK?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1403648" y="242088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5436096" y="1628800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1403648" y="1592796"/>
              <a:ext cx="0" cy="324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1403648" y="4797184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403648" y="4005064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1403648" y="3212976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5436096" y="2420896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5436096" y="3212992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5436096" y="400508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5436096" y="4797184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过程 35"/>
            <p:cNvSpPr/>
            <p:nvPr/>
          </p:nvSpPr>
          <p:spPr>
            <a:xfrm>
              <a:off x="6732424" y="1124744"/>
              <a:ext cx="1440000" cy="504000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测试逻辑插入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Test Logic Insertion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7" name="流程图: 数据 36"/>
            <p:cNvSpPr/>
            <p:nvPr/>
          </p:nvSpPr>
          <p:spPr>
            <a:xfrm>
              <a:off x="6624412" y="1916832"/>
              <a:ext cx="1656000" cy="504000"/>
            </a:xfrm>
            <a:prstGeom prst="flowChartInputOutpu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网表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Netlist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8" name="流程图: 过程 37"/>
            <p:cNvSpPr/>
            <p:nvPr/>
          </p:nvSpPr>
          <p:spPr>
            <a:xfrm>
              <a:off x="6732424" y="2708920"/>
              <a:ext cx="1440000" cy="504000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仿真或形式验证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Sim. or Formal Ver.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9" name="流程图: 决策 38"/>
            <p:cNvSpPr/>
            <p:nvPr/>
          </p:nvSpPr>
          <p:spPr>
            <a:xfrm>
              <a:off x="6912424" y="3501008"/>
              <a:ext cx="1080000" cy="504000"/>
            </a:xfrm>
            <a:prstGeom prst="flowChartDecision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OK?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0" name="流程图: 过程 39"/>
            <p:cNvSpPr/>
            <p:nvPr/>
          </p:nvSpPr>
          <p:spPr>
            <a:xfrm>
              <a:off x="6732424" y="4293152"/>
              <a:ext cx="1440000" cy="504000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功耗分析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Power Analysis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1" name="流程图: 决策 40"/>
            <p:cNvSpPr/>
            <p:nvPr/>
          </p:nvSpPr>
          <p:spPr>
            <a:xfrm>
              <a:off x="6912424" y="5085240"/>
              <a:ext cx="1080000" cy="504000"/>
            </a:xfrm>
            <a:prstGeom prst="flowChartDecision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OK?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 flipV="1">
              <a:off x="7452504" y="1628800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7452504" y="2420896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7452504" y="3212992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7452504" y="400508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7452504" y="4797184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5976156" y="3753036"/>
              <a:ext cx="216000" cy="0"/>
            </a:xfrm>
            <a:prstGeom prst="line">
              <a:avLst/>
            </a:prstGeom>
            <a:ln w="25400" cap="flat">
              <a:solidFill>
                <a:srgbClr val="C0000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 flipV="1">
              <a:off x="7992380" y="3753036"/>
              <a:ext cx="216000" cy="0"/>
            </a:xfrm>
            <a:prstGeom prst="line">
              <a:avLst/>
            </a:prstGeom>
            <a:ln w="25400" cap="flat">
              <a:solidFill>
                <a:srgbClr val="C0000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流程图: 过程 51"/>
            <p:cNvSpPr/>
            <p:nvPr/>
          </p:nvSpPr>
          <p:spPr>
            <a:xfrm>
              <a:off x="8172400" y="3501008"/>
              <a:ext cx="432048" cy="504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调试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Debug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flipH="1" flipV="1">
              <a:off x="7992412" y="5337212"/>
              <a:ext cx="216000" cy="0"/>
            </a:xfrm>
            <a:prstGeom prst="line">
              <a:avLst/>
            </a:prstGeom>
            <a:ln w="25400" cap="flat">
              <a:solidFill>
                <a:srgbClr val="C0000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流程图: 过程 53"/>
            <p:cNvSpPr/>
            <p:nvPr/>
          </p:nvSpPr>
          <p:spPr>
            <a:xfrm>
              <a:off x="8388424" y="5085184"/>
              <a:ext cx="432048" cy="504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重新进行</a:t>
              </a:r>
              <a:b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</a:br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架构设计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Re-architect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5" name="流程图: 终止 54"/>
            <p:cNvSpPr/>
            <p:nvPr/>
          </p:nvSpPr>
          <p:spPr>
            <a:xfrm>
              <a:off x="6732424" y="5877272"/>
              <a:ext cx="1440000" cy="504056"/>
            </a:xfrm>
            <a:prstGeom prst="flowChartTerminator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至物理综合</a:t>
              </a:r>
              <a:endPara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To Physical Synthesis</a:t>
              </a:r>
              <a:endParaRPr lang="zh-CN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7452320" y="5589272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13" idx="3"/>
            </p:cNvCxnSpPr>
            <p:nvPr/>
          </p:nvCxnSpPr>
          <p:spPr>
            <a:xfrm flipH="1">
              <a:off x="4036125" y="1376772"/>
              <a:ext cx="679891" cy="56"/>
            </a:xfrm>
            <a:prstGeom prst="line">
              <a:avLst/>
            </a:prstGeom>
            <a:ln w="25400" cap="flat">
              <a:solidFill>
                <a:srgbClr val="00B05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4031940" y="4545124"/>
              <a:ext cx="679891" cy="56"/>
            </a:xfrm>
            <a:prstGeom prst="line">
              <a:avLst/>
            </a:prstGeom>
            <a:ln w="25400" cap="flat">
              <a:solidFill>
                <a:srgbClr val="00B05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14" idx="3"/>
            </p:cNvCxnSpPr>
            <p:nvPr/>
          </p:nvCxnSpPr>
          <p:spPr>
            <a:xfrm flipH="1">
              <a:off x="2123729" y="2960920"/>
              <a:ext cx="576063" cy="84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18" idx="1"/>
            </p:cNvCxnSpPr>
            <p:nvPr/>
          </p:nvCxnSpPr>
          <p:spPr>
            <a:xfrm flipH="1">
              <a:off x="4067944" y="2960920"/>
              <a:ext cx="648072" cy="28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任意多边形 71"/>
            <p:cNvSpPr/>
            <p:nvPr/>
          </p:nvSpPr>
          <p:spPr>
            <a:xfrm>
              <a:off x="2051720" y="2168860"/>
              <a:ext cx="2844317" cy="3227660"/>
            </a:xfrm>
            <a:custGeom>
              <a:avLst/>
              <a:gdLst>
                <a:gd name="connsiteX0" fmla="*/ 2762250 w 2762250"/>
                <a:gd name="connsiteY0" fmla="*/ 3248025 h 3439497"/>
                <a:gd name="connsiteX1" fmla="*/ 704850 w 2762250"/>
                <a:gd name="connsiteY1" fmla="*/ 3162300 h 3439497"/>
                <a:gd name="connsiteX2" fmla="*/ 295275 w 2762250"/>
                <a:gd name="connsiteY2" fmla="*/ 590550 h 3439497"/>
                <a:gd name="connsiteX3" fmla="*/ 0 w 2762250"/>
                <a:gd name="connsiteY3" fmla="*/ 0 h 3439497"/>
                <a:gd name="connsiteX0" fmla="*/ 2762250 w 2762250"/>
                <a:gd name="connsiteY0" fmla="*/ 3248025 h 3384994"/>
                <a:gd name="connsiteX1" fmla="*/ 704850 w 2762250"/>
                <a:gd name="connsiteY1" fmla="*/ 3162300 h 3384994"/>
                <a:gd name="connsiteX2" fmla="*/ 295275 w 2762250"/>
                <a:gd name="connsiteY2" fmla="*/ 590550 h 3384994"/>
                <a:gd name="connsiteX3" fmla="*/ 0 w 2762250"/>
                <a:gd name="connsiteY3" fmla="*/ 0 h 3384994"/>
                <a:gd name="connsiteX0" fmla="*/ 2762250 w 2762250"/>
                <a:gd name="connsiteY0" fmla="*/ 3248025 h 3305263"/>
                <a:gd name="connsiteX1" fmla="*/ 704850 w 2762250"/>
                <a:gd name="connsiteY1" fmla="*/ 3162300 h 3305263"/>
                <a:gd name="connsiteX2" fmla="*/ 295275 w 2762250"/>
                <a:gd name="connsiteY2" fmla="*/ 590550 h 3305263"/>
                <a:gd name="connsiteX3" fmla="*/ 0 w 2762250"/>
                <a:gd name="connsiteY3" fmla="*/ 0 h 3305263"/>
                <a:gd name="connsiteX0" fmla="*/ 2762250 w 2762250"/>
                <a:gd name="connsiteY0" fmla="*/ 3248025 h 3305263"/>
                <a:gd name="connsiteX1" fmla="*/ 704850 w 2762250"/>
                <a:gd name="connsiteY1" fmla="*/ 3162300 h 3305263"/>
                <a:gd name="connsiteX2" fmla="*/ 295275 w 2762250"/>
                <a:gd name="connsiteY2" fmla="*/ 590550 h 3305263"/>
                <a:gd name="connsiteX3" fmla="*/ 0 w 2762250"/>
                <a:gd name="connsiteY3" fmla="*/ 0 h 330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0" h="3305263">
                  <a:moveTo>
                    <a:pt x="2762250" y="3248025"/>
                  </a:moveTo>
                  <a:cubicBezTo>
                    <a:pt x="1920455" y="3251214"/>
                    <a:pt x="1349455" y="3420063"/>
                    <a:pt x="704850" y="3162300"/>
                  </a:cubicBezTo>
                  <a:cubicBezTo>
                    <a:pt x="60245" y="2904537"/>
                    <a:pt x="375399" y="1117600"/>
                    <a:pt x="295275" y="590550"/>
                  </a:cubicBezTo>
                  <a:cubicBezTo>
                    <a:pt x="215151" y="63500"/>
                    <a:pt x="88900" y="31750"/>
                    <a:pt x="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252012" y="2120622"/>
              <a:ext cx="620728" cy="1627121"/>
            </a:xfrm>
            <a:custGeom>
              <a:avLst/>
              <a:gdLst>
                <a:gd name="connsiteX0" fmla="*/ 599805 w 599805"/>
                <a:gd name="connsiteY0" fmla="*/ 1627967 h 1649258"/>
                <a:gd name="connsiteX1" fmla="*/ 163870 w 599805"/>
                <a:gd name="connsiteY1" fmla="*/ 1457846 h 1649258"/>
                <a:gd name="connsiteX2" fmla="*/ 15015 w 599805"/>
                <a:gd name="connsiteY2" fmla="*/ 235102 h 1649258"/>
                <a:gd name="connsiteX3" fmla="*/ 493480 w 599805"/>
                <a:gd name="connsiteY3" fmla="*/ 1186 h 1649258"/>
                <a:gd name="connsiteX0" fmla="*/ 599805 w 599805"/>
                <a:gd name="connsiteY0" fmla="*/ 1627967 h 1630935"/>
                <a:gd name="connsiteX1" fmla="*/ 163870 w 599805"/>
                <a:gd name="connsiteY1" fmla="*/ 1457846 h 1630935"/>
                <a:gd name="connsiteX2" fmla="*/ 15015 w 599805"/>
                <a:gd name="connsiteY2" fmla="*/ 235102 h 1630935"/>
                <a:gd name="connsiteX3" fmla="*/ 493480 w 599805"/>
                <a:gd name="connsiteY3" fmla="*/ 1186 h 1630935"/>
                <a:gd name="connsiteX0" fmla="*/ 601918 w 601918"/>
                <a:gd name="connsiteY0" fmla="*/ 1627435 h 1627435"/>
                <a:gd name="connsiteX1" fmla="*/ 153283 w 601918"/>
                <a:gd name="connsiteY1" fmla="*/ 1358889 h 1627435"/>
                <a:gd name="connsiteX2" fmla="*/ 17128 w 601918"/>
                <a:gd name="connsiteY2" fmla="*/ 234570 h 1627435"/>
                <a:gd name="connsiteX3" fmla="*/ 495593 w 601918"/>
                <a:gd name="connsiteY3" fmla="*/ 654 h 1627435"/>
                <a:gd name="connsiteX0" fmla="*/ 610988 w 610988"/>
                <a:gd name="connsiteY0" fmla="*/ 1627280 h 1627280"/>
                <a:gd name="connsiteX1" fmla="*/ 121078 w 610988"/>
                <a:gd name="connsiteY1" fmla="*/ 1304759 h 1627280"/>
                <a:gd name="connsiteX2" fmla="*/ 26198 w 610988"/>
                <a:gd name="connsiteY2" fmla="*/ 234415 h 1627280"/>
                <a:gd name="connsiteX3" fmla="*/ 504663 w 610988"/>
                <a:gd name="connsiteY3" fmla="*/ 499 h 1627280"/>
                <a:gd name="connsiteX0" fmla="*/ 620728 w 620728"/>
                <a:gd name="connsiteY0" fmla="*/ 1627121 h 1627121"/>
                <a:gd name="connsiteX1" fmla="*/ 130818 w 620728"/>
                <a:gd name="connsiteY1" fmla="*/ 1304600 h 1627121"/>
                <a:gd name="connsiteX2" fmla="*/ 35938 w 620728"/>
                <a:gd name="connsiteY2" fmla="*/ 234256 h 1627121"/>
                <a:gd name="connsiteX3" fmla="*/ 514403 w 620728"/>
                <a:gd name="connsiteY3" fmla="*/ 340 h 162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728" h="1627121">
                  <a:moveTo>
                    <a:pt x="620728" y="1627121"/>
                  </a:moveTo>
                  <a:cubicBezTo>
                    <a:pt x="448318" y="1616857"/>
                    <a:pt x="228283" y="1536744"/>
                    <a:pt x="130818" y="1304600"/>
                  </a:cubicBezTo>
                  <a:cubicBezTo>
                    <a:pt x="33353" y="1072456"/>
                    <a:pt x="-50218" y="435758"/>
                    <a:pt x="35938" y="234256"/>
                  </a:cubicBezTo>
                  <a:cubicBezTo>
                    <a:pt x="122094" y="32754"/>
                    <a:pt x="302638" y="-4091"/>
                    <a:pt x="514403" y="34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403648" y="836712"/>
              <a:ext cx="4032448" cy="5040560"/>
            </a:xfrm>
            <a:custGeom>
              <a:avLst/>
              <a:gdLst>
                <a:gd name="connsiteX0" fmla="*/ 2556284 w 4680520"/>
                <a:gd name="connsiteY0" fmla="*/ 0 h 5184576"/>
                <a:gd name="connsiteX1" fmla="*/ 3816424 w 4680520"/>
                <a:gd name="connsiteY1" fmla="*/ 0 h 5184576"/>
                <a:gd name="connsiteX2" fmla="*/ 4032448 w 4680520"/>
                <a:gd name="connsiteY2" fmla="*/ 0 h 5184576"/>
                <a:gd name="connsiteX3" fmla="*/ 4680520 w 4680520"/>
                <a:gd name="connsiteY3" fmla="*/ 0 h 5184576"/>
                <a:gd name="connsiteX4" fmla="*/ 4680520 w 4680520"/>
                <a:gd name="connsiteY4" fmla="*/ 432048 h 5184576"/>
                <a:gd name="connsiteX5" fmla="*/ 4032448 w 4680520"/>
                <a:gd name="connsiteY5" fmla="*/ 432048 h 5184576"/>
                <a:gd name="connsiteX6" fmla="*/ 4032448 w 4680520"/>
                <a:gd name="connsiteY6" fmla="*/ 144016 h 5184576"/>
                <a:gd name="connsiteX7" fmla="*/ 3024336 w 4680520"/>
                <a:gd name="connsiteY7" fmla="*/ 144016 h 5184576"/>
                <a:gd name="connsiteX8" fmla="*/ 3024336 w 4680520"/>
                <a:gd name="connsiteY8" fmla="*/ 432048 h 5184576"/>
                <a:gd name="connsiteX9" fmla="*/ 3024336 w 4680520"/>
                <a:gd name="connsiteY9" fmla="*/ 5184576 h 5184576"/>
                <a:gd name="connsiteX10" fmla="*/ 0 w 4680520"/>
                <a:gd name="connsiteY10" fmla="*/ 5184576 h 5184576"/>
                <a:gd name="connsiteX11" fmla="*/ 0 w 4680520"/>
                <a:gd name="connsiteY11" fmla="*/ 4896544 h 5184576"/>
                <a:gd name="connsiteX12" fmla="*/ 2556284 w 4680520"/>
                <a:gd name="connsiteY12" fmla="*/ 4896544 h 5184576"/>
                <a:gd name="connsiteX0" fmla="*/ 2556284 w 4680520"/>
                <a:gd name="connsiteY0" fmla="*/ 4896544 h 5184576"/>
                <a:gd name="connsiteX1" fmla="*/ 2556284 w 4680520"/>
                <a:gd name="connsiteY1" fmla="*/ 0 h 5184576"/>
                <a:gd name="connsiteX2" fmla="*/ 3816424 w 4680520"/>
                <a:gd name="connsiteY2" fmla="*/ 0 h 5184576"/>
                <a:gd name="connsiteX3" fmla="*/ 4032448 w 4680520"/>
                <a:gd name="connsiteY3" fmla="*/ 0 h 5184576"/>
                <a:gd name="connsiteX4" fmla="*/ 4680520 w 4680520"/>
                <a:gd name="connsiteY4" fmla="*/ 0 h 5184576"/>
                <a:gd name="connsiteX5" fmla="*/ 4680520 w 4680520"/>
                <a:gd name="connsiteY5" fmla="*/ 432048 h 5184576"/>
                <a:gd name="connsiteX6" fmla="*/ 4032448 w 4680520"/>
                <a:gd name="connsiteY6" fmla="*/ 432048 h 5184576"/>
                <a:gd name="connsiteX7" fmla="*/ 4032448 w 4680520"/>
                <a:gd name="connsiteY7" fmla="*/ 144016 h 5184576"/>
                <a:gd name="connsiteX8" fmla="*/ 3024336 w 4680520"/>
                <a:gd name="connsiteY8" fmla="*/ 144016 h 5184576"/>
                <a:gd name="connsiteX9" fmla="*/ 3024336 w 4680520"/>
                <a:gd name="connsiteY9" fmla="*/ 432048 h 5184576"/>
                <a:gd name="connsiteX10" fmla="*/ 3024336 w 4680520"/>
                <a:gd name="connsiteY10" fmla="*/ 5184576 h 5184576"/>
                <a:gd name="connsiteX11" fmla="*/ 0 w 4680520"/>
                <a:gd name="connsiteY11" fmla="*/ 5184576 h 5184576"/>
                <a:gd name="connsiteX12" fmla="*/ 0 w 4680520"/>
                <a:gd name="connsiteY12" fmla="*/ 4896544 h 5184576"/>
                <a:gd name="connsiteX13" fmla="*/ 2647724 w 4680520"/>
                <a:gd name="connsiteY13" fmla="*/ 4987984 h 5184576"/>
                <a:gd name="connsiteX0" fmla="*/ 2556284 w 4680520"/>
                <a:gd name="connsiteY0" fmla="*/ 4896544 h 5184576"/>
                <a:gd name="connsiteX1" fmla="*/ 2556284 w 4680520"/>
                <a:gd name="connsiteY1" fmla="*/ 0 h 5184576"/>
                <a:gd name="connsiteX2" fmla="*/ 3816424 w 4680520"/>
                <a:gd name="connsiteY2" fmla="*/ 0 h 5184576"/>
                <a:gd name="connsiteX3" fmla="*/ 4032448 w 4680520"/>
                <a:gd name="connsiteY3" fmla="*/ 0 h 5184576"/>
                <a:gd name="connsiteX4" fmla="*/ 4680520 w 4680520"/>
                <a:gd name="connsiteY4" fmla="*/ 0 h 5184576"/>
                <a:gd name="connsiteX5" fmla="*/ 4680520 w 4680520"/>
                <a:gd name="connsiteY5" fmla="*/ 432048 h 5184576"/>
                <a:gd name="connsiteX6" fmla="*/ 4032448 w 4680520"/>
                <a:gd name="connsiteY6" fmla="*/ 432048 h 5184576"/>
                <a:gd name="connsiteX7" fmla="*/ 4032448 w 4680520"/>
                <a:gd name="connsiteY7" fmla="*/ 144016 h 5184576"/>
                <a:gd name="connsiteX8" fmla="*/ 3024336 w 4680520"/>
                <a:gd name="connsiteY8" fmla="*/ 144016 h 5184576"/>
                <a:gd name="connsiteX9" fmla="*/ 3024336 w 4680520"/>
                <a:gd name="connsiteY9" fmla="*/ 432048 h 5184576"/>
                <a:gd name="connsiteX10" fmla="*/ 3024336 w 4680520"/>
                <a:gd name="connsiteY10" fmla="*/ 5184576 h 5184576"/>
                <a:gd name="connsiteX11" fmla="*/ 0 w 4680520"/>
                <a:gd name="connsiteY11" fmla="*/ 5184576 h 5184576"/>
                <a:gd name="connsiteX12" fmla="*/ 0 w 4680520"/>
                <a:gd name="connsiteY12" fmla="*/ 4896544 h 5184576"/>
                <a:gd name="connsiteX0" fmla="*/ 2556284 w 4680520"/>
                <a:gd name="connsiteY0" fmla="*/ 0 h 5184576"/>
                <a:gd name="connsiteX1" fmla="*/ 3816424 w 4680520"/>
                <a:gd name="connsiteY1" fmla="*/ 0 h 5184576"/>
                <a:gd name="connsiteX2" fmla="*/ 4032448 w 4680520"/>
                <a:gd name="connsiteY2" fmla="*/ 0 h 5184576"/>
                <a:gd name="connsiteX3" fmla="*/ 4680520 w 4680520"/>
                <a:gd name="connsiteY3" fmla="*/ 0 h 5184576"/>
                <a:gd name="connsiteX4" fmla="*/ 4680520 w 4680520"/>
                <a:gd name="connsiteY4" fmla="*/ 432048 h 5184576"/>
                <a:gd name="connsiteX5" fmla="*/ 4032448 w 4680520"/>
                <a:gd name="connsiteY5" fmla="*/ 432048 h 5184576"/>
                <a:gd name="connsiteX6" fmla="*/ 4032448 w 4680520"/>
                <a:gd name="connsiteY6" fmla="*/ 144016 h 5184576"/>
                <a:gd name="connsiteX7" fmla="*/ 3024336 w 4680520"/>
                <a:gd name="connsiteY7" fmla="*/ 144016 h 5184576"/>
                <a:gd name="connsiteX8" fmla="*/ 3024336 w 4680520"/>
                <a:gd name="connsiteY8" fmla="*/ 432048 h 5184576"/>
                <a:gd name="connsiteX9" fmla="*/ 3024336 w 4680520"/>
                <a:gd name="connsiteY9" fmla="*/ 5184576 h 5184576"/>
                <a:gd name="connsiteX10" fmla="*/ 0 w 4680520"/>
                <a:gd name="connsiteY10" fmla="*/ 5184576 h 5184576"/>
                <a:gd name="connsiteX11" fmla="*/ 0 w 4680520"/>
                <a:gd name="connsiteY11" fmla="*/ 4896544 h 5184576"/>
                <a:gd name="connsiteX0" fmla="*/ 3816424 w 4680520"/>
                <a:gd name="connsiteY0" fmla="*/ 0 h 5184576"/>
                <a:gd name="connsiteX1" fmla="*/ 4032448 w 4680520"/>
                <a:gd name="connsiteY1" fmla="*/ 0 h 5184576"/>
                <a:gd name="connsiteX2" fmla="*/ 4680520 w 4680520"/>
                <a:gd name="connsiteY2" fmla="*/ 0 h 5184576"/>
                <a:gd name="connsiteX3" fmla="*/ 4680520 w 4680520"/>
                <a:gd name="connsiteY3" fmla="*/ 432048 h 5184576"/>
                <a:gd name="connsiteX4" fmla="*/ 4032448 w 4680520"/>
                <a:gd name="connsiteY4" fmla="*/ 432048 h 5184576"/>
                <a:gd name="connsiteX5" fmla="*/ 4032448 w 4680520"/>
                <a:gd name="connsiteY5" fmla="*/ 144016 h 5184576"/>
                <a:gd name="connsiteX6" fmla="*/ 3024336 w 4680520"/>
                <a:gd name="connsiteY6" fmla="*/ 144016 h 5184576"/>
                <a:gd name="connsiteX7" fmla="*/ 3024336 w 4680520"/>
                <a:gd name="connsiteY7" fmla="*/ 432048 h 5184576"/>
                <a:gd name="connsiteX8" fmla="*/ 3024336 w 4680520"/>
                <a:gd name="connsiteY8" fmla="*/ 5184576 h 5184576"/>
                <a:gd name="connsiteX9" fmla="*/ 0 w 4680520"/>
                <a:gd name="connsiteY9" fmla="*/ 5184576 h 5184576"/>
                <a:gd name="connsiteX10" fmla="*/ 0 w 4680520"/>
                <a:gd name="connsiteY10" fmla="*/ 4896544 h 5184576"/>
                <a:gd name="connsiteX0" fmla="*/ 4032448 w 4680520"/>
                <a:gd name="connsiteY0" fmla="*/ 0 h 5184576"/>
                <a:gd name="connsiteX1" fmla="*/ 4680520 w 4680520"/>
                <a:gd name="connsiteY1" fmla="*/ 0 h 5184576"/>
                <a:gd name="connsiteX2" fmla="*/ 4680520 w 4680520"/>
                <a:gd name="connsiteY2" fmla="*/ 432048 h 5184576"/>
                <a:gd name="connsiteX3" fmla="*/ 4032448 w 4680520"/>
                <a:gd name="connsiteY3" fmla="*/ 432048 h 5184576"/>
                <a:gd name="connsiteX4" fmla="*/ 4032448 w 4680520"/>
                <a:gd name="connsiteY4" fmla="*/ 144016 h 5184576"/>
                <a:gd name="connsiteX5" fmla="*/ 3024336 w 4680520"/>
                <a:gd name="connsiteY5" fmla="*/ 144016 h 5184576"/>
                <a:gd name="connsiteX6" fmla="*/ 3024336 w 4680520"/>
                <a:gd name="connsiteY6" fmla="*/ 432048 h 5184576"/>
                <a:gd name="connsiteX7" fmla="*/ 3024336 w 4680520"/>
                <a:gd name="connsiteY7" fmla="*/ 5184576 h 5184576"/>
                <a:gd name="connsiteX8" fmla="*/ 0 w 4680520"/>
                <a:gd name="connsiteY8" fmla="*/ 5184576 h 5184576"/>
                <a:gd name="connsiteX9" fmla="*/ 0 w 4680520"/>
                <a:gd name="connsiteY9" fmla="*/ 4896544 h 5184576"/>
                <a:gd name="connsiteX0" fmla="*/ 4680520 w 4680520"/>
                <a:gd name="connsiteY0" fmla="*/ 0 h 5184576"/>
                <a:gd name="connsiteX1" fmla="*/ 4680520 w 4680520"/>
                <a:gd name="connsiteY1" fmla="*/ 432048 h 5184576"/>
                <a:gd name="connsiteX2" fmla="*/ 4032448 w 4680520"/>
                <a:gd name="connsiteY2" fmla="*/ 432048 h 5184576"/>
                <a:gd name="connsiteX3" fmla="*/ 4032448 w 4680520"/>
                <a:gd name="connsiteY3" fmla="*/ 144016 h 5184576"/>
                <a:gd name="connsiteX4" fmla="*/ 3024336 w 4680520"/>
                <a:gd name="connsiteY4" fmla="*/ 144016 h 5184576"/>
                <a:gd name="connsiteX5" fmla="*/ 3024336 w 4680520"/>
                <a:gd name="connsiteY5" fmla="*/ 432048 h 5184576"/>
                <a:gd name="connsiteX6" fmla="*/ 3024336 w 4680520"/>
                <a:gd name="connsiteY6" fmla="*/ 5184576 h 5184576"/>
                <a:gd name="connsiteX7" fmla="*/ 0 w 4680520"/>
                <a:gd name="connsiteY7" fmla="*/ 5184576 h 5184576"/>
                <a:gd name="connsiteX8" fmla="*/ 0 w 4680520"/>
                <a:gd name="connsiteY8" fmla="*/ 4896544 h 5184576"/>
                <a:gd name="connsiteX0" fmla="*/ 4680520 w 4680520"/>
                <a:gd name="connsiteY0" fmla="*/ 288032 h 5040560"/>
                <a:gd name="connsiteX1" fmla="*/ 4032448 w 4680520"/>
                <a:gd name="connsiteY1" fmla="*/ 288032 h 5040560"/>
                <a:gd name="connsiteX2" fmla="*/ 4032448 w 4680520"/>
                <a:gd name="connsiteY2" fmla="*/ 0 h 5040560"/>
                <a:gd name="connsiteX3" fmla="*/ 3024336 w 4680520"/>
                <a:gd name="connsiteY3" fmla="*/ 0 h 5040560"/>
                <a:gd name="connsiteX4" fmla="*/ 3024336 w 4680520"/>
                <a:gd name="connsiteY4" fmla="*/ 288032 h 5040560"/>
                <a:gd name="connsiteX5" fmla="*/ 3024336 w 4680520"/>
                <a:gd name="connsiteY5" fmla="*/ 5040560 h 5040560"/>
                <a:gd name="connsiteX6" fmla="*/ 0 w 4680520"/>
                <a:gd name="connsiteY6" fmla="*/ 5040560 h 5040560"/>
                <a:gd name="connsiteX7" fmla="*/ 0 w 4680520"/>
                <a:gd name="connsiteY7" fmla="*/ 4752528 h 5040560"/>
                <a:gd name="connsiteX0" fmla="*/ 4032448 w 4032448"/>
                <a:gd name="connsiteY0" fmla="*/ 288032 h 5040560"/>
                <a:gd name="connsiteX1" fmla="*/ 4032448 w 4032448"/>
                <a:gd name="connsiteY1" fmla="*/ 0 h 5040560"/>
                <a:gd name="connsiteX2" fmla="*/ 3024336 w 4032448"/>
                <a:gd name="connsiteY2" fmla="*/ 0 h 5040560"/>
                <a:gd name="connsiteX3" fmla="*/ 3024336 w 4032448"/>
                <a:gd name="connsiteY3" fmla="*/ 288032 h 5040560"/>
                <a:gd name="connsiteX4" fmla="*/ 3024336 w 4032448"/>
                <a:gd name="connsiteY4" fmla="*/ 5040560 h 5040560"/>
                <a:gd name="connsiteX5" fmla="*/ 0 w 4032448"/>
                <a:gd name="connsiteY5" fmla="*/ 5040560 h 5040560"/>
                <a:gd name="connsiteX6" fmla="*/ 0 w 4032448"/>
                <a:gd name="connsiteY6" fmla="*/ 4752528 h 5040560"/>
                <a:gd name="connsiteX0" fmla="*/ 4032448 w 4032448"/>
                <a:gd name="connsiteY0" fmla="*/ 288032 h 5040560"/>
                <a:gd name="connsiteX1" fmla="*/ 4032448 w 4032448"/>
                <a:gd name="connsiteY1" fmla="*/ 0 h 5040560"/>
                <a:gd name="connsiteX2" fmla="*/ 3024336 w 4032448"/>
                <a:gd name="connsiteY2" fmla="*/ 0 h 5040560"/>
                <a:gd name="connsiteX3" fmla="*/ 3024336 w 4032448"/>
                <a:gd name="connsiteY3" fmla="*/ 5040560 h 5040560"/>
                <a:gd name="connsiteX4" fmla="*/ 0 w 4032448"/>
                <a:gd name="connsiteY4" fmla="*/ 5040560 h 5040560"/>
                <a:gd name="connsiteX5" fmla="*/ 0 w 4032448"/>
                <a:gd name="connsiteY5" fmla="*/ 4752528 h 504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48" h="5040560">
                  <a:moveTo>
                    <a:pt x="4032448" y="288032"/>
                  </a:moveTo>
                  <a:lnTo>
                    <a:pt x="4032448" y="0"/>
                  </a:lnTo>
                  <a:lnTo>
                    <a:pt x="3024336" y="0"/>
                  </a:lnTo>
                  <a:lnTo>
                    <a:pt x="3024336" y="5040560"/>
                  </a:lnTo>
                  <a:lnTo>
                    <a:pt x="0" y="5040560"/>
                  </a:lnTo>
                  <a:lnTo>
                    <a:pt x="0" y="4752528"/>
                  </a:lnTo>
                </a:path>
              </a:pathLst>
            </a:custGeom>
            <a:noFill/>
            <a:ln w="25400">
              <a:solidFill>
                <a:srgbClr val="0070C0"/>
              </a:solidFill>
              <a:headEnd type="triangle"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5436096" y="836712"/>
              <a:ext cx="2016224" cy="5040560"/>
            </a:xfrm>
            <a:custGeom>
              <a:avLst/>
              <a:gdLst>
                <a:gd name="connsiteX0" fmla="*/ 144016 w 2520280"/>
                <a:gd name="connsiteY0" fmla="*/ 0 h 5256584"/>
                <a:gd name="connsiteX1" fmla="*/ 864096 w 2520280"/>
                <a:gd name="connsiteY1" fmla="*/ 0 h 5256584"/>
                <a:gd name="connsiteX2" fmla="*/ 1044116 w 2520280"/>
                <a:gd name="connsiteY2" fmla="*/ 0 h 5256584"/>
                <a:gd name="connsiteX3" fmla="*/ 2520280 w 2520280"/>
                <a:gd name="connsiteY3" fmla="*/ 0 h 5256584"/>
                <a:gd name="connsiteX4" fmla="*/ 2520280 w 2520280"/>
                <a:gd name="connsiteY4" fmla="*/ 504056 h 5256584"/>
                <a:gd name="connsiteX5" fmla="*/ 2016224 w 2520280"/>
                <a:gd name="connsiteY5" fmla="*/ 504056 h 5256584"/>
                <a:gd name="connsiteX6" fmla="*/ 2016224 w 2520280"/>
                <a:gd name="connsiteY6" fmla="*/ 216024 h 5256584"/>
                <a:gd name="connsiteX7" fmla="*/ 1044116 w 2520280"/>
                <a:gd name="connsiteY7" fmla="*/ 216024 h 5256584"/>
                <a:gd name="connsiteX8" fmla="*/ 1044116 w 2520280"/>
                <a:gd name="connsiteY8" fmla="*/ 504056 h 5256584"/>
                <a:gd name="connsiteX9" fmla="*/ 1044116 w 2520280"/>
                <a:gd name="connsiteY9" fmla="*/ 5256584 h 5256584"/>
                <a:gd name="connsiteX10" fmla="*/ 0 w 2520280"/>
                <a:gd name="connsiteY10" fmla="*/ 5256584 h 5256584"/>
                <a:gd name="connsiteX11" fmla="*/ 0 w 2520280"/>
                <a:gd name="connsiteY11" fmla="*/ 4968552 h 5256584"/>
                <a:gd name="connsiteX12" fmla="*/ 864096 w 2520280"/>
                <a:gd name="connsiteY12" fmla="*/ 4968552 h 5256584"/>
                <a:gd name="connsiteX13" fmla="*/ 864096 w 2520280"/>
                <a:gd name="connsiteY13" fmla="*/ 504056 h 5256584"/>
                <a:gd name="connsiteX14" fmla="*/ 144016 w 2520280"/>
                <a:gd name="connsiteY14" fmla="*/ 504056 h 5256584"/>
                <a:gd name="connsiteX0" fmla="*/ 864096 w 2520280"/>
                <a:gd name="connsiteY0" fmla="*/ 4968552 h 5256584"/>
                <a:gd name="connsiteX1" fmla="*/ 864096 w 2520280"/>
                <a:gd name="connsiteY1" fmla="*/ 504056 h 5256584"/>
                <a:gd name="connsiteX2" fmla="*/ 144016 w 2520280"/>
                <a:gd name="connsiteY2" fmla="*/ 504056 h 5256584"/>
                <a:gd name="connsiteX3" fmla="*/ 144016 w 2520280"/>
                <a:gd name="connsiteY3" fmla="*/ 0 h 5256584"/>
                <a:gd name="connsiteX4" fmla="*/ 864096 w 2520280"/>
                <a:gd name="connsiteY4" fmla="*/ 0 h 5256584"/>
                <a:gd name="connsiteX5" fmla="*/ 1044116 w 2520280"/>
                <a:gd name="connsiteY5" fmla="*/ 0 h 5256584"/>
                <a:gd name="connsiteX6" fmla="*/ 2520280 w 2520280"/>
                <a:gd name="connsiteY6" fmla="*/ 0 h 5256584"/>
                <a:gd name="connsiteX7" fmla="*/ 2520280 w 2520280"/>
                <a:gd name="connsiteY7" fmla="*/ 504056 h 5256584"/>
                <a:gd name="connsiteX8" fmla="*/ 2016224 w 2520280"/>
                <a:gd name="connsiteY8" fmla="*/ 504056 h 5256584"/>
                <a:gd name="connsiteX9" fmla="*/ 2016224 w 2520280"/>
                <a:gd name="connsiteY9" fmla="*/ 216024 h 5256584"/>
                <a:gd name="connsiteX10" fmla="*/ 1044116 w 2520280"/>
                <a:gd name="connsiteY10" fmla="*/ 216024 h 5256584"/>
                <a:gd name="connsiteX11" fmla="*/ 1044116 w 2520280"/>
                <a:gd name="connsiteY11" fmla="*/ 504056 h 5256584"/>
                <a:gd name="connsiteX12" fmla="*/ 1044116 w 2520280"/>
                <a:gd name="connsiteY12" fmla="*/ 5256584 h 5256584"/>
                <a:gd name="connsiteX13" fmla="*/ 0 w 2520280"/>
                <a:gd name="connsiteY13" fmla="*/ 5256584 h 5256584"/>
                <a:gd name="connsiteX14" fmla="*/ 0 w 2520280"/>
                <a:gd name="connsiteY14" fmla="*/ 4968552 h 5256584"/>
                <a:gd name="connsiteX15" fmla="*/ 955536 w 2520280"/>
                <a:gd name="connsiteY15" fmla="*/ 5059992 h 5256584"/>
                <a:gd name="connsiteX0" fmla="*/ 864096 w 2520280"/>
                <a:gd name="connsiteY0" fmla="*/ 4968552 h 5256584"/>
                <a:gd name="connsiteX1" fmla="*/ 864096 w 2520280"/>
                <a:gd name="connsiteY1" fmla="*/ 504056 h 5256584"/>
                <a:gd name="connsiteX2" fmla="*/ 144016 w 2520280"/>
                <a:gd name="connsiteY2" fmla="*/ 504056 h 5256584"/>
                <a:gd name="connsiteX3" fmla="*/ 144016 w 2520280"/>
                <a:gd name="connsiteY3" fmla="*/ 0 h 5256584"/>
                <a:gd name="connsiteX4" fmla="*/ 864096 w 2520280"/>
                <a:gd name="connsiteY4" fmla="*/ 0 h 5256584"/>
                <a:gd name="connsiteX5" fmla="*/ 1044116 w 2520280"/>
                <a:gd name="connsiteY5" fmla="*/ 0 h 5256584"/>
                <a:gd name="connsiteX6" fmla="*/ 2520280 w 2520280"/>
                <a:gd name="connsiteY6" fmla="*/ 0 h 5256584"/>
                <a:gd name="connsiteX7" fmla="*/ 2520280 w 2520280"/>
                <a:gd name="connsiteY7" fmla="*/ 504056 h 5256584"/>
                <a:gd name="connsiteX8" fmla="*/ 2016224 w 2520280"/>
                <a:gd name="connsiteY8" fmla="*/ 504056 h 5256584"/>
                <a:gd name="connsiteX9" fmla="*/ 2016224 w 2520280"/>
                <a:gd name="connsiteY9" fmla="*/ 216024 h 5256584"/>
                <a:gd name="connsiteX10" fmla="*/ 1044116 w 2520280"/>
                <a:gd name="connsiteY10" fmla="*/ 216024 h 5256584"/>
                <a:gd name="connsiteX11" fmla="*/ 1044116 w 2520280"/>
                <a:gd name="connsiteY11" fmla="*/ 504056 h 5256584"/>
                <a:gd name="connsiteX12" fmla="*/ 1044116 w 2520280"/>
                <a:gd name="connsiteY12" fmla="*/ 5256584 h 5256584"/>
                <a:gd name="connsiteX13" fmla="*/ 0 w 2520280"/>
                <a:gd name="connsiteY13" fmla="*/ 5256584 h 5256584"/>
                <a:gd name="connsiteX14" fmla="*/ 0 w 2520280"/>
                <a:gd name="connsiteY14" fmla="*/ 4968552 h 5256584"/>
                <a:gd name="connsiteX0" fmla="*/ 864096 w 2520280"/>
                <a:gd name="connsiteY0" fmla="*/ 504056 h 5256584"/>
                <a:gd name="connsiteX1" fmla="*/ 144016 w 2520280"/>
                <a:gd name="connsiteY1" fmla="*/ 504056 h 5256584"/>
                <a:gd name="connsiteX2" fmla="*/ 144016 w 2520280"/>
                <a:gd name="connsiteY2" fmla="*/ 0 h 5256584"/>
                <a:gd name="connsiteX3" fmla="*/ 864096 w 2520280"/>
                <a:gd name="connsiteY3" fmla="*/ 0 h 5256584"/>
                <a:gd name="connsiteX4" fmla="*/ 1044116 w 2520280"/>
                <a:gd name="connsiteY4" fmla="*/ 0 h 5256584"/>
                <a:gd name="connsiteX5" fmla="*/ 2520280 w 2520280"/>
                <a:gd name="connsiteY5" fmla="*/ 0 h 5256584"/>
                <a:gd name="connsiteX6" fmla="*/ 2520280 w 2520280"/>
                <a:gd name="connsiteY6" fmla="*/ 504056 h 5256584"/>
                <a:gd name="connsiteX7" fmla="*/ 2016224 w 2520280"/>
                <a:gd name="connsiteY7" fmla="*/ 504056 h 5256584"/>
                <a:gd name="connsiteX8" fmla="*/ 2016224 w 2520280"/>
                <a:gd name="connsiteY8" fmla="*/ 216024 h 5256584"/>
                <a:gd name="connsiteX9" fmla="*/ 1044116 w 2520280"/>
                <a:gd name="connsiteY9" fmla="*/ 216024 h 5256584"/>
                <a:gd name="connsiteX10" fmla="*/ 1044116 w 2520280"/>
                <a:gd name="connsiteY10" fmla="*/ 504056 h 5256584"/>
                <a:gd name="connsiteX11" fmla="*/ 1044116 w 2520280"/>
                <a:gd name="connsiteY11" fmla="*/ 5256584 h 5256584"/>
                <a:gd name="connsiteX12" fmla="*/ 0 w 2520280"/>
                <a:gd name="connsiteY12" fmla="*/ 5256584 h 5256584"/>
                <a:gd name="connsiteX13" fmla="*/ 0 w 2520280"/>
                <a:gd name="connsiteY13" fmla="*/ 4968552 h 5256584"/>
                <a:gd name="connsiteX0" fmla="*/ 144016 w 2520280"/>
                <a:gd name="connsiteY0" fmla="*/ 504056 h 5256584"/>
                <a:gd name="connsiteX1" fmla="*/ 144016 w 2520280"/>
                <a:gd name="connsiteY1" fmla="*/ 0 h 5256584"/>
                <a:gd name="connsiteX2" fmla="*/ 864096 w 2520280"/>
                <a:gd name="connsiteY2" fmla="*/ 0 h 5256584"/>
                <a:gd name="connsiteX3" fmla="*/ 1044116 w 2520280"/>
                <a:gd name="connsiteY3" fmla="*/ 0 h 5256584"/>
                <a:gd name="connsiteX4" fmla="*/ 2520280 w 2520280"/>
                <a:gd name="connsiteY4" fmla="*/ 0 h 5256584"/>
                <a:gd name="connsiteX5" fmla="*/ 2520280 w 2520280"/>
                <a:gd name="connsiteY5" fmla="*/ 504056 h 5256584"/>
                <a:gd name="connsiteX6" fmla="*/ 2016224 w 2520280"/>
                <a:gd name="connsiteY6" fmla="*/ 504056 h 5256584"/>
                <a:gd name="connsiteX7" fmla="*/ 2016224 w 2520280"/>
                <a:gd name="connsiteY7" fmla="*/ 216024 h 5256584"/>
                <a:gd name="connsiteX8" fmla="*/ 1044116 w 2520280"/>
                <a:gd name="connsiteY8" fmla="*/ 216024 h 5256584"/>
                <a:gd name="connsiteX9" fmla="*/ 1044116 w 2520280"/>
                <a:gd name="connsiteY9" fmla="*/ 504056 h 5256584"/>
                <a:gd name="connsiteX10" fmla="*/ 1044116 w 2520280"/>
                <a:gd name="connsiteY10" fmla="*/ 5256584 h 5256584"/>
                <a:gd name="connsiteX11" fmla="*/ 0 w 2520280"/>
                <a:gd name="connsiteY11" fmla="*/ 5256584 h 5256584"/>
                <a:gd name="connsiteX12" fmla="*/ 0 w 2520280"/>
                <a:gd name="connsiteY12" fmla="*/ 4968552 h 5256584"/>
                <a:gd name="connsiteX0" fmla="*/ 144016 w 2520280"/>
                <a:gd name="connsiteY0" fmla="*/ 0 h 5256584"/>
                <a:gd name="connsiteX1" fmla="*/ 864096 w 2520280"/>
                <a:gd name="connsiteY1" fmla="*/ 0 h 5256584"/>
                <a:gd name="connsiteX2" fmla="*/ 1044116 w 2520280"/>
                <a:gd name="connsiteY2" fmla="*/ 0 h 5256584"/>
                <a:gd name="connsiteX3" fmla="*/ 2520280 w 2520280"/>
                <a:gd name="connsiteY3" fmla="*/ 0 h 5256584"/>
                <a:gd name="connsiteX4" fmla="*/ 2520280 w 2520280"/>
                <a:gd name="connsiteY4" fmla="*/ 504056 h 5256584"/>
                <a:gd name="connsiteX5" fmla="*/ 2016224 w 2520280"/>
                <a:gd name="connsiteY5" fmla="*/ 504056 h 5256584"/>
                <a:gd name="connsiteX6" fmla="*/ 2016224 w 2520280"/>
                <a:gd name="connsiteY6" fmla="*/ 216024 h 5256584"/>
                <a:gd name="connsiteX7" fmla="*/ 1044116 w 2520280"/>
                <a:gd name="connsiteY7" fmla="*/ 216024 h 5256584"/>
                <a:gd name="connsiteX8" fmla="*/ 1044116 w 2520280"/>
                <a:gd name="connsiteY8" fmla="*/ 504056 h 5256584"/>
                <a:gd name="connsiteX9" fmla="*/ 1044116 w 2520280"/>
                <a:gd name="connsiteY9" fmla="*/ 5256584 h 5256584"/>
                <a:gd name="connsiteX10" fmla="*/ 0 w 2520280"/>
                <a:gd name="connsiteY10" fmla="*/ 5256584 h 5256584"/>
                <a:gd name="connsiteX11" fmla="*/ 0 w 2520280"/>
                <a:gd name="connsiteY11" fmla="*/ 4968552 h 5256584"/>
                <a:gd name="connsiteX0" fmla="*/ 864096 w 2520280"/>
                <a:gd name="connsiteY0" fmla="*/ 0 h 5256584"/>
                <a:gd name="connsiteX1" fmla="*/ 1044116 w 2520280"/>
                <a:gd name="connsiteY1" fmla="*/ 0 h 5256584"/>
                <a:gd name="connsiteX2" fmla="*/ 2520280 w 2520280"/>
                <a:gd name="connsiteY2" fmla="*/ 0 h 5256584"/>
                <a:gd name="connsiteX3" fmla="*/ 2520280 w 2520280"/>
                <a:gd name="connsiteY3" fmla="*/ 504056 h 5256584"/>
                <a:gd name="connsiteX4" fmla="*/ 2016224 w 2520280"/>
                <a:gd name="connsiteY4" fmla="*/ 504056 h 5256584"/>
                <a:gd name="connsiteX5" fmla="*/ 2016224 w 2520280"/>
                <a:gd name="connsiteY5" fmla="*/ 216024 h 5256584"/>
                <a:gd name="connsiteX6" fmla="*/ 1044116 w 2520280"/>
                <a:gd name="connsiteY6" fmla="*/ 216024 h 5256584"/>
                <a:gd name="connsiteX7" fmla="*/ 1044116 w 2520280"/>
                <a:gd name="connsiteY7" fmla="*/ 504056 h 5256584"/>
                <a:gd name="connsiteX8" fmla="*/ 1044116 w 2520280"/>
                <a:gd name="connsiteY8" fmla="*/ 5256584 h 5256584"/>
                <a:gd name="connsiteX9" fmla="*/ 0 w 2520280"/>
                <a:gd name="connsiteY9" fmla="*/ 5256584 h 5256584"/>
                <a:gd name="connsiteX10" fmla="*/ 0 w 2520280"/>
                <a:gd name="connsiteY10" fmla="*/ 4968552 h 5256584"/>
                <a:gd name="connsiteX0" fmla="*/ 1044116 w 2520280"/>
                <a:gd name="connsiteY0" fmla="*/ 0 h 5256584"/>
                <a:gd name="connsiteX1" fmla="*/ 2520280 w 2520280"/>
                <a:gd name="connsiteY1" fmla="*/ 0 h 5256584"/>
                <a:gd name="connsiteX2" fmla="*/ 2520280 w 2520280"/>
                <a:gd name="connsiteY2" fmla="*/ 504056 h 5256584"/>
                <a:gd name="connsiteX3" fmla="*/ 2016224 w 2520280"/>
                <a:gd name="connsiteY3" fmla="*/ 504056 h 5256584"/>
                <a:gd name="connsiteX4" fmla="*/ 2016224 w 2520280"/>
                <a:gd name="connsiteY4" fmla="*/ 216024 h 5256584"/>
                <a:gd name="connsiteX5" fmla="*/ 1044116 w 2520280"/>
                <a:gd name="connsiteY5" fmla="*/ 216024 h 5256584"/>
                <a:gd name="connsiteX6" fmla="*/ 1044116 w 2520280"/>
                <a:gd name="connsiteY6" fmla="*/ 504056 h 5256584"/>
                <a:gd name="connsiteX7" fmla="*/ 1044116 w 2520280"/>
                <a:gd name="connsiteY7" fmla="*/ 5256584 h 5256584"/>
                <a:gd name="connsiteX8" fmla="*/ 0 w 2520280"/>
                <a:gd name="connsiteY8" fmla="*/ 5256584 h 5256584"/>
                <a:gd name="connsiteX9" fmla="*/ 0 w 2520280"/>
                <a:gd name="connsiteY9" fmla="*/ 4968552 h 5256584"/>
                <a:gd name="connsiteX0" fmla="*/ 2520280 w 2520280"/>
                <a:gd name="connsiteY0" fmla="*/ 0 h 5256584"/>
                <a:gd name="connsiteX1" fmla="*/ 2520280 w 2520280"/>
                <a:gd name="connsiteY1" fmla="*/ 504056 h 5256584"/>
                <a:gd name="connsiteX2" fmla="*/ 2016224 w 2520280"/>
                <a:gd name="connsiteY2" fmla="*/ 504056 h 5256584"/>
                <a:gd name="connsiteX3" fmla="*/ 2016224 w 2520280"/>
                <a:gd name="connsiteY3" fmla="*/ 216024 h 5256584"/>
                <a:gd name="connsiteX4" fmla="*/ 1044116 w 2520280"/>
                <a:gd name="connsiteY4" fmla="*/ 216024 h 5256584"/>
                <a:gd name="connsiteX5" fmla="*/ 1044116 w 2520280"/>
                <a:gd name="connsiteY5" fmla="*/ 504056 h 5256584"/>
                <a:gd name="connsiteX6" fmla="*/ 1044116 w 2520280"/>
                <a:gd name="connsiteY6" fmla="*/ 5256584 h 5256584"/>
                <a:gd name="connsiteX7" fmla="*/ 0 w 2520280"/>
                <a:gd name="connsiteY7" fmla="*/ 5256584 h 5256584"/>
                <a:gd name="connsiteX8" fmla="*/ 0 w 2520280"/>
                <a:gd name="connsiteY8" fmla="*/ 4968552 h 5256584"/>
                <a:gd name="connsiteX0" fmla="*/ 2520280 w 2520280"/>
                <a:gd name="connsiteY0" fmla="*/ 288032 h 5040560"/>
                <a:gd name="connsiteX1" fmla="*/ 2016224 w 2520280"/>
                <a:gd name="connsiteY1" fmla="*/ 288032 h 5040560"/>
                <a:gd name="connsiteX2" fmla="*/ 2016224 w 2520280"/>
                <a:gd name="connsiteY2" fmla="*/ 0 h 5040560"/>
                <a:gd name="connsiteX3" fmla="*/ 1044116 w 2520280"/>
                <a:gd name="connsiteY3" fmla="*/ 0 h 5040560"/>
                <a:gd name="connsiteX4" fmla="*/ 1044116 w 2520280"/>
                <a:gd name="connsiteY4" fmla="*/ 288032 h 5040560"/>
                <a:gd name="connsiteX5" fmla="*/ 1044116 w 2520280"/>
                <a:gd name="connsiteY5" fmla="*/ 5040560 h 5040560"/>
                <a:gd name="connsiteX6" fmla="*/ 0 w 2520280"/>
                <a:gd name="connsiteY6" fmla="*/ 5040560 h 5040560"/>
                <a:gd name="connsiteX7" fmla="*/ 0 w 2520280"/>
                <a:gd name="connsiteY7" fmla="*/ 4752528 h 5040560"/>
                <a:gd name="connsiteX0" fmla="*/ 2016224 w 2016224"/>
                <a:gd name="connsiteY0" fmla="*/ 288032 h 5040560"/>
                <a:gd name="connsiteX1" fmla="*/ 2016224 w 2016224"/>
                <a:gd name="connsiteY1" fmla="*/ 0 h 5040560"/>
                <a:gd name="connsiteX2" fmla="*/ 1044116 w 2016224"/>
                <a:gd name="connsiteY2" fmla="*/ 0 h 5040560"/>
                <a:gd name="connsiteX3" fmla="*/ 1044116 w 2016224"/>
                <a:gd name="connsiteY3" fmla="*/ 288032 h 5040560"/>
                <a:gd name="connsiteX4" fmla="*/ 1044116 w 2016224"/>
                <a:gd name="connsiteY4" fmla="*/ 5040560 h 5040560"/>
                <a:gd name="connsiteX5" fmla="*/ 0 w 2016224"/>
                <a:gd name="connsiteY5" fmla="*/ 5040560 h 5040560"/>
                <a:gd name="connsiteX6" fmla="*/ 0 w 2016224"/>
                <a:gd name="connsiteY6" fmla="*/ 4752528 h 5040560"/>
                <a:gd name="connsiteX0" fmla="*/ 2016224 w 2016224"/>
                <a:gd name="connsiteY0" fmla="*/ 288032 h 5040560"/>
                <a:gd name="connsiteX1" fmla="*/ 2016224 w 2016224"/>
                <a:gd name="connsiteY1" fmla="*/ 0 h 5040560"/>
                <a:gd name="connsiteX2" fmla="*/ 1044116 w 2016224"/>
                <a:gd name="connsiteY2" fmla="*/ 0 h 5040560"/>
                <a:gd name="connsiteX3" fmla="*/ 1044116 w 2016224"/>
                <a:gd name="connsiteY3" fmla="*/ 5040560 h 5040560"/>
                <a:gd name="connsiteX4" fmla="*/ 0 w 2016224"/>
                <a:gd name="connsiteY4" fmla="*/ 5040560 h 5040560"/>
                <a:gd name="connsiteX5" fmla="*/ 0 w 2016224"/>
                <a:gd name="connsiteY5" fmla="*/ 4752528 h 504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4" h="5040560">
                  <a:moveTo>
                    <a:pt x="2016224" y="288032"/>
                  </a:moveTo>
                  <a:lnTo>
                    <a:pt x="2016224" y="0"/>
                  </a:lnTo>
                  <a:lnTo>
                    <a:pt x="1044116" y="0"/>
                  </a:lnTo>
                  <a:lnTo>
                    <a:pt x="1044116" y="5040560"/>
                  </a:lnTo>
                  <a:lnTo>
                    <a:pt x="0" y="5040560"/>
                  </a:lnTo>
                  <a:lnTo>
                    <a:pt x="0" y="4752528"/>
                  </a:lnTo>
                </a:path>
              </a:pathLst>
            </a:custGeom>
            <a:noFill/>
            <a:ln w="25400">
              <a:solidFill>
                <a:srgbClr val="0070C0"/>
              </a:solidFill>
              <a:headEnd type="triangle"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过程 49"/>
            <p:cNvSpPr/>
            <p:nvPr/>
          </p:nvSpPr>
          <p:spPr>
            <a:xfrm>
              <a:off x="6156176" y="3501008"/>
              <a:ext cx="432048" cy="504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调试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Debug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00" name="流程图: 过程 99"/>
            <p:cNvSpPr/>
            <p:nvPr/>
          </p:nvSpPr>
          <p:spPr>
            <a:xfrm>
              <a:off x="1403648" y="4005064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Y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01" name="流程图: 过程 100"/>
            <p:cNvSpPr/>
            <p:nvPr/>
          </p:nvSpPr>
          <p:spPr>
            <a:xfrm>
              <a:off x="611560" y="3429000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N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02" name="流程图: 过程 101"/>
            <p:cNvSpPr/>
            <p:nvPr/>
          </p:nvSpPr>
          <p:spPr>
            <a:xfrm>
              <a:off x="5436096" y="4005064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Y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03" name="流程图: 过程 102"/>
            <p:cNvSpPr/>
            <p:nvPr/>
          </p:nvSpPr>
          <p:spPr>
            <a:xfrm>
              <a:off x="7452320" y="4005064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Y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7452320" y="5589240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Y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05" name="流程图: 过程 104"/>
            <p:cNvSpPr/>
            <p:nvPr/>
          </p:nvSpPr>
          <p:spPr>
            <a:xfrm>
              <a:off x="5436096" y="5589240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Y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06" name="流程图: 过程 105"/>
            <p:cNvSpPr/>
            <p:nvPr/>
          </p:nvSpPr>
          <p:spPr>
            <a:xfrm>
              <a:off x="4608004" y="5049180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N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07" name="流程图: 过程 106"/>
            <p:cNvSpPr/>
            <p:nvPr/>
          </p:nvSpPr>
          <p:spPr>
            <a:xfrm>
              <a:off x="5904148" y="3465004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N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08" name="流程图: 过程 107"/>
            <p:cNvSpPr/>
            <p:nvPr/>
          </p:nvSpPr>
          <p:spPr>
            <a:xfrm>
              <a:off x="7920372" y="5049180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N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09" name="流程图: 过程 108"/>
            <p:cNvSpPr/>
            <p:nvPr/>
          </p:nvSpPr>
          <p:spPr>
            <a:xfrm>
              <a:off x="7920372" y="3465004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N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85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728192"/>
          </a:xfrm>
        </p:spPr>
        <p:txBody>
          <a:bodyPr/>
          <a:lstStyle/>
          <a:p>
            <a:pPr marL="85725" indent="0" algn="ctr">
              <a:buNone/>
            </a:pPr>
            <a:r>
              <a:rPr lang="zh-CN" altLang="en-US" dirty="0"/>
              <a:t>建立</a:t>
            </a:r>
            <a:r>
              <a:rPr lang="en-US" altLang="zh-CN" dirty="0"/>
              <a:t>(Setup)</a:t>
            </a:r>
            <a:r>
              <a:rPr lang="zh-CN" altLang="en-US" dirty="0"/>
              <a:t>时间和保持</a:t>
            </a:r>
            <a:r>
              <a:rPr lang="en-US" altLang="zh-CN" dirty="0"/>
              <a:t>(Hold)</a:t>
            </a:r>
            <a:r>
              <a:rPr lang="zh-CN" altLang="en-US" dirty="0"/>
              <a:t>时间</a:t>
            </a:r>
            <a:endParaRPr lang="en-US" altLang="zh-CN" dirty="0"/>
          </a:p>
          <a:p>
            <a:pPr marL="85725" indent="0" algn="ctr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建立时间：在时钟沿到达前，同步输入信号必须保持稳定的时间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85725" indent="0" algn="ctr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保持时间：在时钟沿到达后，同步输入信号必须保持稳定的时间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建立和保持时序分析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524000" y="1988840"/>
            <a:ext cx="6096000" cy="2377704"/>
            <a:chOff x="1040" y="2856"/>
            <a:chExt cx="3693" cy="424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1369" y="2877"/>
              <a:ext cx="3364" cy="192"/>
              <a:chOff x="1380" y="3272"/>
              <a:chExt cx="3364" cy="192"/>
            </a:xfrm>
          </p:grpSpPr>
          <p:grpSp>
            <p:nvGrpSpPr>
              <p:cNvPr id="17" name="Group 4"/>
              <p:cNvGrpSpPr>
                <a:grpSpLocks/>
              </p:cNvGrpSpPr>
              <p:nvPr/>
            </p:nvGrpSpPr>
            <p:grpSpPr bwMode="auto">
              <a:xfrm>
                <a:off x="1380" y="3272"/>
                <a:ext cx="1684" cy="186"/>
                <a:chOff x="1456" y="2600"/>
                <a:chExt cx="1684" cy="186"/>
              </a:xfrm>
            </p:grpSpPr>
            <p:sp>
              <p:nvSpPr>
                <p:cNvPr id="2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1456" y="2600"/>
                  <a:ext cx="0" cy="17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4" name="Line 6"/>
                <p:cNvSpPr>
                  <a:spLocks noChangeShapeType="1"/>
                </p:cNvSpPr>
                <p:nvPr/>
              </p:nvSpPr>
              <p:spPr bwMode="auto">
                <a:xfrm>
                  <a:off x="1464" y="2600"/>
                  <a:ext cx="842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296" y="2600"/>
                  <a:ext cx="0" cy="17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6" name="Line 8"/>
                <p:cNvSpPr>
                  <a:spLocks noChangeShapeType="1"/>
                </p:cNvSpPr>
                <p:nvPr/>
              </p:nvSpPr>
              <p:spPr bwMode="auto">
                <a:xfrm>
                  <a:off x="2298" y="2786"/>
                  <a:ext cx="842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</p:grpSp>
          <p:grpSp>
            <p:nvGrpSpPr>
              <p:cNvPr id="18" name="Group 9"/>
              <p:cNvGrpSpPr>
                <a:grpSpLocks/>
              </p:cNvGrpSpPr>
              <p:nvPr/>
            </p:nvGrpSpPr>
            <p:grpSpPr bwMode="auto">
              <a:xfrm>
                <a:off x="3060" y="3278"/>
                <a:ext cx="1684" cy="186"/>
                <a:chOff x="1456" y="2600"/>
                <a:chExt cx="1684" cy="186"/>
              </a:xfrm>
            </p:grpSpPr>
            <p:sp>
              <p:nvSpPr>
                <p:cNvPr id="19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456" y="2600"/>
                  <a:ext cx="0" cy="17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0" name="Line 11"/>
                <p:cNvSpPr>
                  <a:spLocks noChangeShapeType="1"/>
                </p:cNvSpPr>
                <p:nvPr/>
              </p:nvSpPr>
              <p:spPr bwMode="auto">
                <a:xfrm>
                  <a:off x="1464" y="2600"/>
                  <a:ext cx="842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96" y="2600"/>
                  <a:ext cx="0" cy="17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22" name="Line 13"/>
                <p:cNvSpPr>
                  <a:spLocks noChangeShapeType="1"/>
                </p:cNvSpPr>
                <p:nvPr/>
              </p:nvSpPr>
              <p:spPr bwMode="auto">
                <a:xfrm>
                  <a:off x="2298" y="2786"/>
                  <a:ext cx="842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</p:grpSp>
        </p:grp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2800" y="2856"/>
              <a:ext cx="0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800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3048" y="299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800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3312" y="2856"/>
              <a:ext cx="0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800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2584" y="294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800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H="1">
              <a:off x="3056" y="2944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800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2848" y="3208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800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H="1">
              <a:off x="3312" y="3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80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370" y="2858"/>
              <a:ext cx="550" cy="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25000"/>
                </a:spcBef>
                <a:buFontTx/>
                <a:buNone/>
              </a:pPr>
              <a:r>
                <a:rPr lang="en-US" altLang="zh-CN" dirty="0">
                  <a:latin typeface="Arial Narrow" pitchFamily="34" charset="0"/>
                  <a:ea typeface="宋体" pitchFamily="2" charset="-122"/>
                </a:rPr>
                <a:t>Setup time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366" y="3143"/>
              <a:ext cx="485" cy="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25000"/>
                </a:spcBef>
                <a:buFontTx/>
                <a:buNone/>
              </a:pPr>
              <a:r>
                <a:rPr lang="en-US" altLang="zh-CN" dirty="0">
                  <a:latin typeface="Arial Narrow" pitchFamily="34" charset="0"/>
                  <a:ea typeface="宋体" pitchFamily="2" charset="-122"/>
                </a:rPr>
                <a:t>Hold time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040" y="2926"/>
              <a:ext cx="280" cy="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25000"/>
                </a:spcBef>
                <a:buFontTx/>
                <a:buNone/>
              </a:pPr>
              <a:r>
                <a:rPr lang="zh-CN" altLang="en-US">
                  <a:latin typeface="Arial Narrow" pitchFamily="34" charset="0"/>
                  <a:ea typeface="宋体" pitchFamily="2" charset="-122"/>
                </a:rPr>
                <a:t>时钟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53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建立时序违例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24744"/>
            <a:ext cx="3429000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560840" cy="376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768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保持时序违例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06" y="1065988"/>
            <a:ext cx="3373438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41" y="2693151"/>
            <a:ext cx="8011707" cy="376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05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495255"/>
            <a:ext cx="8229600" cy="2174105"/>
          </a:xfrm>
        </p:spPr>
        <p:txBody>
          <a:bodyPr/>
          <a:lstStyle/>
          <a:p>
            <a:pPr marL="85725" indent="0" algn="ctr">
              <a:buNone/>
            </a:pPr>
            <a:r>
              <a:rPr lang="zh-CN" altLang="en-US" dirty="0"/>
              <a:t>时序路径的类型和时序要求</a:t>
            </a:r>
            <a:endParaRPr lang="en-US" altLang="zh-CN" dirty="0"/>
          </a:p>
          <a:p>
            <a:pPr marL="8572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		R2R</a:t>
            </a:r>
            <a:r>
              <a:rPr lang="zh-CN" altLang="en-US" sz="1800" dirty="0">
                <a:solidFill>
                  <a:schemeClr val="tx1"/>
                </a:solidFill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zh-CN" altLang="en-US" sz="1800" dirty="0">
                <a:solidFill>
                  <a:schemeClr val="tx1"/>
                </a:solidFill>
              </a:rPr>
              <a:t>时钟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8572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		I2R</a:t>
            </a:r>
            <a:r>
              <a:rPr lang="zh-CN" altLang="en-US" sz="1800" dirty="0">
                <a:solidFill>
                  <a:schemeClr val="tx1"/>
                </a:solidFill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zh-CN" altLang="en-US" sz="1800" dirty="0">
                <a:solidFill>
                  <a:schemeClr val="tx1"/>
                </a:solidFill>
              </a:rPr>
              <a:t>时钟、输入延迟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8572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		R2O</a:t>
            </a:r>
            <a:r>
              <a:rPr lang="zh-CN" altLang="en-US" sz="1800" dirty="0">
                <a:solidFill>
                  <a:schemeClr val="tx1"/>
                </a:solidFill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zh-CN" altLang="en-US" sz="1800" dirty="0">
                <a:solidFill>
                  <a:schemeClr val="tx1"/>
                </a:solidFill>
              </a:rPr>
              <a:t>时钟、输出延迟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8572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		I2O</a:t>
            </a:r>
            <a:r>
              <a:rPr lang="zh-CN" altLang="en-US" sz="1800" dirty="0">
                <a:solidFill>
                  <a:schemeClr val="tx1"/>
                </a:solidFill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zh-CN" altLang="en-US" sz="1800" dirty="0">
                <a:solidFill>
                  <a:schemeClr val="tx1"/>
                </a:solidFill>
              </a:rPr>
              <a:t>根据同步输入和输出的延迟分配时序要求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时序路径的类型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82" y="1138610"/>
            <a:ext cx="6992308" cy="33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138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4797152"/>
            <a:ext cx="8784976" cy="1656184"/>
          </a:xfrm>
        </p:spPr>
        <p:txBody>
          <a:bodyPr/>
          <a:lstStyle/>
          <a:p>
            <a:pPr marL="85725" indent="0" algn="ctr">
              <a:buNone/>
            </a:pPr>
            <a:r>
              <a:rPr lang="en-US" altLang="zh-CN" dirty="0"/>
              <a:t>R2R</a:t>
            </a:r>
            <a:r>
              <a:rPr lang="zh-CN" altLang="en-US" dirty="0"/>
              <a:t>时序路径的建立和保持时序分析</a:t>
            </a:r>
            <a:endParaRPr lang="en-US" altLang="zh-CN" dirty="0"/>
          </a:p>
          <a:p>
            <a:pPr marL="85725" indent="0" algn="ctr">
              <a:buNone/>
            </a:pPr>
            <a:r>
              <a:rPr lang="en-US" altLang="zh-CN" sz="1600" i="1" dirty="0">
                <a:solidFill>
                  <a:schemeClr val="tx1"/>
                </a:solidFill>
              </a:rPr>
              <a:t>SETUP: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clk_launch_edge</a:t>
            </a:r>
            <a:r>
              <a:rPr lang="en-US" altLang="zh-CN" sz="1600" i="1" dirty="0">
                <a:solidFill>
                  <a:schemeClr val="tx1"/>
                </a:solidFill>
              </a:rPr>
              <a:t> +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clk_to_q</a:t>
            </a:r>
            <a:r>
              <a:rPr lang="en-US" altLang="zh-CN" sz="1600" i="1" dirty="0">
                <a:solidFill>
                  <a:schemeClr val="tx1"/>
                </a:solidFill>
              </a:rPr>
              <a:t> + </a:t>
            </a:r>
            <a:r>
              <a:rPr lang="en-US" altLang="zh-CN" sz="1600" i="1" dirty="0" err="1">
                <a:solidFill>
                  <a:schemeClr val="tx1"/>
                </a:solidFill>
              </a:rPr>
              <a:t>max_combo_delay</a:t>
            </a:r>
            <a:r>
              <a:rPr lang="en-US" altLang="zh-CN" sz="1600" i="1" dirty="0">
                <a:solidFill>
                  <a:schemeClr val="tx1"/>
                </a:solidFill>
              </a:rPr>
              <a:t> ≤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clk_capture_edge</a:t>
            </a:r>
            <a:r>
              <a:rPr lang="en-US" altLang="zh-CN" sz="1600" i="1" dirty="0">
                <a:solidFill>
                  <a:schemeClr val="tx1"/>
                </a:solidFill>
              </a:rPr>
              <a:t> – setup</a:t>
            </a:r>
            <a:r>
              <a:rPr lang="en-US" altLang="zh-CN" sz="1600" i="1" baseline="-25000" dirty="0">
                <a:solidFill>
                  <a:schemeClr val="tx1"/>
                </a:solidFill>
              </a:rPr>
              <a:t>R2</a:t>
            </a:r>
          </a:p>
          <a:p>
            <a:pPr marL="85725" indent="0" algn="ctr">
              <a:buNone/>
            </a:pPr>
            <a:r>
              <a:rPr lang="en-US" altLang="zh-CN" sz="1600" i="1" dirty="0">
                <a:solidFill>
                  <a:schemeClr val="tx1"/>
                </a:solidFill>
              </a:rPr>
              <a:t>HOLD: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clk_launch_edge</a:t>
            </a:r>
            <a:r>
              <a:rPr lang="en-US" altLang="zh-CN" sz="1600" i="1" dirty="0">
                <a:solidFill>
                  <a:schemeClr val="tx1"/>
                </a:solidFill>
              </a:rPr>
              <a:t> +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clk_to_q</a:t>
            </a:r>
            <a:r>
              <a:rPr lang="en-US" altLang="zh-CN" sz="1600" i="1" dirty="0">
                <a:solidFill>
                  <a:schemeClr val="tx1"/>
                </a:solidFill>
              </a:rPr>
              <a:t> + </a:t>
            </a:r>
            <a:r>
              <a:rPr lang="en-US" altLang="zh-CN" sz="1600" i="1" dirty="0" err="1">
                <a:solidFill>
                  <a:schemeClr val="tx1"/>
                </a:solidFill>
              </a:rPr>
              <a:t>min_combo_delay</a:t>
            </a:r>
            <a:r>
              <a:rPr lang="en-US" altLang="zh-CN" sz="1600" i="1" dirty="0">
                <a:solidFill>
                  <a:schemeClr val="tx1"/>
                </a:solidFill>
              </a:rPr>
              <a:t> ≥ </a:t>
            </a:r>
            <a:r>
              <a:rPr lang="en-US" altLang="zh-CN" sz="1600" i="1" dirty="0" err="1">
                <a:solidFill>
                  <a:schemeClr val="tx1"/>
                </a:solidFill>
              </a:rPr>
              <a:t>previous_capture_edge</a:t>
            </a:r>
            <a:r>
              <a:rPr lang="en-US" altLang="zh-CN" sz="1600" i="1" dirty="0">
                <a:solidFill>
                  <a:schemeClr val="tx1"/>
                </a:solidFill>
              </a:rPr>
              <a:t> + hold</a:t>
            </a:r>
            <a:r>
              <a:rPr lang="en-US" altLang="zh-CN" sz="1600" i="1" baseline="-25000" dirty="0">
                <a:solidFill>
                  <a:schemeClr val="tx1"/>
                </a:solidFill>
              </a:rPr>
              <a:t>R2</a:t>
            </a:r>
            <a:endParaRPr lang="zh-CN" altLang="en-US" sz="1600" i="1" baseline="-250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建立和保持时序分析类型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grpSp>
        <p:nvGrpSpPr>
          <p:cNvPr id="74" name="Group 2"/>
          <p:cNvGrpSpPr>
            <a:grpSpLocks/>
          </p:cNvGrpSpPr>
          <p:nvPr/>
        </p:nvGrpSpPr>
        <p:grpSpPr bwMode="auto">
          <a:xfrm>
            <a:off x="927100" y="1378570"/>
            <a:ext cx="7415213" cy="3130550"/>
            <a:chOff x="584" y="1880"/>
            <a:chExt cx="4671" cy="1972"/>
          </a:xfrm>
        </p:grpSpPr>
        <p:sp>
          <p:nvSpPr>
            <p:cNvPr id="75" name="Rectangle 3"/>
            <p:cNvSpPr>
              <a:spLocks noChangeArrowheads="1"/>
            </p:cNvSpPr>
            <p:nvPr/>
          </p:nvSpPr>
          <p:spPr bwMode="auto">
            <a:xfrm>
              <a:off x="584" y="1880"/>
              <a:ext cx="4671" cy="1972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0" bIns="13716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6" name="Text Box 4"/>
            <p:cNvSpPr txBox="1">
              <a:spLocks noChangeAspect="1" noChangeArrowheads="1"/>
            </p:cNvSpPr>
            <p:nvPr/>
          </p:nvSpPr>
          <p:spPr bwMode="auto">
            <a:xfrm>
              <a:off x="783" y="2096"/>
              <a:ext cx="56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Comic Sans MS" pitchFamily="66" charset="0"/>
                </a:rPr>
                <a:t>外部设计</a:t>
              </a:r>
            </a:p>
          </p:txBody>
        </p:sp>
        <p:sp>
          <p:nvSpPr>
            <p:cNvPr id="77" name="Rectangle 5"/>
            <p:cNvSpPr>
              <a:spLocks noChangeAspect="1" noChangeArrowheads="1"/>
            </p:cNvSpPr>
            <p:nvPr/>
          </p:nvSpPr>
          <p:spPr bwMode="auto">
            <a:xfrm>
              <a:off x="1688" y="2299"/>
              <a:ext cx="2443" cy="127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grpSp>
          <p:nvGrpSpPr>
            <p:cNvPr id="78" name="Group 6"/>
            <p:cNvGrpSpPr>
              <a:grpSpLocks/>
            </p:cNvGrpSpPr>
            <p:nvPr/>
          </p:nvGrpSpPr>
          <p:grpSpPr bwMode="auto">
            <a:xfrm>
              <a:off x="1825" y="2443"/>
              <a:ext cx="471" cy="571"/>
              <a:chOff x="993" y="1831"/>
              <a:chExt cx="631" cy="749"/>
            </a:xfrm>
          </p:grpSpPr>
          <p:sp>
            <p:nvSpPr>
              <p:cNvPr id="103" name="AutoShape 7"/>
              <p:cNvSpPr>
                <a:spLocks noChangeArrowheads="1"/>
              </p:cNvSpPr>
              <p:nvPr/>
            </p:nvSpPr>
            <p:spPr bwMode="auto">
              <a:xfrm>
                <a:off x="1107" y="1831"/>
                <a:ext cx="413" cy="749"/>
              </a:xfrm>
              <a:prstGeom prst="roundRect">
                <a:avLst>
                  <a:gd name="adj" fmla="val 7264"/>
                </a:avLst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D    Q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       _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C    Q</a:t>
                </a:r>
              </a:p>
            </p:txBody>
          </p:sp>
          <p:sp>
            <p:nvSpPr>
              <p:cNvPr id="104" name="Line 8"/>
              <p:cNvSpPr>
                <a:spLocks noChangeShapeType="1"/>
              </p:cNvSpPr>
              <p:nvPr/>
            </p:nvSpPr>
            <p:spPr bwMode="auto">
              <a:xfrm flipV="1">
                <a:off x="1507" y="1987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05" name="Line 9"/>
              <p:cNvSpPr>
                <a:spLocks noChangeShapeType="1"/>
              </p:cNvSpPr>
              <p:nvPr/>
            </p:nvSpPr>
            <p:spPr bwMode="auto">
              <a:xfrm flipV="1">
                <a:off x="1507" y="2426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06" name="Line 10"/>
              <p:cNvSpPr>
                <a:spLocks noChangeShapeType="1"/>
              </p:cNvSpPr>
              <p:nvPr/>
            </p:nvSpPr>
            <p:spPr bwMode="auto">
              <a:xfrm flipV="1">
                <a:off x="993" y="1982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07" name="Line 11"/>
              <p:cNvSpPr>
                <a:spLocks noChangeShapeType="1"/>
              </p:cNvSpPr>
              <p:nvPr/>
            </p:nvSpPr>
            <p:spPr bwMode="auto">
              <a:xfrm flipV="1">
                <a:off x="993" y="2428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</p:grpSp>
        <p:grpSp>
          <p:nvGrpSpPr>
            <p:cNvPr id="79" name="Group 12"/>
            <p:cNvGrpSpPr>
              <a:grpSpLocks/>
            </p:cNvGrpSpPr>
            <p:nvPr/>
          </p:nvGrpSpPr>
          <p:grpSpPr bwMode="auto">
            <a:xfrm>
              <a:off x="3548" y="2444"/>
              <a:ext cx="471" cy="570"/>
              <a:chOff x="993" y="1831"/>
              <a:chExt cx="631" cy="749"/>
            </a:xfrm>
          </p:grpSpPr>
          <p:sp>
            <p:nvSpPr>
              <p:cNvPr id="98" name="AutoShape 13"/>
              <p:cNvSpPr>
                <a:spLocks noChangeArrowheads="1"/>
              </p:cNvSpPr>
              <p:nvPr/>
            </p:nvSpPr>
            <p:spPr bwMode="auto">
              <a:xfrm>
                <a:off x="1107" y="1831"/>
                <a:ext cx="413" cy="749"/>
              </a:xfrm>
              <a:prstGeom prst="roundRect">
                <a:avLst>
                  <a:gd name="adj" fmla="val 7264"/>
                </a:avLst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D    Q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       _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C    Q</a:t>
                </a:r>
              </a:p>
            </p:txBody>
          </p:sp>
          <p:sp>
            <p:nvSpPr>
              <p:cNvPr id="99" name="Line 14"/>
              <p:cNvSpPr>
                <a:spLocks noChangeShapeType="1"/>
              </p:cNvSpPr>
              <p:nvPr/>
            </p:nvSpPr>
            <p:spPr bwMode="auto">
              <a:xfrm flipV="1">
                <a:off x="1507" y="1987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00" name="Line 15"/>
              <p:cNvSpPr>
                <a:spLocks noChangeShapeType="1"/>
              </p:cNvSpPr>
              <p:nvPr/>
            </p:nvSpPr>
            <p:spPr bwMode="auto">
              <a:xfrm flipV="1">
                <a:off x="1507" y="2426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01" name="Line 16"/>
              <p:cNvSpPr>
                <a:spLocks noChangeShapeType="1"/>
              </p:cNvSpPr>
              <p:nvPr/>
            </p:nvSpPr>
            <p:spPr bwMode="auto">
              <a:xfrm flipV="1">
                <a:off x="993" y="1982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02" name="Line 17"/>
              <p:cNvSpPr>
                <a:spLocks noChangeShapeType="1"/>
              </p:cNvSpPr>
              <p:nvPr/>
            </p:nvSpPr>
            <p:spPr bwMode="auto">
              <a:xfrm flipV="1">
                <a:off x="993" y="2428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</p:grp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>
              <a:off x="3549" y="2900"/>
              <a:ext cx="0" cy="4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>
              <a:off x="1824" y="2908"/>
              <a:ext cx="0" cy="4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 flipH="1">
              <a:off x="1613" y="3362"/>
              <a:ext cx="1936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83" name="AutoShape 21"/>
            <p:cNvSpPr>
              <a:spLocks/>
            </p:cNvSpPr>
            <p:nvPr/>
          </p:nvSpPr>
          <p:spPr bwMode="auto">
            <a:xfrm rot="5400000" flipV="1">
              <a:off x="2768" y="1806"/>
              <a:ext cx="184" cy="884"/>
            </a:xfrm>
            <a:prstGeom prst="leftBrace">
              <a:avLst>
                <a:gd name="adj1" fmla="val 88680"/>
                <a:gd name="adj2" fmla="val 50000"/>
              </a:avLst>
            </a:prstGeom>
            <a:solidFill>
              <a:srgbClr val="FFFFFF">
                <a:alpha val="0"/>
              </a:srgbClr>
            </a:solidFill>
            <a:ln w="19050">
              <a:solidFill>
                <a:srgbClr val="0066CC"/>
              </a:solidFill>
              <a:round/>
              <a:headEnd type="none" w="sm" len="sm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4" name="Text Box 22"/>
            <p:cNvSpPr txBox="1">
              <a:spLocks noChangeArrowheads="1"/>
            </p:cNvSpPr>
            <p:nvPr/>
          </p:nvSpPr>
          <p:spPr bwMode="auto">
            <a:xfrm>
              <a:off x="1493" y="2609"/>
              <a:ext cx="495" cy="1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66" charset="0"/>
                </a:rPr>
                <a:t>Clock2Q</a:t>
              </a:r>
            </a:p>
          </p:txBody>
        </p:sp>
        <p:sp>
          <p:nvSpPr>
            <p:cNvPr id="85" name="AutoShape 23"/>
            <p:cNvSpPr>
              <a:spLocks/>
            </p:cNvSpPr>
            <p:nvPr/>
          </p:nvSpPr>
          <p:spPr bwMode="auto">
            <a:xfrm rot="5400000">
              <a:off x="2625" y="2602"/>
              <a:ext cx="153" cy="1697"/>
            </a:xfrm>
            <a:prstGeom prst="rightBrace">
              <a:avLst>
                <a:gd name="adj1" fmla="val 277288"/>
                <a:gd name="adj2" fmla="val 50000"/>
              </a:avLst>
            </a:prstGeom>
            <a:solidFill>
              <a:srgbClr val="FFFFFF"/>
            </a:solidFill>
            <a:ln w="19050">
              <a:solidFill>
                <a:srgbClr val="4D4D4D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 flipV="1">
              <a:off x="2215" y="2561"/>
              <a:ext cx="1340" cy="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cxnSp>
          <p:nvCxnSpPr>
            <p:cNvPr id="87" name="AutoShape 25"/>
            <p:cNvCxnSpPr>
              <a:cxnSpLocks noChangeShapeType="1"/>
              <a:endCxn id="104" idx="0"/>
            </p:cNvCxnSpPr>
            <p:nvPr/>
          </p:nvCxnSpPr>
          <p:spPr bwMode="auto">
            <a:xfrm rot="5400000" flipH="1" flipV="1">
              <a:off x="1889" y="2587"/>
              <a:ext cx="336" cy="304"/>
            </a:xfrm>
            <a:prstGeom prst="curvedConnector5">
              <a:avLst>
                <a:gd name="adj1" fmla="val -21269"/>
                <a:gd name="adj2" fmla="val 50120"/>
                <a:gd name="adj3" fmla="val 101356"/>
              </a:avLst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1969" y="2053"/>
              <a:ext cx="885" cy="1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</a:rPr>
                <a:t>Cell + Net delay</a:t>
              </a:r>
            </a:p>
          </p:txBody>
        </p:sp>
        <p:sp>
          <p:nvSpPr>
            <p:cNvPr id="89" name="Oval 27"/>
            <p:cNvSpPr>
              <a:spLocks noChangeArrowheads="1"/>
            </p:cNvSpPr>
            <p:nvPr/>
          </p:nvSpPr>
          <p:spPr bwMode="auto">
            <a:xfrm>
              <a:off x="2425" y="2343"/>
              <a:ext cx="903" cy="4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 Narrow" pitchFamily="34" charset="0"/>
                </a:rPr>
                <a:t>Combo logic</a:t>
              </a:r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2452" y="3634"/>
              <a:ext cx="500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66" charset="0"/>
                </a:rPr>
                <a:t>时钟周期</a:t>
              </a:r>
            </a:p>
          </p:txBody>
        </p:sp>
        <p:sp>
          <p:nvSpPr>
            <p:cNvPr id="91" name="Text Box 29"/>
            <p:cNvSpPr txBox="1">
              <a:spLocks noChangeArrowheads="1"/>
            </p:cNvSpPr>
            <p:nvPr/>
          </p:nvSpPr>
          <p:spPr bwMode="auto">
            <a:xfrm>
              <a:off x="3165" y="2739"/>
              <a:ext cx="425" cy="2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66" charset="0"/>
                </a:rPr>
                <a:t>Setup 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66" charset="0"/>
                </a:rPr>
                <a:t>Time</a:t>
              </a:r>
            </a:p>
          </p:txBody>
        </p:sp>
        <p:cxnSp>
          <p:nvCxnSpPr>
            <p:cNvPr id="92" name="AutoShape 30"/>
            <p:cNvCxnSpPr>
              <a:cxnSpLocks noChangeShapeType="1"/>
              <a:stCxn id="91" idx="3"/>
              <a:endCxn id="101" idx="1"/>
            </p:cNvCxnSpPr>
            <p:nvPr/>
          </p:nvCxnSpPr>
          <p:spPr bwMode="auto">
            <a:xfrm flipV="1">
              <a:off x="3590" y="2550"/>
              <a:ext cx="45" cy="333"/>
            </a:xfrm>
            <a:prstGeom prst="curvedConnector4">
              <a:avLst>
                <a:gd name="adj1" fmla="val 317778"/>
                <a:gd name="adj2" fmla="val 86486"/>
              </a:avLst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Text Box 31"/>
            <p:cNvSpPr txBox="1">
              <a:spLocks noChangeAspect="1" noChangeArrowheads="1"/>
            </p:cNvSpPr>
            <p:nvPr/>
          </p:nvSpPr>
          <p:spPr bwMode="auto">
            <a:xfrm>
              <a:off x="2994" y="1930"/>
              <a:ext cx="101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受约束的模块设计</a:t>
              </a:r>
            </a:p>
          </p:txBody>
        </p:sp>
        <p:sp>
          <p:nvSpPr>
            <p:cNvPr id="94" name="Text Box 32"/>
            <p:cNvSpPr txBox="1">
              <a:spLocks noChangeArrowheads="1"/>
            </p:cNvSpPr>
            <p:nvPr/>
          </p:nvSpPr>
          <p:spPr bwMode="auto">
            <a:xfrm>
              <a:off x="3741" y="2682"/>
              <a:ext cx="172" cy="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0" bIns="137160">
              <a:spAutoFit/>
            </a:bodyPr>
            <a:lstStyle>
              <a:lvl1pPr marL="165100" indent="-16510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65100" marR="0" lvl="0" indent="-165100" algn="ctr" defTabSz="914400" eaLnBrk="0" fontAlgn="ctr" latinLnBrk="0" hangingPunct="0">
                <a:lnSpc>
                  <a:spcPct val="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</a:rPr>
                <a:t>R2</a:t>
              </a:r>
            </a:p>
          </p:txBody>
        </p:sp>
        <p:sp>
          <p:nvSpPr>
            <p:cNvPr id="95" name="Text Box 33"/>
            <p:cNvSpPr txBox="1">
              <a:spLocks noChangeAspect="1" noChangeArrowheads="1"/>
            </p:cNvSpPr>
            <p:nvPr/>
          </p:nvSpPr>
          <p:spPr bwMode="auto">
            <a:xfrm>
              <a:off x="4509" y="2099"/>
              <a:ext cx="56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Comic Sans MS" pitchFamily="66" charset="0"/>
                </a:rPr>
                <a:t>外部设计</a:t>
              </a:r>
            </a:p>
          </p:txBody>
        </p:sp>
        <p:sp>
          <p:nvSpPr>
            <p:cNvPr id="96" name="Rectangle 34"/>
            <p:cNvSpPr>
              <a:spLocks noChangeAspect="1" noChangeArrowheads="1"/>
            </p:cNvSpPr>
            <p:nvPr/>
          </p:nvSpPr>
          <p:spPr bwMode="auto">
            <a:xfrm>
              <a:off x="744" y="2301"/>
              <a:ext cx="616" cy="1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0099"/>
              </a:solidFill>
              <a:prstDash val="dash"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97" name="Rectangle 35"/>
            <p:cNvSpPr>
              <a:spLocks noChangeAspect="1" noChangeArrowheads="1"/>
            </p:cNvSpPr>
            <p:nvPr/>
          </p:nvSpPr>
          <p:spPr bwMode="auto">
            <a:xfrm>
              <a:off x="4473" y="2293"/>
              <a:ext cx="628" cy="12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0099"/>
              </a:solidFill>
              <a:prstDash val="dash"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537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建立和保持时序分析类型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79512" y="4869160"/>
            <a:ext cx="8784976" cy="1584176"/>
          </a:xfrm>
        </p:spPr>
        <p:txBody>
          <a:bodyPr/>
          <a:lstStyle/>
          <a:p>
            <a:pPr marL="85725" indent="0" algn="ctr">
              <a:buNone/>
            </a:pPr>
            <a:r>
              <a:rPr lang="en-US" altLang="zh-CN" dirty="0"/>
              <a:t>I2R</a:t>
            </a:r>
            <a:r>
              <a:rPr lang="zh-CN" altLang="en-US" dirty="0"/>
              <a:t>时序路径的建立和保持时序分析</a:t>
            </a:r>
            <a:endParaRPr lang="en-US" altLang="zh-CN" dirty="0"/>
          </a:p>
          <a:p>
            <a:pPr marL="85725" indent="0" algn="ctr">
              <a:buNone/>
            </a:pPr>
            <a:r>
              <a:rPr lang="en-US" altLang="zh-CN" sz="1600" i="1" dirty="0">
                <a:solidFill>
                  <a:schemeClr val="tx1"/>
                </a:solidFill>
              </a:rPr>
              <a:t>SETUP: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clk_launch_edge</a:t>
            </a:r>
            <a:r>
              <a:rPr lang="en-US" altLang="zh-CN" sz="1600" i="1" dirty="0">
                <a:solidFill>
                  <a:schemeClr val="tx1"/>
                </a:solidFill>
              </a:rPr>
              <a:t> + </a:t>
            </a:r>
            <a:r>
              <a:rPr lang="en-US" altLang="zh-CN" sz="1600" i="1" dirty="0" err="1">
                <a:solidFill>
                  <a:schemeClr val="tx1"/>
                </a:solidFill>
              </a:rPr>
              <a:t>max_input_delay</a:t>
            </a:r>
            <a:r>
              <a:rPr lang="en-US" altLang="zh-CN" sz="1600" i="1" dirty="0">
                <a:solidFill>
                  <a:schemeClr val="tx1"/>
                </a:solidFill>
              </a:rPr>
              <a:t> + max_combo2 ≤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clk_capture_edge</a:t>
            </a:r>
            <a:r>
              <a:rPr lang="en-US" altLang="zh-CN" sz="1600" i="1" dirty="0">
                <a:solidFill>
                  <a:schemeClr val="tx1"/>
                </a:solidFill>
              </a:rPr>
              <a:t> – setup</a:t>
            </a:r>
            <a:r>
              <a:rPr lang="en-US" altLang="zh-CN" sz="1600" i="1" baseline="-25000" dirty="0">
                <a:solidFill>
                  <a:schemeClr val="tx1"/>
                </a:solidFill>
              </a:rPr>
              <a:t>R2</a:t>
            </a:r>
          </a:p>
          <a:p>
            <a:pPr marL="85725" indent="0" algn="ctr">
              <a:buNone/>
            </a:pPr>
            <a:r>
              <a:rPr lang="en-US" altLang="zh-CN" sz="1600" i="1" dirty="0">
                <a:solidFill>
                  <a:schemeClr val="tx1"/>
                </a:solidFill>
              </a:rPr>
              <a:t>HOLD: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clk_launch_edge</a:t>
            </a:r>
            <a:r>
              <a:rPr lang="en-US" altLang="zh-CN" sz="1600" i="1" dirty="0">
                <a:solidFill>
                  <a:schemeClr val="tx1"/>
                </a:solidFill>
              </a:rPr>
              <a:t> + </a:t>
            </a:r>
            <a:r>
              <a:rPr lang="en-US" altLang="zh-CN" sz="1600" i="1" dirty="0" err="1">
                <a:solidFill>
                  <a:schemeClr val="tx1"/>
                </a:solidFill>
              </a:rPr>
              <a:t>min_input_delay</a:t>
            </a:r>
            <a:r>
              <a:rPr lang="en-US" altLang="zh-CN" sz="1600" i="1" dirty="0">
                <a:solidFill>
                  <a:schemeClr val="tx1"/>
                </a:solidFill>
              </a:rPr>
              <a:t> + min_combo2 ≥ </a:t>
            </a:r>
            <a:r>
              <a:rPr lang="en-US" altLang="zh-CN" sz="1600" i="1" dirty="0" err="1">
                <a:solidFill>
                  <a:schemeClr val="tx1"/>
                </a:solidFill>
              </a:rPr>
              <a:t>previous_capture_edge</a:t>
            </a:r>
            <a:r>
              <a:rPr lang="en-US" altLang="zh-CN" sz="1600" i="1" dirty="0">
                <a:solidFill>
                  <a:schemeClr val="tx1"/>
                </a:solidFill>
              </a:rPr>
              <a:t> + hold</a:t>
            </a:r>
            <a:r>
              <a:rPr lang="en-US" altLang="zh-CN" sz="1600" i="1" baseline="-25000" dirty="0">
                <a:solidFill>
                  <a:schemeClr val="tx1"/>
                </a:solidFill>
              </a:rPr>
              <a:t>R2</a:t>
            </a:r>
            <a:endParaRPr lang="zh-CN" altLang="en-US" sz="1600" i="1" baseline="-25000" dirty="0">
              <a:solidFill>
                <a:schemeClr val="tx1"/>
              </a:solidFill>
            </a:endParaRPr>
          </a:p>
        </p:txBody>
      </p:sp>
      <p:grpSp>
        <p:nvGrpSpPr>
          <p:cNvPr id="86" name="Group 4"/>
          <p:cNvGrpSpPr>
            <a:grpSpLocks/>
          </p:cNvGrpSpPr>
          <p:nvPr/>
        </p:nvGrpSpPr>
        <p:grpSpPr bwMode="auto">
          <a:xfrm>
            <a:off x="641350" y="1261219"/>
            <a:ext cx="7902575" cy="3463925"/>
            <a:chOff x="164" y="1365"/>
            <a:chExt cx="4978" cy="2182"/>
          </a:xfrm>
        </p:grpSpPr>
        <p:sp>
          <p:nvSpPr>
            <p:cNvPr id="87" name="Rectangle 5"/>
            <p:cNvSpPr>
              <a:spLocks noChangeArrowheads="1"/>
            </p:cNvSpPr>
            <p:nvPr/>
          </p:nvSpPr>
          <p:spPr bwMode="auto">
            <a:xfrm>
              <a:off x="164" y="1365"/>
              <a:ext cx="4978" cy="2182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0" bIns="13716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88" name="Rectangle 6"/>
            <p:cNvSpPr>
              <a:spLocks noChangeAspect="1" noChangeArrowheads="1"/>
            </p:cNvSpPr>
            <p:nvPr/>
          </p:nvSpPr>
          <p:spPr bwMode="auto">
            <a:xfrm>
              <a:off x="451" y="1629"/>
              <a:ext cx="1726" cy="1338"/>
            </a:xfrm>
            <a:prstGeom prst="rect">
              <a:avLst/>
            </a:prstGeom>
            <a:solidFill>
              <a:srgbClr val="FFFFFF"/>
            </a:solidFill>
            <a:ln w="28575" cap="rnd">
              <a:solidFill>
                <a:srgbClr val="990099"/>
              </a:solidFill>
              <a:prstDash val="sysDot"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grpSp>
          <p:nvGrpSpPr>
            <p:cNvPr id="89" name="Group 7"/>
            <p:cNvGrpSpPr>
              <a:grpSpLocks noChangeAspect="1"/>
            </p:cNvGrpSpPr>
            <p:nvPr/>
          </p:nvGrpSpPr>
          <p:grpSpPr bwMode="auto">
            <a:xfrm>
              <a:off x="603" y="2061"/>
              <a:ext cx="567" cy="674"/>
              <a:chOff x="993" y="1831"/>
              <a:chExt cx="631" cy="749"/>
            </a:xfrm>
          </p:grpSpPr>
          <p:sp>
            <p:nvSpPr>
              <p:cNvPr id="127" name="AutoShape 8"/>
              <p:cNvSpPr>
                <a:spLocks noChangeAspect="1" noChangeArrowheads="1"/>
              </p:cNvSpPr>
              <p:nvPr/>
            </p:nvSpPr>
            <p:spPr bwMode="auto">
              <a:xfrm>
                <a:off x="1107" y="1831"/>
                <a:ext cx="413" cy="749"/>
              </a:xfrm>
              <a:prstGeom prst="roundRect">
                <a:avLst>
                  <a:gd name="adj" fmla="val 7264"/>
                </a:avLst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D    Q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       _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C    Q</a:t>
                </a:r>
              </a:p>
            </p:txBody>
          </p:sp>
          <p:sp>
            <p:nvSpPr>
              <p:cNvPr id="128" name="Line 9"/>
              <p:cNvSpPr>
                <a:spLocks noChangeAspect="1" noChangeShapeType="1"/>
              </p:cNvSpPr>
              <p:nvPr/>
            </p:nvSpPr>
            <p:spPr bwMode="auto">
              <a:xfrm flipV="1">
                <a:off x="1507" y="1987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29" name="Line 10"/>
              <p:cNvSpPr>
                <a:spLocks noChangeAspect="1" noChangeShapeType="1"/>
              </p:cNvSpPr>
              <p:nvPr/>
            </p:nvSpPr>
            <p:spPr bwMode="auto">
              <a:xfrm flipV="1">
                <a:off x="1507" y="2426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30" name="Line 11"/>
              <p:cNvSpPr>
                <a:spLocks noChangeAspect="1" noChangeShapeType="1"/>
              </p:cNvSpPr>
              <p:nvPr/>
            </p:nvSpPr>
            <p:spPr bwMode="auto">
              <a:xfrm flipV="1">
                <a:off x="993" y="1982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31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993" y="2428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</p:grpSp>
        <p:sp>
          <p:nvSpPr>
            <p:cNvPr id="90" name="Line 13"/>
            <p:cNvSpPr>
              <a:spLocks noChangeAspect="1" noChangeShapeType="1"/>
            </p:cNvSpPr>
            <p:nvPr/>
          </p:nvSpPr>
          <p:spPr bwMode="auto">
            <a:xfrm>
              <a:off x="3360" y="2601"/>
              <a:ext cx="0" cy="5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91" name="Line 14"/>
            <p:cNvSpPr>
              <a:spLocks noChangeAspect="1" noChangeShapeType="1"/>
            </p:cNvSpPr>
            <p:nvPr/>
          </p:nvSpPr>
          <p:spPr bwMode="auto">
            <a:xfrm>
              <a:off x="600" y="2596"/>
              <a:ext cx="0" cy="5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92" name="Line 15"/>
            <p:cNvSpPr>
              <a:spLocks noChangeAspect="1" noChangeShapeType="1"/>
            </p:cNvSpPr>
            <p:nvPr/>
          </p:nvSpPr>
          <p:spPr bwMode="auto">
            <a:xfrm flipH="1">
              <a:off x="242" y="3146"/>
              <a:ext cx="311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93" name="AutoShape 16"/>
            <p:cNvSpPr>
              <a:spLocks noChangeAspect="1"/>
            </p:cNvSpPr>
            <p:nvPr/>
          </p:nvSpPr>
          <p:spPr bwMode="auto">
            <a:xfrm rot="16200000">
              <a:off x="1530" y="2041"/>
              <a:ext cx="216" cy="907"/>
            </a:xfrm>
            <a:prstGeom prst="leftBrace">
              <a:avLst>
                <a:gd name="adj1" fmla="val 77508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FEF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4" name="AutoShape 17"/>
            <p:cNvSpPr>
              <a:spLocks noChangeAspect="1"/>
            </p:cNvSpPr>
            <p:nvPr/>
          </p:nvSpPr>
          <p:spPr bwMode="auto">
            <a:xfrm rot="5400000">
              <a:off x="1885" y="1930"/>
              <a:ext cx="198" cy="2659"/>
            </a:xfrm>
            <a:prstGeom prst="rightBrace">
              <a:avLst>
                <a:gd name="adj1" fmla="val 335732"/>
                <a:gd name="adj2" fmla="val 50000"/>
              </a:avLst>
            </a:prstGeom>
            <a:noFill/>
            <a:ln w="19050">
              <a:solidFill>
                <a:srgbClr val="4D4D4D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5" name="Text Box 18"/>
            <p:cNvSpPr txBox="1">
              <a:spLocks noChangeAspect="1" noChangeArrowheads="1"/>
            </p:cNvSpPr>
            <p:nvPr/>
          </p:nvSpPr>
          <p:spPr bwMode="auto">
            <a:xfrm>
              <a:off x="231" y="32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6" name="Line 19"/>
            <p:cNvSpPr>
              <a:spLocks noChangeAspect="1" noChangeShapeType="1"/>
            </p:cNvSpPr>
            <p:nvPr/>
          </p:nvSpPr>
          <p:spPr bwMode="auto">
            <a:xfrm flipV="1">
              <a:off x="321" y="2066"/>
              <a:ext cx="0" cy="1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97" name="Line 20"/>
            <p:cNvSpPr>
              <a:spLocks noChangeAspect="1" noChangeShapeType="1"/>
            </p:cNvSpPr>
            <p:nvPr/>
          </p:nvSpPr>
          <p:spPr bwMode="auto">
            <a:xfrm>
              <a:off x="1160" y="2201"/>
              <a:ext cx="22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98" name="Text Box 21"/>
            <p:cNvSpPr txBox="1">
              <a:spLocks noChangeAspect="1" noChangeArrowheads="1"/>
            </p:cNvSpPr>
            <p:nvPr/>
          </p:nvSpPr>
          <p:spPr bwMode="auto">
            <a:xfrm>
              <a:off x="2689" y="1416"/>
              <a:ext cx="10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受约束的模块设计</a:t>
              </a:r>
            </a:p>
          </p:txBody>
        </p:sp>
        <p:sp>
          <p:nvSpPr>
            <p:cNvPr id="99" name="Text Box 22"/>
            <p:cNvSpPr txBox="1">
              <a:spLocks noChangeAspect="1" noChangeArrowheads="1"/>
            </p:cNvSpPr>
            <p:nvPr/>
          </p:nvSpPr>
          <p:spPr bwMode="auto">
            <a:xfrm>
              <a:off x="577" y="1920"/>
              <a:ext cx="61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itchFamily="66" charset="0"/>
                </a:rPr>
                <a:t>Clock to Q</a:t>
              </a:r>
            </a:p>
          </p:txBody>
        </p:sp>
        <p:cxnSp>
          <p:nvCxnSpPr>
            <p:cNvPr id="100" name="AutoShape 23"/>
            <p:cNvCxnSpPr>
              <a:cxnSpLocks noChangeAspect="1" noChangeShapeType="1"/>
            </p:cNvCxnSpPr>
            <p:nvPr/>
          </p:nvCxnSpPr>
          <p:spPr bwMode="auto">
            <a:xfrm rot="16200000">
              <a:off x="687" y="2217"/>
              <a:ext cx="398" cy="36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1" name="Oval 24"/>
            <p:cNvSpPr>
              <a:spLocks noChangeAspect="1" noChangeArrowheads="1"/>
            </p:cNvSpPr>
            <p:nvPr/>
          </p:nvSpPr>
          <p:spPr bwMode="auto">
            <a:xfrm>
              <a:off x="1187" y="1952"/>
              <a:ext cx="898" cy="512"/>
            </a:xfrm>
            <a:prstGeom prst="ellipse">
              <a:avLst/>
            </a:prstGeom>
            <a:solidFill>
              <a:srgbClr val="C0FEF9"/>
            </a:solidFill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02" name="Text Box 25"/>
            <p:cNvSpPr txBox="1">
              <a:spLocks noChangeAspect="1" noChangeArrowheads="1"/>
            </p:cNvSpPr>
            <p:nvPr/>
          </p:nvSpPr>
          <p:spPr bwMode="auto">
            <a:xfrm>
              <a:off x="1408" y="2611"/>
              <a:ext cx="5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66" charset="0"/>
                </a:rPr>
                <a:t>Cell + 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66" charset="0"/>
                </a:rPr>
                <a:t>net delay</a:t>
              </a:r>
            </a:p>
          </p:txBody>
        </p:sp>
        <p:sp>
          <p:nvSpPr>
            <p:cNvPr id="103" name="Text Box 26"/>
            <p:cNvSpPr txBox="1">
              <a:spLocks noChangeAspect="1" noChangeArrowheads="1"/>
            </p:cNvSpPr>
            <p:nvPr/>
          </p:nvSpPr>
          <p:spPr bwMode="auto">
            <a:xfrm>
              <a:off x="2044" y="3272"/>
              <a:ext cx="5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66" charset="0"/>
                </a:rPr>
                <a:t>时钟周期</a:t>
              </a:r>
            </a:p>
          </p:txBody>
        </p:sp>
        <p:sp>
          <p:nvSpPr>
            <p:cNvPr id="104" name="Line 27"/>
            <p:cNvSpPr>
              <a:spLocks noChangeAspect="1" noChangeShapeType="1"/>
            </p:cNvSpPr>
            <p:nvPr/>
          </p:nvSpPr>
          <p:spPr bwMode="auto">
            <a:xfrm>
              <a:off x="688" y="1867"/>
              <a:ext cx="1487" cy="0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05" name="Text Box 28"/>
            <p:cNvSpPr txBox="1">
              <a:spLocks noChangeAspect="1" noChangeArrowheads="1"/>
            </p:cNvSpPr>
            <p:nvPr/>
          </p:nvSpPr>
          <p:spPr bwMode="auto">
            <a:xfrm>
              <a:off x="1016" y="1699"/>
              <a:ext cx="66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/>
                  <a:uLnTx/>
                  <a:uFillTx/>
                  <a:latin typeface="Comic Sans MS" pitchFamily="66" charset="0"/>
                </a:rPr>
                <a:t>Input Delay</a:t>
              </a:r>
            </a:p>
          </p:txBody>
        </p:sp>
        <p:cxnSp>
          <p:nvCxnSpPr>
            <p:cNvPr id="106" name="AutoShape 29"/>
            <p:cNvCxnSpPr>
              <a:cxnSpLocks noChangeAspect="1" noChangeShapeType="1"/>
              <a:stCxn id="96" idx="0"/>
              <a:endCxn id="94" idx="2"/>
            </p:cNvCxnSpPr>
            <p:nvPr/>
          </p:nvCxnSpPr>
          <p:spPr bwMode="auto">
            <a:xfrm rot="5400000" flipH="1" flipV="1">
              <a:off x="429" y="3054"/>
              <a:ext cx="112" cy="328"/>
            </a:xfrm>
            <a:prstGeom prst="curvedConnector4">
              <a:avLst>
                <a:gd name="adj1" fmla="val -128569"/>
                <a:gd name="adj2" fmla="val 50917"/>
              </a:avLst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" name="Text Box 30"/>
            <p:cNvSpPr txBox="1">
              <a:spLocks noChangeAspect="1" noChangeArrowheads="1"/>
            </p:cNvSpPr>
            <p:nvPr/>
          </p:nvSpPr>
          <p:spPr bwMode="auto">
            <a:xfrm>
              <a:off x="451" y="3311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Clock Root</a:t>
              </a:r>
            </a:p>
          </p:txBody>
        </p:sp>
        <p:sp>
          <p:nvSpPr>
            <p:cNvPr id="108" name="Text Box 31"/>
            <p:cNvSpPr txBox="1">
              <a:spLocks noChangeAspect="1" noChangeArrowheads="1"/>
            </p:cNvSpPr>
            <p:nvPr/>
          </p:nvSpPr>
          <p:spPr bwMode="auto">
            <a:xfrm>
              <a:off x="1314" y="2122"/>
              <a:ext cx="57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66" charset="0"/>
                </a:rPr>
                <a:t>Combo 1</a:t>
              </a:r>
            </a:p>
          </p:txBody>
        </p:sp>
        <p:sp>
          <p:nvSpPr>
            <p:cNvPr id="109" name="Rectangle 32"/>
            <p:cNvSpPr>
              <a:spLocks noChangeAspect="1" noChangeArrowheads="1"/>
            </p:cNvSpPr>
            <p:nvPr/>
          </p:nvSpPr>
          <p:spPr bwMode="auto">
            <a:xfrm>
              <a:off x="2350" y="1629"/>
              <a:ext cx="1726" cy="133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grpSp>
          <p:nvGrpSpPr>
            <p:cNvPr id="110" name="Group 33"/>
            <p:cNvGrpSpPr>
              <a:grpSpLocks noChangeAspect="1"/>
            </p:cNvGrpSpPr>
            <p:nvPr/>
          </p:nvGrpSpPr>
          <p:grpSpPr bwMode="auto">
            <a:xfrm>
              <a:off x="3359" y="2062"/>
              <a:ext cx="567" cy="674"/>
              <a:chOff x="993" y="1831"/>
              <a:chExt cx="631" cy="749"/>
            </a:xfrm>
          </p:grpSpPr>
          <p:sp>
            <p:nvSpPr>
              <p:cNvPr id="122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1107" y="1831"/>
                <a:ext cx="413" cy="749"/>
              </a:xfrm>
              <a:prstGeom prst="roundRect">
                <a:avLst>
                  <a:gd name="adj" fmla="val 7264"/>
                </a:avLst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D    Q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       _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C    Q</a:t>
                </a:r>
              </a:p>
            </p:txBody>
          </p:sp>
          <p:sp>
            <p:nvSpPr>
              <p:cNvPr id="123" name="Line 35"/>
              <p:cNvSpPr>
                <a:spLocks noChangeAspect="1" noChangeShapeType="1"/>
              </p:cNvSpPr>
              <p:nvPr/>
            </p:nvSpPr>
            <p:spPr bwMode="auto">
              <a:xfrm flipV="1">
                <a:off x="1507" y="1987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24" name="Line 36"/>
              <p:cNvSpPr>
                <a:spLocks noChangeAspect="1" noChangeShapeType="1"/>
              </p:cNvSpPr>
              <p:nvPr/>
            </p:nvSpPr>
            <p:spPr bwMode="auto">
              <a:xfrm flipV="1">
                <a:off x="1507" y="2426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25" name="Line 37"/>
              <p:cNvSpPr>
                <a:spLocks noChangeAspect="1" noChangeShapeType="1"/>
              </p:cNvSpPr>
              <p:nvPr/>
            </p:nvSpPr>
            <p:spPr bwMode="auto">
              <a:xfrm flipV="1">
                <a:off x="993" y="1982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126" name="Line 38"/>
              <p:cNvSpPr>
                <a:spLocks noChangeAspect="1" noChangeShapeType="1"/>
              </p:cNvSpPr>
              <p:nvPr/>
            </p:nvSpPr>
            <p:spPr bwMode="auto">
              <a:xfrm flipV="1">
                <a:off x="993" y="2428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</p:grpSp>
        <p:sp>
          <p:nvSpPr>
            <p:cNvPr id="111" name="AutoShape 39"/>
            <p:cNvSpPr>
              <a:spLocks noChangeAspect="1"/>
            </p:cNvSpPr>
            <p:nvPr/>
          </p:nvSpPr>
          <p:spPr bwMode="auto">
            <a:xfrm rot="5400000" flipV="1">
              <a:off x="2737" y="1452"/>
              <a:ext cx="217" cy="906"/>
            </a:xfrm>
            <a:prstGeom prst="leftBrace">
              <a:avLst>
                <a:gd name="adj1" fmla="val 77066"/>
                <a:gd name="adj2" fmla="val 50000"/>
              </a:avLst>
            </a:prstGeom>
            <a:solidFill>
              <a:srgbClr val="FFFFFF"/>
            </a:solidFill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cxnSp>
          <p:nvCxnSpPr>
            <p:cNvPr id="112" name="AutoShape 40"/>
            <p:cNvCxnSpPr>
              <a:cxnSpLocks noChangeAspect="1" noChangeShapeType="1"/>
            </p:cNvCxnSpPr>
            <p:nvPr/>
          </p:nvCxnSpPr>
          <p:spPr bwMode="auto">
            <a:xfrm rot="16200000">
              <a:off x="3259" y="2398"/>
              <a:ext cx="401" cy="1"/>
            </a:xfrm>
            <a:prstGeom prst="curvedConnector5">
              <a:avLst>
                <a:gd name="adj1" fmla="val 3583"/>
                <a:gd name="adj2" fmla="val -14500000"/>
                <a:gd name="adj3" fmla="val 98426"/>
              </a:avLst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" name="Text Box 41"/>
            <p:cNvSpPr txBox="1">
              <a:spLocks noChangeAspect="1" noChangeArrowheads="1"/>
            </p:cNvSpPr>
            <p:nvPr/>
          </p:nvSpPr>
          <p:spPr bwMode="auto">
            <a:xfrm>
              <a:off x="2970" y="2460"/>
              <a:ext cx="425" cy="2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itchFamily="66" charset="0"/>
                </a:rPr>
                <a:t>Setup 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itchFamily="66" charset="0"/>
                </a:rPr>
                <a:t>Time</a:t>
              </a:r>
            </a:p>
          </p:txBody>
        </p:sp>
        <p:sp>
          <p:nvSpPr>
            <p:cNvPr id="114" name="Text Box 42"/>
            <p:cNvSpPr txBox="1">
              <a:spLocks noChangeAspect="1" noChangeArrowheads="1"/>
            </p:cNvSpPr>
            <p:nvPr/>
          </p:nvSpPr>
          <p:spPr bwMode="auto">
            <a:xfrm>
              <a:off x="2564" y="1686"/>
              <a:ext cx="857" cy="1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66" charset="0"/>
                </a:rPr>
                <a:t>Cell + net delay</a:t>
              </a:r>
            </a:p>
          </p:txBody>
        </p:sp>
        <p:sp>
          <p:nvSpPr>
            <p:cNvPr id="115" name="Oval 43"/>
            <p:cNvSpPr>
              <a:spLocks noChangeAspect="1" noChangeArrowheads="1"/>
            </p:cNvSpPr>
            <p:nvPr/>
          </p:nvSpPr>
          <p:spPr bwMode="auto">
            <a:xfrm>
              <a:off x="2396" y="1937"/>
              <a:ext cx="898" cy="5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16" name="Text Box 44"/>
            <p:cNvSpPr txBox="1">
              <a:spLocks noChangeAspect="1" noChangeArrowheads="1"/>
            </p:cNvSpPr>
            <p:nvPr/>
          </p:nvSpPr>
          <p:spPr bwMode="auto">
            <a:xfrm>
              <a:off x="2479" y="2124"/>
              <a:ext cx="573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66" charset="0"/>
                </a:rPr>
                <a:t>Combo 2</a:t>
              </a:r>
            </a:p>
          </p:txBody>
        </p:sp>
        <p:sp>
          <p:nvSpPr>
            <p:cNvPr id="117" name="Line 45"/>
            <p:cNvSpPr>
              <a:spLocks noChangeAspect="1" noChangeShapeType="1"/>
            </p:cNvSpPr>
            <p:nvPr/>
          </p:nvSpPr>
          <p:spPr bwMode="auto">
            <a:xfrm flipH="1" flipV="1">
              <a:off x="3358" y="2596"/>
              <a:ext cx="3" cy="3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18" name="Text Box 46"/>
            <p:cNvSpPr txBox="1">
              <a:spLocks noChangeArrowheads="1"/>
            </p:cNvSpPr>
            <p:nvPr/>
          </p:nvSpPr>
          <p:spPr bwMode="auto">
            <a:xfrm>
              <a:off x="3566" y="2408"/>
              <a:ext cx="172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0" bIns="137160">
              <a:spAutoFit/>
            </a:bodyPr>
            <a:lstStyle>
              <a:lvl1pPr marL="165100" indent="-16510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65100" marR="0" lvl="0" indent="-165100" algn="ctr" defTabSz="914400" eaLnBrk="0" fontAlgn="auto" latinLnBrk="0" hangingPunct="0">
                <a:lnSpc>
                  <a:spcPct val="4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4D4D4D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</a:rPr>
                <a:t>R2</a:t>
              </a:r>
            </a:p>
          </p:txBody>
        </p:sp>
        <p:sp>
          <p:nvSpPr>
            <p:cNvPr id="119" name="Text Box 47"/>
            <p:cNvSpPr txBox="1">
              <a:spLocks noChangeAspect="1" noChangeArrowheads="1"/>
            </p:cNvSpPr>
            <p:nvPr/>
          </p:nvSpPr>
          <p:spPr bwMode="auto">
            <a:xfrm>
              <a:off x="4387" y="1436"/>
              <a:ext cx="5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Comic Sans MS" pitchFamily="66" charset="0"/>
                </a:rPr>
                <a:t>外部设计</a:t>
              </a:r>
            </a:p>
          </p:txBody>
        </p:sp>
        <p:sp>
          <p:nvSpPr>
            <p:cNvPr id="120" name="Rectangle 48"/>
            <p:cNvSpPr>
              <a:spLocks noChangeAspect="1" noChangeArrowheads="1"/>
            </p:cNvSpPr>
            <p:nvPr/>
          </p:nvSpPr>
          <p:spPr bwMode="auto">
            <a:xfrm>
              <a:off x="4343" y="1623"/>
              <a:ext cx="650" cy="131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0099"/>
              </a:solidFill>
              <a:prstDash val="dash"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21" name="Text Box 49"/>
            <p:cNvSpPr txBox="1">
              <a:spLocks noChangeAspect="1" noChangeArrowheads="1"/>
            </p:cNvSpPr>
            <p:nvPr/>
          </p:nvSpPr>
          <p:spPr bwMode="auto">
            <a:xfrm>
              <a:off x="952" y="1426"/>
              <a:ext cx="5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Comic Sans MS" pitchFamily="66" charset="0"/>
                </a:rPr>
                <a:t>外部设计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688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建立和保持时序分析类型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79512" y="4530570"/>
            <a:ext cx="8784976" cy="2066782"/>
          </a:xfrm>
        </p:spPr>
        <p:txBody>
          <a:bodyPr/>
          <a:lstStyle/>
          <a:p>
            <a:pPr marL="85725" indent="0" algn="ctr">
              <a:buNone/>
            </a:pPr>
            <a:r>
              <a:rPr lang="en-US" altLang="zh-CN" dirty="0"/>
              <a:t>R2O</a:t>
            </a:r>
            <a:r>
              <a:rPr lang="zh-CN" altLang="en-US" dirty="0"/>
              <a:t>时序路径的建立和保持时序分析</a:t>
            </a:r>
            <a:endParaRPr lang="en-US" altLang="zh-CN" dirty="0"/>
          </a:p>
          <a:p>
            <a:pPr marL="85725" indent="0" algn="ctr">
              <a:buNone/>
            </a:pPr>
            <a:r>
              <a:rPr lang="en-US" altLang="zh-CN" sz="1600" i="1" dirty="0">
                <a:solidFill>
                  <a:schemeClr val="tx1"/>
                </a:solidFill>
              </a:rPr>
              <a:t>ext_delay1 = </a:t>
            </a:r>
            <a:r>
              <a:rPr lang="en-US" altLang="zh-CN" sz="1600" i="1" dirty="0" err="1">
                <a:solidFill>
                  <a:schemeClr val="tx1"/>
                </a:solidFill>
              </a:rPr>
              <a:t>external_cell</a:t>
            </a:r>
            <a:r>
              <a:rPr lang="en-US" altLang="zh-CN" sz="1600" i="1" dirty="0">
                <a:solidFill>
                  <a:schemeClr val="tx1"/>
                </a:solidFill>
              </a:rPr>
              <a:t> + </a:t>
            </a:r>
            <a:r>
              <a:rPr lang="en-US" altLang="zh-CN" sz="1600" i="1" dirty="0" err="1">
                <a:solidFill>
                  <a:schemeClr val="tx1"/>
                </a:solidFill>
              </a:rPr>
              <a:t>ext_net_delay</a:t>
            </a:r>
            <a:r>
              <a:rPr lang="en-US" altLang="zh-CN" sz="1600" i="1" dirty="0">
                <a:solidFill>
                  <a:schemeClr val="tx1"/>
                </a:solidFill>
              </a:rPr>
              <a:t> + setup</a:t>
            </a:r>
            <a:r>
              <a:rPr lang="en-US" altLang="zh-CN" sz="1600" i="1" baseline="-25000" dirty="0">
                <a:solidFill>
                  <a:schemeClr val="tx1"/>
                </a:solidFill>
              </a:rPr>
              <a:t>R2</a:t>
            </a:r>
          </a:p>
          <a:p>
            <a:pPr marL="85725" indent="0" algn="ctr">
              <a:buNone/>
            </a:pPr>
            <a:r>
              <a:rPr lang="en-US" altLang="zh-CN" sz="1600" i="1" dirty="0">
                <a:solidFill>
                  <a:schemeClr val="tx1"/>
                </a:solidFill>
              </a:rPr>
              <a:t>ext_delay2 = hold</a:t>
            </a:r>
            <a:r>
              <a:rPr lang="en-US" altLang="zh-CN" sz="1600" i="1" baseline="-25000" dirty="0">
                <a:solidFill>
                  <a:schemeClr val="tx1"/>
                </a:solidFill>
              </a:rPr>
              <a:t>R2</a:t>
            </a:r>
            <a:r>
              <a:rPr lang="en-US" altLang="zh-CN" sz="1600" i="1" dirty="0">
                <a:solidFill>
                  <a:schemeClr val="tx1"/>
                </a:solidFill>
              </a:rPr>
              <a:t> – </a:t>
            </a:r>
            <a:r>
              <a:rPr lang="en-US" altLang="zh-CN" sz="1600" i="1" dirty="0" err="1">
                <a:solidFill>
                  <a:schemeClr val="tx1"/>
                </a:solidFill>
              </a:rPr>
              <a:t>min_external_cell</a:t>
            </a:r>
            <a:r>
              <a:rPr lang="en-US" altLang="zh-CN" sz="1600" i="1" dirty="0">
                <a:solidFill>
                  <a:schemeClr val="tx1"/>
                </a:solidFill>
              </a:rPr>
              <a:t> – </a:t>
            </a:r>
            <a:r>
              <a:rPr lang="en-US" altLang="zh-CN" sz="1600" i="1" dirty="0" err="1">
                <a:solidFill>
                  <a:schemeClr val="tx1"/>
                </a:solidFill>
              </a:rPr>
              <a:t>min_ext_net_delay</a:t>
            </a:r>
            <a:endParaRPr lang="en-US" altLang="zh-CN" sz="1600" i="1" dirty="0">
              <a:solidFill>
                <a:schemeClr val="tx1"/>
              </a:solidFill>
            </a:endParaRPr>
          </a:p>
          <a:p>
            <a:pPr marL="85725" indent="0" algn="ctr">
              <a:buNone/>
            </a:pPr>
            <a:r>
              <a:rPr lang="en-US" altLang="zh-CN" sz="1600" i="1" dirty="0">
                <a:solidFill>
                  <a:schemeClr val="tx1"/>
                </a:solidFill>
              </a:rPr>
              <a:t>SETUP: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clk_launch_edge</a:t>
            </a:r>
            <a:r>
              <a:rPr lang="en-US" altLang="zh-CN" sz="1600" i="1" dirty="0">
                <a:solidFill>
                  <a:schemeClr val="tx1"/>
                </a:solidFill>
              </a:rPr>
              <a:t> +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clk_to_q</a:t>
            </a:r>
            <a:r>
              <a:rPr lang="en-US" altLang="zh-CN" sz="1600" i="1" dirty="0">
                <a:solidFill>
                  <a:schemeClr val="tx1"/>
                </a:solidFill>
              </a:rPr>
              <a:t> + max_combo1 ≤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clk_capture_edge</a:t>
            </a:r>
            <a:r>
              <a:rPr lang="en-US" altLang="zh-CN" sz="1600" i="1" dirty="0">
                <a:solidFill>
                  <a:schemeClr val="tx1"/>
                </a:solidFill>
              </a:rPr>
              <a:t> – ext_delay1</a:t>
            </a:r>
            <a:endParaRPr lang="en-US" altLang="zh-CN" sz="1600" i="1" baseline="-25000" dirty="0">
              <a:solidFill>
                <a:schemeClr val="tx1"/>
              </a:solidFill>
            </a:endParaRPr>
          </a:p>
          <a:p>
            <a:pPr marL="85725" indent="0" algn="ctr">
              <a:buNone/>
            </a:pPr>
            <a:r>
              <a:rPr lang="en-US" altLang="zh-CN" sz="1600" i="1" dirty="0">
                <a:solidFill>
                  <a:schemeClr val="tx1"/>
                </a:solidFill>
              </a:rPr>
              <a:t>HOLD: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clk_launch_edge</a:t>
            </a:r>
            <a:r>
              <a:rPr lang="en-US" altLang="zh-CN" sz="1600" i="1" dirty="0">
                <a:solidFill>
                  <a:schemeClr val="tx1"/>
                </a:solidFill>
              </a:rPr>
              <a:t> +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clk_to_q</a:t>
            </a:r>
            <a:r>
              <a:rPr lang="en-US" altLang="zh-CN" sz="1600" i="1" dirty="0">
                <a:solidFill>
                  <a:schemeClr val="tx1"/>
                </a:solidFill>
              </a:rPr>
              <a:t> + min_combo1 ≥ </a:t>
            </a:r>
            <a:r>
              <a:rPr lang="en-US" altLang="zh-CN" sz="1600" i="1" dirty="0" err="1">
                <a:solidFill>
                  <a:schemeClr val="tx1"/>
                </a:solidFill>
              </a:rPr>
              <a:t>previous_capture_edge</a:t>
            </a:r>
            <a:r>
              <a:rPr lang="en-US" altLang="zh-CN" sz="1600" i="1" dirty="0">
                <a:solidFill>
                  <a:schemeClr val="tx1"/>
                </a:solidFill>
              </a:rPr>
              <a:t> + ext_delay2</a:t>
            </a:r>
            <a:endParaRPr lang="zh-CN" altLang="en-US" sz="1600" i="1" baseline="-25000" dirty="0">
              <a:solidFill>
                <a:schemeClr val="tx1"/>
              </a:solidFill>
            </a:endParaRPr>
          </a:p>
        </p:txBody>
      </p:sp>
      <p:grpSp>
        <p:nvGrpSpPr>
          <p:cNvPr id="181" name="Group 4"/>
          <p:cNvGrpSpPr>
            <a:grpSpLocks/>
          </p:cNvGrpSpPr>
          <p:nvPr/>
        </p:nvGrpSpPr>
        <p:grpSpPr bwMode="auto">
          <a:xfrm>
            <a:off x="1208088" y="1177752"/>
            <a:ext cx="7218362" cy="3294062"/>
            <a:chOff x="761" y="1573"/>
            <a:chExt cx="4547" cy="2075"/>
          </a:xfrm>
        </p:grpSpPr>
        <p:sp>
          <p:nvSpPr>
            <p:cNvPr id="182" name="Rectangle 5"/>
            <p:cNvSpPr>
              <a:spLocks noChangeArrowheads="1"/>
            </p:cNvSpPr>
            <p:nvPr/>
          </p:nvSpPr>
          <p:spPr bwMode="auto">
            <a:xfrm>
              <a:off x="761" y="1573"/>
              <a:ext cx="4547" cy="207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0" bIns="13716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83" name="Rectangle 6"/>
            <p:cNvSpPr>
              <a:spLocks noChangeAspect="1" noChangeArrowheads="1"/>
            </p:cNvSpPr>
            <p:nvPr/>
          </p:nvSpPr>
          <p:spPr bwMode="auto">
            <a:xfrm>
              <a:off x="3571" y="1833"/>
              <a:ext cx="1554" cy="1203"/>
            </a:xfrm>
            <a:prstGeom prst="rect">
              <a:avLst/>
            </a:prstGeom>
            <a:solidFill>
              <a:srgbClr val="FFFFFF"/>
            </a:solidFill>
            <a:ln w="19050" cap="rnd">
              <a:solidFill>
                <a:srgbClr val="990099"/>
              </a:solidFill>
              <a:prstDash val="sysDot"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84" name="Rectangle 7"/>
            <p:cNvSpPr>
              <a:spLocks noChangeAspect="1" noChangeArrowheads="1"/>
            </p:cNvSpPr>
            <p:nvPr/>
          </p:nvSpPr>
          <p:spPr bwMode="auto">
            <a:xfrm>
              <a:off x="1862" y="1833"/>
              <a:ext cx="1554" cy="120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grpSp>
          <p:nvGrpSpPr>
            <p:cNvPr id="185" name="Group 8"/>
            <p:cNvGrpSpPr>
              <a:grpSpLocks noChangeAspect="1"/>
            </p:cNvGrpSpPr>
            <p:nvPr/>
          </p:nvGrpSpPr>
          <p:grpSpPr bwMode="auto">
            <a:xfrm>
              <a:off x="1999" y="2222"/>
              <a:ext cx="511" cy="606"/>
              <a:chOff x="993" y="1831"/>
              <a:chExt cx="631" cy="749"/>
            </a:xfrm>
          </p:grpSpPr>
          <p:sp>
            <p:nvSpPr>
              <p:cNvPr id="219" name="AutoShape 9"/>
              <p:cNvSpPr>
                <a:spLocks noChangeAspect="1" noChangeArrowheads="1"/>
              </p:cNvSpPr>
              <p:nvPr/>
            </p:nvSpPr>
            <p:spPr bwMode="auto">
              <a:xfrm>
                <a:off x="1107" y="1831"/>
                <a:ext cx="413" cy="749"/>
              </a:xfrm>
              <a:prstGeom prst="roundRect">
                <a:avLst>
                  <a:gd name="adj" fmla="val 7264"/>
                </a:avLst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D    Q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       _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C    Q</a:t>
                </a:r>
              </a:p>
            </p:txBody>
          </p:sp>
          <p:sp>
            <p:nvSpPr>
              <p:cNvPr id="220" name="Line 10"/>
              <p:cNvSpPr>
                <a:spLocks noChangeAspect="1" noChangeShapeType="1"/>
              </p:cNvSpPr>
              <p:nvPr/>
            </p:nvSpPr>
            <p:spPr bwMode="auto">
              <a:xfrm flipV="1">
                <a:off x="1507" y="1987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221" name="Line 11"/>
              <p:cNvSpPr>
                <a:spLocks noChangeAspect="1" noChangeShapeType="1"/>
              </p:cNvSpPr>
              <p:nvPr/>
            </p:nvSpPr>
            <p:spPr bwMode="auto">
              <a:xfrm flipV="1">
                <a:off x="1507" y="2426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222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993" y="1982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223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993" y="2428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</p:grpSp>
        <p:grpSp>
          <p:nvGrpSpPr>
            <p:cNvPr id="186" name="Group 14"/>
            <p:cNvGrpSpPr>
              <a:grpSpLocks noChangeAspect="1"/>
            </p:cNvGrpSpPr>
            <p:nvPr/>
          </p:nvGrpSpPr>
          <p:grpSpPr bwMode="auto">
            <a:xfrm>
              <a:off x="4479" y="2222"/>
              <a:ext cx="511" cy="606"/>
              <a:chOff x="993" y="1831"/>
              <a:chExt cx="631" cy="749"/>
            </a:xfrm>
          </p:grpSpPr>
          <p:sp>
            <p:nvSpPr>
              <p:cNvPr id="214" name="AutoShape 15"/>
              <p:cNvSpPr>
                <a:spLocks noChangeAspect="1" noChangeArrowheads="1"/>
              </p:cNvSpPr>
              <p:nvPr/>
            </p:nvSpPr>
            <p:spPr bwMode="auto">
              <a:xfrm>
                <a:off x="1107" y="1831"/>
                <a:ext cx="413" cy="749"/>
              </a:xfrm>
              <a:prstGeom prst="roundRect">
                <a:avLst>
                  <a:gd name="adj" fmla="val 7264"/>
                </a:avLst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D    Q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R2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       _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C    Q</a:t>
                </a:r>
              </a:p>
            </p:txBody>
          </p:sp>
          <p:sp>
            <p:nvSpPr>
              <p:cNvPr id="215" name="Line 16"/>
              <p:cNvSpPr>
                <a:spLocks noChangeAspect="1" noChangeShapeType="1"/>
              </p:cNvSpPr>
              <p:nvPr/>
            </p:nvSpPr>
            <p:spPr bwMode="auto">
              <a:xfrm flipV="1">
                <a:off x="1507" y="1987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216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1507" y="2426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217" name="Line 18"/>
              <p:cNvSpPr>
                <a:spLocks noChangeAspect="1" noChangeShapeType="1"/>
              </p:cNvSpPr>
              <p:nvPr/>
            </p:nvSpPr>
            <p:spPr bwMode="auto">
              <a:xfrm flipV="1">
                <a:off x="993" y="1982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218" name="Line 19"/>
              <p:cNvSpPr>
                <a:spLocks noChangeAspect="1" noChangeShapeType="1"/>
              </p:cNvSpPr>
              <p:nvPr/>
            </p:nvSpPr>
            <p:spPr bwMode="auto">
              <a:xfrm flipV="1">
                <a:off x="993" y="2428"/>
                <a:ext cx="1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</p:grpSp>
        <p:sp>
          <p:nvSpPr>
            <p:cNvPr id="187" name="Line 20"/>
            <p:cNvSpPr>
              <a:spLocks noChangeAspect="1" noChangeShapeType="1"/>
            </p:cNvSpPr>
            <p:nvPr/>
          </p:nvSpPr>
          <p:spPr bwMode="auto">
            <a:xfrm>
              <a:off x="4481" y="2707"/>
              <a:ext cx="0" cy="4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88" name="Line 21"/>
            <p:cNvSpPr>
              <a:spLocks noChangeAspect="1" noChangeShapeType="1"/>
            </p:cNvSpPr>
            <p:nvPr/>
          </p:nvSpPr>
          <p:spPr bwMode="auto">
            <a:xfrm>
              <a:off x="1998" y="2715"/>
              <a:ext cx="0" cy="4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89" name="Line 22"/>
            <p:cNvSpPr>
              <a:spLocks noChangeAspect="1" noChangeShapeType="1"/>
            </p:cNvSpPr>
            <p:nvPr/>
          </p:nvSpPr>
          <p:spPr bwMode="auto">
            <a:xfrm flipH="1">
              <a:off x="1555" y="3198"/>
              <a:ext cx="292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90" name="AutoShape 23"/>
            <p:cNvSpPr>
              <a:spLocks noChangeAspect="1"/>
            </p:cNvSpPr>
            <p:nvPr/>
          </p:nvSpPr>
          <p:spPr bwMode="auto">
            <a:xfrm rot="16200000">
              <a:off x="2833" y="2205"/>
              <a:ext cx="195" cy="815"/>
            </a:xfrm>
            <a:prstGeom prst="leftBrace">
              <a:avLst>
                <a:gd name="adj1" fmla="val 77146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FEF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1" name="AutoShape 24"/>
            <p:cNvSpPr>
              <a:spLocks noChangeAspect="1"/>
            </p:cNvSpPr>
            <p:nvPr/>
          </p:nvSpPr>
          <p:spPr bwMode="auto">
            <a:xfrm rot="5400000">
              <a:off x="3175" y="2063"/>
              <a:ext cx="134" cy="2430"/>
            </a:xfrm>
            <a:prstGeom prst="rightBrace">
              <a:avLst>
                <a:gd name="adj1" fmla="val 453358"/>
                <a:gd name="adj2" fmla="val 50000"/>
              </a:avLst>
            </a:prstGeom>
            <a:noFill/>
            <a:ln w="19050">
              <a:solidFill>
                <a:srgbClr val="4D4D4D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2" name="AutoShape 25"/>
            <p:cNvSpPr>
              <a:spLocks noChangeAspect="1"/>
            </p:cNvSpPr>
            <p:nvPr/>
          </p:nvSpPr>
          <p:spPr bwMode="auto">
            <a:xfrm rot="16200000">
              <a:off x="3920" y="2183"/>
              <a:ext cx="195" cy="816"/>
            </a:xfrm>
            <a:prstGeom prst="leftBrace">
              <a:avLst>
                <a:gd name="adj1" fmla="val 77241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3" name="Text Box 26"/>
            <p:cNvSpPr txBox="1">
              <a:spLocks noChangeAspect="1" noChangeArrowheads="1"/>
            </p:cNvSpPr>
            <p:nvPr/>
          </p:nvSpPr>
          <p:spPr bwMode="auto">
            <a:xfrm>
              <a:off x="1656" y="33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4" name="Line 27"/>
            <p:cNvSpPr>
              <a:spLocks noChangeAspect="1" noChangeShapeType="1"/>
            </p:cNvSpPr>
            <p:nvPr/>
          </p:nvSpPr>
          <p:spPr bwMode="auto">
            <a:xfrm flipV="1">
              <a:off x="1746" y="2226"/>
              <a:ext cx="0" cy="1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95" name="Line 28"/>
            <p:cNvSpPr>
              <a:spLocks noChangeAspect="1" noChangeShapeType="1"/>
            </p:cNvSpPr>
            <p:nvPr/>
          </p:nvSpPr>
          <p:spPr bwMode="auto">
            <a:xfrm>
              <a:off x="2501" y="2347"/>
              <a:ext cx="1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96" name="Text Box 29"/>
            <p:cNvSpPr txBox="1">
              <a:spLocks noChangeAspect="1" noChangeArrowheads="1"/>
            </p:cNvSpPr>
            <p:nvPr/>
          </p:nvSpPr>
          <p:spPr bwMode="auto">
            <a:xfrm>
              <a:off x="1928" y="2049"/>
              <a:ext cx="7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itchFamily="66" charset="0"/>
                </a:rPr>
                <a:t>Clock to Q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cxnSp>
          <p:nvCxnSpPr>
            <p:cNvPr id="197" name="AutoShape 30"/>
            <p:cNvCxnSpPr>
              <a:cxnSpLocks noChangeAspect="1" noChangeShapeType="1"/>
            </p:cNvCxnSpPr>
            <p:nvPr/>
          </p:nvCxnSpPr>
          <p:spPr bwMode="auto">
            <a:xfrm rot="16200000">
              <a:off x="2076" y="2362"/>
              <a:ext cx="357" cy="329"/>
            </a:xfrm>
            <a:prstGeom prst="curvedConnector3">
              <a:avLst>
                <a:gd name="adj1" fmla="val 49861"/>
              </a:avLst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AutoShape 31"/>
            <p:cNvCxnSpPr>
              <a:cxnSpLocks noChangeAspect="1" noChangeShapeType="1"/>
            </p:cNvCxnSpPr>
            <p:nvPr/>
          </p:nvCxnSpPr>
          <p:spPr bwMode="auto">
            <a:xfrm rot="16200000">
              <a:off x="4391" y="2524"/>
              <a:ext cx="360" cy="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9" name="Text Box 32"/>
            <p:cNvSpPr txBox="1">
              <a:spLocks noChangeAspect="1" noChangeArrowheads="1"/>
            </p:cNvSpPr>
            <p:nvPr/>
          </p:nvSpPr>
          <p:spPr bwMode="auto">
            <a:xfrm>
              <a:off x="4123" y="2604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itchFamily="66" charset="0"/>
                </a:rPr>
                <a:t>Setup 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itchFamily="66" charset="0"/>
                </a:rPr>
                <a:t>Time</a:t>
              </a:r>
            </a:p>
          </p:txBody>
        </p:sp>
        <p:sp>
          <p:nvSpPr>
            <p:cNvPr id="200" name="Oval 33"/>
            <p:cNvSpPr>
              <a:spLocks noChangeAspect="1" noChangeArrowheads="1"/>
            </p:cNvSpPr>
            <p:nvPr/>
          </p:nvSpPr>
          <p:spPr bwMode="auto">
            <a:xfrm>
              <a:off x="2525" y="2124"/>
              <a:ext cx="809" cy="460"/>
            </a:xfrm>
            <a:prstGeom prst="ellipse">
              <a:avLst/>
            </a:prstGeom>
            <a:solidFill>
              <a:srgbClr val="C0FEF9"/>
            </a:solidFill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01" name="Text Box 34"/>
            <p:cNvSpPr txBox="1">
              <a:spLocks noChangeAspect="1" noChangeArrowheads="1"/>
            </p:cNvSpPr>
            <p:nvPr/>
          </p:nvSpPr>
          <p:spPr bwMode="auto">
            <a:xfrm>
              <a:off x="2644" y="2703"/>
              <a:ext cx="65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66" charset="0"/>
                </a:rPr>
                <a:t>Cell + 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66" charset="0"/>
                </a:rPr>
                <a:t>Net delay</a:t>
              </a:r>
            </a:p>
          </p:txBody>
        </p:sp>
        <p:sp>
          <p:nvSpPr>
            <p:cNvPr id="202" name="Text Box 35"/>
            <p:cNvSpPr txBox="1">
              <a:spLocks noChangeAspect="1" noChangeArrowheads="1"/>
            </p:cNvSpPr>
            <p:nvPr/>
          </p:nvSpPr>
          <p:spPr bwMode="auto">
            <a:xfrm>
              <a:off x="3261" y="3301"/>
              <a:ext cx="5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66" charset="0"/>
                </a:rPr>
                <a:t>时钟周期</a:t>
              </a:r>
            </a:p>
          </p:txBody>
        </p:sp>
        <p:sp>
          <p:nvSpPr>
            <p:cNvPr id="203" name="Line 36"/>
            <p:cNvSpPr>
              <a:spLocks noChangeAspect="1" noChangeShapeType="1"/>
            </p:cNvSpPr>
            <p:nvPr/>
          </p:nvSpPr>
          <p:spPr bwMode="auto">
            <a:xfrm>
              <a:off x="3575" y="2047"/>
              <a:ext cx="1019" cy="0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04" name="Text Box 37"/>
            <p:cNvSpPr txBox="1">
              <a:spLocks noChangeAspect="1" noChangeArrowheads="1"/>
            </p:cNvSpPr>
            <p:nvPr/>
          </p:nvSpPr>
          <p:spPr bwMode="auto">
            <a:xfrm>
              <a:off x="3668" y="1882"/>
              <a:ext cx="9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336600"/>
                  </a:solidFill>
                  <a:effectLst/>
                  <a:uLnTx/>
                  <a:uFillTx/>
                  <a:latin typeface="Comic Sans MS" pitchFamily="66" charset="0"/>
                </a:rPr>
                <a:t>External Delay</a:t>
              </a:r>
            </a:p>
          </p:txBody>
        </p:sp>
        <p:cxnSp>
          <p:nvCxnSpPr>
            <p:cNvPr id="205" name="AutoShape 38"/>
            <p:cNvCxnSpPr>
              <a:cxnSpLocks noChangeAspect="1" noChangeShapeType="1"/>
              <a:stCxn id="194" idx="0"/>
              <a:endCxn id="191" idx="2"/>
            </p:cNvCxnSpPr>
            <p:nvPr/>
          </p:nvCxnSpPr>
          <p:spPr bwMode="auto">
            <a:xfrm rot="5400000" flipH="1" flipV="1">
              <a:off x="1832" y="3125"/>
              <a:ext cx="103" cy="275"/>
            </a:xfrm>
            <a:prstGeom prst="curvedConnector4">
              <a:avLst>
                <a:gd name="adj1" fmla="val -137866"/>
                <a:gd name="adj2" fmla="val 51273"/>
              </a:avLst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6" name="Text Box 39"/>
            <p:cNvSpPr txBox="1">
              <a:spLocks noChangeAspect="1" noChangeArrowheads="1"/>
            </p:cNvSpPr>
            <p:nvPr/>
          </p:nvSpPr>
          <p:spPr bwMode="auto">
            <a:xfrm>
              <a:off x="1857" y="3352"/>
              <a:ext cx="63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Clock Root</a:t>
              </a:r>
            </a:p>
          </p:txBody>
        </p:sp>
        <p:sp>
          <p:nvSpPr>
            <p:cNvPr id="207" name="Text Box 40"/>
            <p:cNvSpPr txBox="1">
              <a:spLocks noChangeAspect="1" noChangeArrowheads="1"/>
            </p:cNvSpPr>
            <p:nvPr/>
          </p:nvSpPr>
          <p:spPr bwMode="auto">
            <a:xfrm>
              <a:off x="3705" y="2730"/>
              <a:ext cx="65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66" charset="0"/>
                </a:rPr>
                <a:t>Cell + 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itchFamily="66" charset="0"/>
                </a:rPr>
                <a:t>Net delay</a:t>
              </a:r>
            </a:p>
          </p:txBody>
        </p:sp>
        <p:sp>
          <p:nvSpPr>
            <p:cNvPr id="208" name="Text Box 41"/>
            <p:cNvSpPr txBox="1">
              <a:spLocks noChangeAspect="1" noChangeArrowheads="1"/>
            </p:cNvSpPr>
            <p:nvPr/>
          </p:nvSpPr>
          <p:spPr bwMode="auto">
            <a:xfrm>
              <a:off x="2600" y="2277"/>
              <a:ext cx="5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Comic Sans MS" pitchFamily="66" charset="0"/>
                </a:rPr>
                <a:t>Combo1</a:t>
              </a:r>
            </a:p>
          </p:txBody>
        </p:sp>
        <p:sp>
          <p:nvSpPr>
            <p:cNvPr id="209" name="Oval 42"/>
            <p:cNvSpPr>
              <a:spLocks noChangeAspect="1" noChangeArrowheads="1"/>
            </p:cNvSpPr>
            <p:nvPr/>
          </p:nvSpPr>
          <p:spPr bwMode="auto">
            <a:xfrm>
              <a:off x="3613" y="2109"/>
              <a:ext cx="808" cy="461"/>
            </a:xfrm>
            <a:prstGeom prst="ellipse">
              <a:avLst/>
            </a:prstGeom>
            <a:solidFill>
              <a:srgbClr val="C0FEF9"/>
            </a:solidFill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10" name="Rectangle 43"/>
            <p:cNvSpPr>
              <a:spLocks noChangeAspect="1" noChangeArrowheads="1"/>
            </p:cNvSpPr>
            <p:nvPr/>
          </p:nvSpPr>
          <p:spPr bwMode="auto">
            <a:xfrm>
              <a:off x="934" y="1809"/>
              <a:ext cx="649" cy="12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0099"/>
              </a:solidFill>
              <a:prstDash val="dash"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11" name="Text Box 44"/>
            <p:cNvSpPr txBox="1">
              <a:spLocks noChangeAspect="1" noChangeArrowheads="1"/>
            </p:cNvSpPr>
            <p:nvPr/>
          </p:nvSpPr>
          <p:spPr bwMode="auto">
            <a:xfrm>
              <a:off x="983" y="1605"/>
              <a:ext cx="56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Comic Sans MS" pitchFamily="66" charset="0"/>
                </a:rPr>
                <a:t>外部设计</a:t>
              </a:r>
            </a:p>
          </p:txBody>
        </p:sp>
        <p:sp>
          <p:nvSpPr>
            <p:cNvPr id="212" name="Text Box 45"/>
            <p:cNvSpPr txBox="1">
              <a:spLocks noChangeAspect="1" noChangeArrowheads="1"/>
            </p:cNvSpPr>
            <p:nvPr/>
          </p:nvSpPr>
          <p:spPr bwMode="auto">
            <a:xfrm>
              <a:off x="4041" y="1632"/>
              <a:ext cx="56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Comic Sans MS" pitchFamily="66" charset="0"/>
                </a:rPr>
                <a:t>外部设计</a:t>
              </a:r>
            </a:p>
          </p:txBody>
        </p:sp>
        <p:sp>
          <p:nvSpPr>
            <p:cNvPr id="213" name="Text Box 46"/>
            <p:cNvSpPr txBox="1">
              <a:spLocks noChangeAspect="1" noChangeArrowheads="1"/>
            </p:cNvSpPr>
            <p:nvPr/>
          </p:nvSpPr>
          <p:spPr bwMode="auto">
            <a:xfrm>
              <a:off x="2157" y="1627"/>
              <a:ext cx="101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受约束的模块设计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947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建立和保持时序分析类型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477838" y="1700808"/>
            <a:ext cx="8147050" cy="2565400"/>
            <a:chOff x="301" y="1969"/>
            <a:chExt cx="5132" cy="1616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301" y="1969"/>
              <a:ext cx="5132" cy="1616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0" bIns="13716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8" name="Rectangle 5"/>
            <p:cNvSpPr>
              <a:spLocks noChangeAspect="1" noChangeArrowheads="1"/>
            </p:cNvSpPr>
            <p:nvPr/>
          </p:nvSpPr>
          <p:spPr bwMode="auto">
            <a:xfrm>
              <a:off x="3734" y="2190"/>
              <a:ext cx="1538" cy="115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990099"/>
              </a:solidFill>
              <a:prstDash val="dash"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9" name="Rectangle 6"/>
            <p:cNvSpPr>
              <a:spLocks noChangeAspect="1" noChangeArrowheads="1"/>
            </p:cNvSpPr>
            <p:nvPr/>
          </p:nvSpPr>
          <p:spPr bwMode="auto">
            <a:xfrm>
              <a:off x="470" y="2142"/>
              <a:ext cx="1538" cy="119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990099"/>
              </a:solidFill>
              <a:prstDash val="dash"/>
              <a:miter lim="800000"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0" name="AutoShape 7"/>
            <p:cNvSpPr>
              <a:spLocks noChangeArrowheads="1"/>
            </p:cNvSpPr>
            <p:nvPr/>
          </p:nvSpPr>
          <p:spPr bwMode="auto">
            <a:xfrm>
              <a:off x="2166" y="2302"/>
              <a:ext cx="1402" cy="67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1" name="AutoShape 8" descr="30%"/>
            <p:cNvSpPr>
              <a:spLocks noChangeArrowheads="1"/>
            </p:cNvSpPr>
            <p:nvPr/>
          </p:nvSpPr>
          <p:spPr bwMode="auto">
            <a:xfrm>
              <a:off x="3800" y="2396"/>
              <a:ext cx="1402" cy="672"/>
            </a:xfrm>
            <a:prstGeom prst="roundRect">
              <a:avLst>
                <a:gd name="adj" fmla="val 16667"/>
              </a:avLst>
            </a:prstGeom>
            <a:pattFill prst="pct30">
              <a:fgClr>
                <a:srgbClr val="FFFFFF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2" name="AutoShape 9" descr="30%"/>
            <p:cNvSpPr>
              <a:spLocks noChangeArrowheads="1"/>
            </p:cNvSpPr>
            <p:nvPr/>
          </p:nvSpPr>
          <p:spPr bwMode="auto">
            <a:xfrm>
              <a:off x="534" y="2380"/>
              <a:ext cx="1402" cy="672"/>
            </a:xfrm>
            <a:prstGeom prst="roundRect">
              <a:avLst>
                <a:gd name="adj" fmla="val 16667"/>
              </a:avLst>
            </a:prstGeom>
            <a:pattFill prst="pct30">
              <a:fgClr>
                <a:srgbClr val="FFFFFF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grpSp>
          <p:nvGrpSpPr>
            <p:cNvPr id="43" name="Group 10"/>
            <p:cNvGrpSpPr>
              <a:grpSpLocks/>
            </p:cNvGrpSpPr>
            <p:nvPr/>
          </p:nvGrpSpPr>
          <p:grpSpPr bwMode="auto">
            <a:xfrm>
              <a:off x="745" y="2574"/>
              <a:ext cx="221" cy="365"/>
              <a:chOff x="739" y="3245"/>
              <a:chExt cx="221" cy="365"/>
            </a:xfrm>
          </p:grpSpPr>
          <p:sp>
            <p:nvSpPr>
              <p:cNvPr id="65" name="Rectangle 11"/>
              <p:cNvSpPr>
                <a:spLocks noChangeArrowheads="1"/>
              </p:cNvSpPr>
              <p:nvPr/>
            </p:nvSpPr>
            <p:spPr bwMode="auto">
              <a:xfrm>
                <a:off x="739" y="3245"/>
                <a:ext cx="221" cy="365"/>
              </a:xfrm>
              <a:prstGeom prst="rect">
                <a:avLst/>
              </a:prstGeom>
              <a:solidFill>
                <a:srgbClr val="CC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66" name="AutoShape 12"/>
              <p:cNvSpPr>
                <a:spLocks noChangeArrowheads="1"/>
              </p:cNvSpPr>
              <p:nvPr/>
            </p:nvSpPr>
            <p:spPr bwMode="auto">
              <a:xfrm rot="5400000">
                <a:off x="729" y="3497"/>
                <a:ext cx="105" cy="77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</p:grpSp>
        <p:grpSp>
          <p:nvGrpSpPr>
            <p:cNvPr id="44" name="Group 13"/>
            <p:cNvGrpSpPr>
              <a:grpSpLocks/>
            </p:cNvGrpSpPr>
            <p:nvPr/>
          </p:nvGrpSpPr>
          <p:grpSpPr bwMode="auto">
            <a:xfrm>
              <a:off x="4662" y="2602"/>
              <a:ext cx="221" cy="365"/>
              <a:chOff x="739" y="3245"/>
              <a:chExt cx="221" cy="365"/>
            </a:xfrm>
          </p:grpSpPr>
          <p:sp>
            <p:nvSpPr>
              <p:cNvPr id="63" name="Rectangle 14"/>
              <p:cNvSpPr>
                <a:spLocks noChangeArrowheads="1"/>
              </p:cNvSpPr>
              <p:nvPr/>
            </p:nvSpPr>
            <p:spPr bwMode="auto">
              <a:xfrm>
                <a:off x="739" y="3245"/>
                <a:ext cx="221" cy="365"/>
              </a:xfrm>
              <a:prstGeom prst="rect">
                <a:avLst/>
              </a:prstGeom>
              <a:solidFill>
                <a:srgbClr val="CC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64" name="AutoShape 15"/>
              <p:cNvSpPr>
                <a:spLocks noChangeArrowheads="1"/>
              </p:cNvSpPr>
              <p:nvPr/>
            </p:nvSpPr>
            <p:spPr bwMode="auto">
              <a:xfrm rot="5400000">
                <a:off x="729" y="3497"/>
                <a:ext cx="105" cy="77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</p:grp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966" y="2689"/>
              <a:ext cx="36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1264" y="2557"/>
              <a:ext cx="470" cy="25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3970" y="2553"/>
              <a:ext cx="470" cy="25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2640" y="2563"/>
              <a:ext cx="470" cy="25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>
              <a:off x="337" y="3315"/>
              <a:ext cx="319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vclk</a:t>
              </a:r>
            </a:p>
          </p:txBody>
        </p:sp>
        <p:cxnSp>
          <p:nvCxnSpPr>
            <p:cNvPr id="50" name="AutoShape 21"/>
            <p:cNvCxnSpPr>
              <a:cxnSpLocks noChangeShapeType="1"/>
              <a:stCxn id="49" idx="3"/>
              <a:endCxn id="66" idx="3"/>
            </p:cNvCxnSpPr>
            <p:nvPr/>
          </p:nvCxnSpPr>
          <p:spPr bwMode="auto">
            <a:xfrm flipV="1">
              <a:off x="656" y="2865"/>
              <a:ext cx="95" cy="540"/>
            </a:xfrm>
            <a:prstGeom prst="bentConnector3">
              <a:avLst>
                <a:gd name="adj1" fmla="val 48421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22"/>
            <p:cNvCxnSpPr>
              <a:cxnSpLocks noChangeShapeType="1"/>
              <a:stCxn id="49" idx="3"/>
              <a:endCxn id="64" idx="3"/>
            </p:cNvCxnSpPr>
            <p:nvPr/>
          </p:nvCxnSpPr>
          <p:spPr bwMode="auto">
            <a:xfrm flipV="1">
              <a:off x="656" y="2893"/>
              <a:ext cx="4012" cy="512"/>
            </a:xfrm>
            <a:prstGeom prst="bentConnector3">
              <a:avLst>
                <a:gd name="adj1" fmla="val 49949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2153" y="2537"/>
              <a:ext cx="25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in1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3259" y="2543"/>
              <a:ext cx="3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out1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2595" y="2310"/>
              <a:ext cx="51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blockB</a:t>
              </a:r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>
              <a:off x="2099" y="2335"/>
              <a:ext cx="48" cy="34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 flipH="1">
              <a:off x="3578" y="2366"/>
              <a:ext cx="64" cy="30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57" name="AutoShape 28"/>
            <p:cNvSpPr>
              <a:spLocks/>
            </p:cNvSpPr>
            <p:nvPr/>
          </p:nvSpPr>
          <p:spPr bwMode="auto">
            <a:xfrm rot="-5400000">
              <a:off x="2776" y="2417"/>
              <a:ext cx="152" cy="1424"/>
            </a:xfrm>
            <a:prstGeom prst="leftBrace">
              <a:avLst>
                <a:gd name="adj1" fmla="val 7807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0" bIns="13716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58" name="AutoShape 29"/>
            <p:cNvSpPr>
              <a:spLocks/>
            </p:cNvSpPr>
            <p:nvPr/>
          </p:nvSpPr>
          <p:spPr bwMode="auto">
            <a:xfrm rot="-5400000">
              <a:off x="1408" y="2441"/>
              <a:ext cx="72" cy="1376"/>
            </a:xfrm>
            <a:prstGeom prst="leftBrace">
              <a:avLst>
                <a:gd name="adj1" fmla="val 15925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0" bIns="13716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59" name="AutoShape 30"/>
            <p:cNvSpPr>
              <a:spLocks/>
            </p:cNvSpPr>
            <p:nvPr/>
          </p:nvSpPr>
          <p:spPr bwMode="auto">
            <a:xfrm rot="-5400000">
              <a:off x="4044" y="2573"/>
              <a:ext cx="136" cy="1096"/>
            </a:xfrm>
            <a:prstGeom prst="leftBrace">
              <a:avLst>
                <a:gd name="adj1" fmla="val 6715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0" bIns="13716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1137" y="3227"/>
              <a:ext cx="600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0" bIns="137160">
              <a:spAutoFit/>
            </a:bodyPr>
            <a:lstStyle>
              <a:lvl1pPr marL="165100" indent="-16510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65100" marR="0" lvl="0" indent="-165100" defTabSz="914400" eaLnBrk="0" fontAlgn="auto" latinLnBrk="0" hangingPunct="0">
                <a:lnSpc>
                  <a:spcPct val="4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4D4D4D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</a:rPr>
                <a:t>input_delay</a:t>
              </a: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2505" y="3259"/>
              <a:ext cx="693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0" bIns="137160">
              <a:spAutoFit/>
            </a:bodyPr>
            <a:lstStyle>
              <a:lvl1pPr marL="165100" indent="-16510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65100" marR="0" lvl="0" indent="-165100" defTabSz="914400" eaLnBrk="0" fontAlgn="auto" latinLnBrk="0" hangingPunct="0">
                <a:lnSpc>
                  <a:spcPct val="4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4D4D4D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</a:rPr>
                <a:t>combo_delay</a:t>
              </a:r>
            </a:p>
          </p:txBody>
        </p:sp>
        <p:sp>
          <p:nvSpPr>
            <p:cNvPr id="62" name="Text Box 33"/>
            <p:cNvSpPr txBox="1">
              <a:spLocks noChangeArrowheads="1"/>
            </p:cNvSpPr>
            <p:nvPr/>
          </p:nvSpPr>
          <p:spPr bwMode="auto">
            <a:xfrm>
              <a:off x="3809" y="3243"/>
              <a:ext cx="668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0" bIns="137160">
              <a:spAutoFit/>
            </a:bodyPr>
            <a:lstStyle>
              <a:lvl1pPr marL="165100" indent="-16510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65100" marR="0" lvl="0" indent="-165100" defTabSz="914400" eaLnBrk="0" fontAlgn="auto" latinLnBrk="0" hangingPunct="0">
                <a:lnSpc>
                  <a:spcPct val="4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4D4D4D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</a:rPr>
                <a:t>output_delay</a:t>
              </a:r>
            </a:p>
          </p:txBody>
        </p:sp>
      </p:grpSp>
      <p:sp>
        <p:nvSpPr>
          <p:cNvPr id="67" name="Content Placeholder 1"/>
          <p:cNvSpPr>
            <a:spLocks noGrp="1"/>
          </p:cNvSpPr>
          <p:nvPr>
            <p:ph idx="1"/>
          </p:nvPr>
        </p:nvSpPr>
        <p:spPr>
          <a:xfrm>
            <a:off x="179512" y="4530570"/>
            <a:ext cx="8784976" cy="2066782"/>
          </a:xfrm>
        </p:spPr>
        <p:txBody>
          <a:bodyPr/>
          <a:lstStyle/>
          <a:p>
            <a:pPr marL="85725" indent="0" algn="ctr">
              <a:buNone/>
            </a:pPr>
            <a:r>
              <a:rPr lang="en-US" altLang="zh-CN" dirty="0"/>
              <a:t>I2O</a:t>
            </a:r>
            <a:r>
              <a:rPr lang="zh-CN" altLang="en-US" dirty="0"/>
              <a:t>时序路径的建立和保持时序分析</a:t>
            </a:r>
            <a:endParaRPr lang="en-US" altLang="zh-CN" dirty="0"/>
          </a:p>
          <a:p>
            <a:pPr marL="85725" indent="0" algn="ctr">
              <a:buNone/>
            </a:pPr>
            <a:r>
              <a:rPr lang="en-US" altLang="zh-CN" sz="1600" i="1" dirty="0">
                <a:solidFill>
                  <a:schemeClr val="tx1"/>
                </a:solidFill>
              </a:rPr>
              <a:t>SETUP: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clk_launch_edge</a:t>
            </a:r>
            <a:r>
              <a:rPr lang="en-US" altLang="zh-CN" sz="1600" i="1" dirty="0">
                <a:solidFill>
                  <a:schemeClr val="tx1"/>
                </a:solidFill>
              </a:rPr>
              <a:t> + </a:t>
            </a:r>
            <a:r>
              <a:rPr lang="en-US" altLang="zh-CN" sz="1600" i="1" dirty="0" err="1">
                <a:solidFill>
                  <a:schemeClr val="tx1"/>
                </a:solidFill>
              </a:rPr>
              <a:t>max_input_delay</a:t>
            </a:r>
            <a:r>
              <a:rPr lang="en-US" altLang="zh-CN" sz="1600" i="1" dirty="0">
                <a:solidFill>
                  <a:schemeClr val="tx1"/>
                </a:solidFill>
              </a:rPr>
              <a:t> + </a:t>
            </a:r>
            <a:r>
              <a:rPr lang="en-US" altLang="zh-CN" sz="1600" i="1" dirty="0" err="1">
                <a:solidFill>
                  <a:schemeClr val="tx1"/>
                </a:solidFill>
              </a:rPr>
              <a:t>max_combo_delay</a:t>
            </a:r>
            <a:endParaRPr lang="en-US" altLang="zh-CN" sz="1600" i="1" dirty="0">
              <a:solidFill>
                <a:schemeClr val="tx1"/>
              </a:solidFill>
            </a:endParaRPr>
          </a:p>
          <a:p>
            <a:pPr marL="85725" indent="0" algn="ctr">
              <a:buNone/>
            </a:pPr>
            <a:r>
              <a:rPr lang="en-US" altLang="zh-CN" sz="1600" i="1" dirty="0">
                <a:solidFill>
                  <a:schemeClr val="tx1"/>
                </a:solidFill>
              </a:rPr>
              <a:t>≤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clk_capture_edge</a:t>
            </a:r>
            <a:r>
              <a:rPr lang="en-US" altLang="zh-CN" sz="1600" i="1" dirty="0">
                <a:solidFill>
                  <a:schemeClr val="tx1"/>
                </a:solidFill>
              </a:rPr>
              <a:t> – </a:t>
            </a:r>
            <a:r>
              <a:rPr lang="en-US" altLang="zh-CN" sz="1600" i="1" dirty="0" err="1">
                <a:solidFill>
                  <a:schemeClr val="tx1"/>
                </a:solidFill>
              </a:rPr>
              <a:t>max_out_delay</a:t>
            </a:r>
            <a:endParaRPr lang="en-US" altLang="zh-CN" sz="1600" i="1" baseline="-25000" dirty="0">
              <a:solidFill>
                <a:schemeClr val="tx1"/>
              </a:solidFill>
            </a:endParaRPr>
          </a:p>
          <a:p>
            <a:pPr marL="85725" indent="0" algn="ctr">
              <a:buNone/>
            </a:pPr>
            <a:r>
              <a:rPr lang="en-US" altLang="zh-CN" sz="1600" i="1" dirty="0">
                <a:solidFill>
                  <a:schemeClr val="tx1"/>
                </a:solidFill>
              </a:rPr>
              <a:t>HOLD: </a:t>
            </a:r>
            <a:r>
              <a:rPr lang="en-US" altLang="zh-CN" sz="1600" i="1" dirty="0" err="1">
                <a:solidFill>
                  <a:schemeClr val="tx1"/>
                </a:solidFill>
              </a:rPr>
              <a:t>clk_launch_edge</a:t>
            </a:r>
            <a:r>
              <a:rPr lang="en-US" altLang="zh-CN" sz="1600" i="1" dirty="0">
                <a:solidFill>
                  <a:schemeClr val="tx1"/>
                </a:solidFill>
              </a:rPr>
              <a:t> + </a:t>
            </a:r>
            <a:r>
              <a:rPr lang="en-US" altLang="zh-CN" sz="1600" i="1" dirty="0" err="1">
                <a:solidFill>
                  <a:schemeClr val="tx1"/>
                </a:solidFill>
              </a:rPr>
              <a:t>min_input_delay</a:t>
            </a:r>
            <a:r>
              <a:rPr lang="en-US" altLang="zh-CN" sz="1600" i="1" dirty="0">
                <a:solidFill>
                  <a:schemeClr val="tx1"/>
                </a:solidFill>
              </a:rPr>
              <a:t> + </a:t>
            </a:r>
            <a:r>
              <a:rPr lang="en-US" altLang="zh-CN" sz="1600" i="1" dirty="0" err="1">
                <a:solidFill>
                  <a:schemeClr val="tx1"/>
                </a:solidFill>
              </a:rPr>
              <a:t>min_combo_delay</a:t>
            </a:r>
            <a:endParaRPr lang="en-US" altLang="zh-CN" sz="1600" i="1" dirty="0">
              <a:solidFill>
                <a:schemeClr val="tx1"/>
              </a:solidFill>
            </a:endParaRPr>
          </a:p>
          <a:p>
            <a:pPr marL="85725" indent="0" algn="ctr">
              <a:buNone/>
            </a:pPr>
            <a:r>
              <a:rPr lang="en-US" altLang="zh-CN" sz="1600" i="1" dirty="0">
                <a:solidFill>
                  <a:schemeClr val="tx1"/>
                </a:solidFill>
              </a:rPr>
              <a:t>≥ </a:t>
            </a:r>
            <a:r>
              <a:rPr lang="en-US" altLang="zh-CN" sz="1600" i="1" dirty="0" err="1">
                <a:solidFill>
                  <a:schemeClr val="tx1"/>
                </a:solidFill>
              </a:rPr>
              <a:t>previous_capture_edge</a:t>
            </a:r>
            <a:r>
              <a:rPr lang="en-US" altLang="zh-CN" sz="1600" i="1" dirty="0">
                <a:solidFill>
                  <a:schemeClr val="tx1"/>
                </a:solidFill>
              </a:rPr>
              <a:t> + </a:t>
            </a:r>
            <a:r>
              <a:rPr lang="en-US" altLang="zh-CN" sz="1600" i="1" dirty="0" err="1">
                <a:solidFill>
                  <a:schemeClr val="tx1"/>
                </a:solidFill>
              </a:rPr>
              <a:t>min_out_delay</a:t>
            </a:r>
            <a:endParaRPr lang="zh-CN" altLang="en-US" sz="16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15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80120"/>
          </a:xfrm>
        </p:spPr>
        <p:txBody>
          <a:bodyPr/>
          <a:lstStyle/>
          <a:p>
            <a:pPr marL="85725" indent="0" algn="ctr">
              <a:buNone/>
            </a:pPr>
            <a:r>
              <a:rPr lang="zh-CN" altLang="en-US" dirty="0"/>
              <a:t>输入输出环境参数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时序分析的环境和时钟特性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47800" y="1268760"/>
            <a:ext cx="6540500" cy="3922712"/>
            <a:chOff x="912" y="841"/>
            <a:chExt cx="4120" cy="24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2" y="841"/>
              <a:ext cx="4120" cy="247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" y="863"/>
              <a:ext cx="3982" cy="2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24" y="2425"/>
              <a:ext cx="1150" cy="374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C0C0C0"/>
                </a:gs>
              </a:gsLst>
              <a:lin ang="5400000" scaled="1"/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200" b="0">
                  <a:ea typeface="宋体" charset="-122"/>
                </a:rPr>
                <a:t>set_wire_load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34" y="996"/>
              <a:ext cx="650" cy="19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635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endParaRPr lang="en-US" altLang="zh-CN" sz="1200" b="0">
                <a:ea typeface="宋体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42" y="973"/>
              <a:ext cx="560" cy="19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635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  <a:ea typeface="宋体" charset="-122"/>
                </a:rPr>
                <a:t>set_load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31" y="2848"/>
              <a:ext cx="1008" cy="33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635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endParaRPr lang="en-US" altLang="zh-CN" sz="1200" b="0">
                <a:ea typeface="宋体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32" y="978"/>
              <a:ext cx="370" cy="18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635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endParaRPr lang="en-US" altLang="zh-CN" sz="1200" b="0">
                <a:ea typeface="宋体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96" y="890"/>
              <a:ext cx="620" cy="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635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  <a:ea typeface="宋体" charset="-122"/>
                </a:rPr>
                <a:t>set_drive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89" y="2398"/>
              <a:ext cx="307" cy="33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635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FontTx/>
                <a:buNone/>
              </a:pPr>
              <a:endParaRPr lang="en-US" altLang="zh-CN" sz="1200" b="0">
                <a:ea typeface="宋体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86" y="2832"/>
              <a:ext cx="1420" cy="3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635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  <a:ea typeface="宋体" charset="-122"/>
                </a:rPr>
                <a:t>set_fanout_load*</a:t>
              </a:r>
            </a:p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  <a:ea typeface="宋体" charset="-122"/>
                </a:rPr>
                <a:t>set_port_fanout_number*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37" y="2362"/>
              <a:ext cx="852" cy="29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</a:gradFill>
            <a:ln w="635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200" b="0">
                  <a:solidFill>
                    <a:srgbClr val="000000"/>
                  </a:solidFill>
                  <a:ea typeface="宋体" charset="-122"/>
                </a:rPr>
                <a:t>set_driving_cell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214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944216"/>
          </a:xfrm>
        </p:spPr>
        <p:txBody>
          <a:bodyPr/>
          <a:lstStyle/>
          <a:p>
            <a:pPr marL="85725" indent="0" algn="ctr">
              <a:buNone/>
            </a:pPr>
            <a:r>
              <a:rPr lang="zh-CN" altLang="en-US" dirty="0"/>
              <a:t>功能虚假路径特例分析</a:t>
            </a:r>
            <a:endParaRPr lang="en-US" altLang="zh-CN" dirty="0"/>
          </a:p>
          <a:p>
            <a:pPr marL="85725" indent="0" algn="ctr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由于</a:t>
            </a:r>
            <a:r>
              <a:rPr lang="en-US" altLang="zh-CN" sz="1800" dirty="0" err="1">
                <a:solidFill>
                  <a:schemeClr val="tx1"/>
                </a:solidFill>
              </a:rPr>
              <a:t>Sel</a:t>
            </a:r>
            <a:r>
              <a:rPr lang="zh-CN" altLang="en-US" sz="1800" dirty="0">
                <a:solidFill>
                  <a:schemeClr val="tx1"/>
                </a:solidFill>
              </a:rPr>
              <a:t>信号同时作用于两个</a:t>
            </a:r>
            <a:r>
              <a:rPr lang="en-US" altLang="zh-CN" sz="1800" dirty="0">
                <a:solidFill>
                  <a:schemeClr val="tx1"/>
                </a:solidFill>
              </a:rPr>
              <a:t>MUX</a:t>
            </a:r>
            <a:r>
              <a:rPr lang="zh-CN" altLang="en-US" sz="1800" dirty="0">
                <a:solidFill>
                  <a:schemeClr val="tx1"/>
                </a:solidFill>
              </a:rPr>
              <a:t>，图示路径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永远不会用到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虚假路径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41" y="1748458"/>
            <a:ext cx="7420818" cy="232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34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测试插入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378" name="组合 377"/>
          <p:cNvGrpSpPr/>
          <p:nvPr/>
        </p:nvGrpSpPr>
        <p:grpSpPr>
          <a:xfrm>
            <a:off x="251520" y="1376772"/>
            <a:ext cx="8712944" cy="3132292"/>
            <a:chOff x="251520" y="1016732"/>
            <a:chExt cx="8712944" cy="3132292"/>
          </a:xfrm>
        </p:grpSpPr>
        <p:cxnSp>
          <p:nvCxnSpPr>
            <p:cNvPr id="375" name="直接连接符 374"/>
            <p:cNvCxnSpPr/>
            <p:nvPr/>
          </p:nvCxnSpPr>
          <p:spPr>
            <a:xfrm flipV="1">
              <a:off x="2555776" y="1916832"/>
              <a:ext cx="0" cy="1512000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 flipV="1">
              <a:off x="7560332" y="2420888"/>
              <a:ext cx="0" cy="1008000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 flipV="1">
              <a:off x="5508104" y="2276872"/>
              <a:ext cx="0" cy="1152000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 flipV="1">
              <a:off x="3923928" y="2348880"/>
              <a:ext cx="0" cy="1080000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flipH="1">
              <a:off x="8424428" y="2420856"/>
              <a:ext cx="468000" cy="32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14" idx="1"/>
            </p:cNvCxnSpPr>
            <p:nvPr/>
          </p:nvCxnSpPr>
          <p:spPr>
            <a:xfrm flipH="1">
              <a:off x="6372200" y="2276840"/>
              <a:ext cx="504056" cy="32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任意多边形 280"/>
            <p:cNvSpPr/>
            <p:nvPr/>
          </p:nvSpPr>
          <p:spPr>
            <a:xfrm>
              <a:off x="3923928" y="1916832"/>
              <a:ext cx="1332148" cy="216024"/>
            </a:xfrm>
            <a:custGeom>
              <a:avLst/>
              <a:gdLst>
                <a:gd name="connsiteX0" fmla="*/ 0 w 1332148"/>
                <a:gd name="connsiteY0" fmla="*/ 0 h 216024"/>
                <a:gd name="connsiteX1" fmla="*/ 1008112 w 1332148"/>
                <a:gd name="connsiteY1" fmla="*/ 0 h 216024"/>
                <a:gd name="connsiteX2" fmla="*/ 1332112 w 1332148"/>
                <a:gd name="connsiteY2" fmla="*/ 216000 h 216024"/>
                <a:gd name="connsiteX3" fmla="*/ 1332112 w 1332148"/>
                <a:gd name="connsiteY3" fmla="*/ 0 h 216024"/>
                <a:gd name="connsiteX4" fmla="*/ 1332148 w 1332148"/>
                <a:gd name="connsiteY4" fmla="*/ 0 h 216024"/>
                <a:gd name="connsiteX5" fmla="*/ 1332148 w 1332148"/>
                <a:gd name="connsiteY5" fmla="*/ 216024 h 216024"/>
                <a:gd name="connsiteX6" fmla="*/ 0 w 1332148"/>
                <a:gd name="connsiteY6" fmla="*/ 216024 h 216024"/>
                <a:gd name="connsiteX0" fmla="*/ 1332148 w 1423588"/>
                <a:gd name="connsiteY0" fmla="*/ 0 h 216024"/>
                <a:gd name="connsiteX1" fmla="*/ 1332148 w 1423588"/>
                <a:gd name="connsiteY1" fmla="*/ 216024 h 216024"/>
                <a:gd name="connsiteX2" fmla="*/ 0 w 1423588"/>
                <a:gd name="connsiteY2" fmla="*/ 216024 h 216024"/>
                <a:gd name="connsiteX3" fmla="*/ 0 w 1423588"/>
                <a:gd name="connsiteY3" fmla="*/ 0 h 216024"/>
                <a:gd name="connsiteX4" fmla="*/ 1008112 w 1423588"/>
                <a:gd name="connsiteY4" fmla="*/ 0 h 216024"/>
                <a:gd name="connsiteX5" fmla="*/ 1332112 w 1423588"/>
                <a:gd name="connsiteY5" fmla="*/ 216000 h 216024"/>
                <a:gd name="connsiteX6" fmla="*/ 1332112 w 1423588"/>
                <a:gd name="connsiteY6" fmla="*/ 0 h 216024"/>
                <a:gd name="connsiteX7" fmla="*/ 1423588 w 1423588"/>
                <a:gd name="connsiteY7" fmla="*/ 91440 h 216024"/>
                <a:gd name="connsiteX0" fmla="*/ 1332148 w 1332148"/>
                <a:gd name="connsiteY0" fmla="*/ 0 h 216024"/>
                <a:gd name="connsiteX1" fmla="*/ 1332148 w 1332148"/>
                <a:gd name="connsiteY1" fmla="*/ 216024 h 216024"/>
                <a:gd name="connsiteX2" fmla="*/ 0 w 1332148"/>
                <a:gd name="connsiteY2" fmla="*/ 216024 h 216024"/>
                <a:gd name="connsiteX3" fmla="*/ 0 w 1332148"/>
                <a:gd name="connsiteY3" fmla="*/ 0 h 216024"/>
                <a:gd name="connsiteX4" fmla="*/ 1008112 w 1332148"/>
                <a:gd name="connsiteY4" fmla="*/ 0 h 216024"/>
                <a:gd name="connsiteX5" fmla="*/ 1332112 w 1332148"/>
                <a:gd name="connsiteY5" fmla="*/ 216000 h 216024"/>
                <a:gd name="connsiteX6" fmla="*/ 1332112 w 1332148"/>
                <a:gd name="connsiteY6" fmla="*/ 0 h 216024"/>
                <a:gd name="connsiteX0" fmla="*/ 1332148 w 1332148"/>
                <a:gd name="connsiteY0" fmla="*/ 0 h 216024"/>
                <a:gd name="connsiteX1" fmla="*/ 1332148 w 1332148"/>
                <a:gd name="connsiteY1" fmla="*/ 216024 h 216024"/>
                <a:gd name="connsiteX2" fmla="*/ 0 w 1332148"/>
                <a:gd name="connsiteY2" fmla="*/ 216024 h 216024"/>
                <a:gd name="connsiteX3" fmla="*/ 0 w 1332148"/>
                <a:gd name="connsiteY3" fmla="*/ 0 h 216024"/>
                <a:gd name="connsiteX4" fmla="*/ 1008112 w 1332148"/>
                <a:gd name="connsiteY4" fmla="*/ 0 h 216024"/>
                <a:gd name="connsiteX5" fmla="*/ 1332112 w 1332148"/>
                <a:gd name="connsiteY5" fmla="*/ 216000 h 216024"/>
                <a:gd name="connsiteX0" fmla="*/ 1332148 w 1332148"/>
                <a:gd name="connsiteY0" fmla="*/ 216024 h 216024"/>
                <a:gd name="connsiteX1" fmla="*/ 0 w 1332148"/>
                <a:gd name="connsiteY1" fmla="*/ 216024 h 216024"/>
                <a:gd name="connsiteX2" fmla="*/ 0 w 1332148"/>
                <a:gd name="connsiteY2" fmla="*/ 0 h 216024"/>
                <a:gd name="connsiteX3" fmla="*/ 1008112 w 1332148"/>
                <a:gd name="connsiteY3" fmla="*/ 0 h 216024"/>
                <a:gd name="connsiteX4" fmla="*/ 1332112 w 1332148"/>
                <a:gd name="connsiteY4" fmla="*/ 216000 h 216024"/>
                <a:gd name="connsiteX0" fmla="*/ 1332148 w 1332148"/>
                <a:gd name="connsiteY0" fmla="*/ 216024 h 216024"/>
                <a:gd name="connsiteX1" fmla="*/ 0 w 1332148"/>
                <a:gd name="connsiteY1" fmla="*/ 216024 h 216024"/>
                <a:gd name="connsiteX2" fmla="*/ 0 w 1332148"/>
                <a:gd name="connsiteY2" fmla="*/ 0 h 216024"/>
                <a:gd name="connsiteX3" fmla="*/ 1008112 w 1332148"/>
                <a:gd name="connsiteY3" fmla="*/ 0 h 216024"/>
                <a:gd name="connsiteX4" fmla="*/ 1332112 w 1332148"/>
                <a:gd name="connsiteY4" fmla="*/ 216000 h 216024"/>
                <a:gd name="connsiteX5" fmla="*/ 1332148 w 1332148"/>
                <a:gd name="connsiteY5" fmla="*/ 216024 h 216024"/>
                <a:gd name="connsiteX0" fmla="*/ 0 w 1332148"/>
                <a:gd name="connsiteY0" fmla="*/ 216024 h 307464"/>
                <a:gd name="connsiteX1" fmla="*/ 0 w 1332148"/>
                <a:gd name="connsiteY1" fmla="*/ 0 h 307464"/>
                <a:gd name="connsiteX2" fmla="*/ 1008112 w 1332148"/>
                <a:gd name="connsiteY2" fmla="*/ 0 h 307464"/>
                <a:gd name="connsiteX3" fmla="*/ 1332112 w 1332148"/>
                <a:gd name="connsiteY3" fmla="*/ 216000 h 307464"/>
                <a:gd name="connsiteX4" fmla="*/ 1332148 w 1332148"/>
                <a:gd name="connsiteY4" fmla="*/ 216024 h 307464"/>
                <a:gd name="connsiteX5" fmla="*/ 91440 w 1332148"/>
                <a:gd name="connsiteY5" fmla="*/ 307464 h 307464"/>
                <a:gd name="connsiteX0" fmla="*/ 0 w 1332148"/>
                <a:gd name="connsiteY0" fmla="*/ 216024 h 216024"/>
                <a:gd name="connsiteX1" fmla="*/ 0 w 1332148"/>
                <a:gd name="connsiteY1" fmla="*/ 0 h 216024"/>
                <a:gd name="connsiteX2" fmla="*/ 1008112 w 1332148"/>
                <a:gd name="connsiteY2" fmla="*/ 0 h 216024"/>
                <a:gd name="connsiteX3" fmla="*/ 1332112 w 1332148"/>
                <a:gd name="connsiteY3" fmla="*/ 216000 h 216024"/>
                <a:gd name="connsiteX4" fmla="*/ 1332148 w 1332148"/>
                <a:gd name="connsiteY4" fmla="*/ 216024 h 216024"/>
                <a:gd name="connsiteX0" fmla="*/ 0 w 1332148"/>
                <a:gd name="connsiteY0" fmla="*/ 0 h 216024"/>
                <a:gd name="connsiteX1" fmla="*/ 1008112 w 1332148"/>
                <a:gd name="connsiteY1" fmla="*/ 0 h 216024"/>
                <a:gd name="connsiteX2" fmla="*/ 1332112 w 1332148"/>
                <a:gd name="connsiteY2" fmla="*/ 216000 h 216024"/>
                <a:gd name="connsiteX3" fmla="*/ 1332148 w 1332148"/>
                <a:gd name="connsiteY3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2148" h="216024">
                  <a:moveTo>
                    <a:pt x="0" y="0"/>
                  </a:moveTo>
                  <a:lnTo>
                    <a:pt x="1008112" y="0"/>
                  </a:lnTo>
                  <a:lnTo>
                    <a:pt x="1332112" y="216000"/>
                  </a:lnTo>
                  <a:lnTo>
                    <a:pt x="1332148" y="216024"/>
                  </a:ln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0" name="直接连接符 269"/>
            <p:cNvCxnSpPr/>
            <p:nvPr/>
          </p:nvCxnSpPr>
          <p:spPr>
            <a:xfrm flipH="1">
              <a:off x="4788024" y="2348880"/>
              <a:ext cx="144016" cy="0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任意多边形 260"/>
            <p:cNvSpPr/>
            <p:nvPr/>
          </p:nvSpPr>
          <p:spPr>
            <a:xfrm>
              <a:off x="1979712" y="1412776"/>
              <a:ext cx="1944216" cy="504056"/>
            </a:xfrm>
            <a:custGeom>
              <a:avLst/>
              <a:gdLst>
                <a:gd name="connsiteX0" fmla="*/ 0 w 1944216"/>
                <a:gd name="connsiteY0" fmla="*/ 0 h 504056"/>
                <a:gd name="connsiteX1" fmla="*/ 1944216 w 1944216"/>
                <a:gd name="connsiteY1" fmla="*/ 0 h 504056"/>
                <a:gd name="connsiteX2" fmla="*/ 1944216 w 1944216"/>
                <a:gd name="connsiteY2" fmla="*/ 504056 h 504056"/>
                <a:gd name="connsiteX3" fmla="*/ 324000 w 1944216"/>
                <a:gd name="connsiteY3" fmla="*/ 360016 h 504056"/>
                <a:gd name="connsiteX4" fmla="*/ 0 w 1944216"/>
                <a:gd name="connsiteY4" fmla="*/ 144016 h 504056"/>
                <a:gd name="connsiteX0" fmla="*/ 324000 w 1944216"/>
                <a:gd name="connsiteY0" fmla="*/ 360016 h 504056"/>
                <a:gd name="connsiteX1" fmla="*/ 0 w 1944216"/>
                <a:gd name="connsiteY1" fmla="*/ 144016 h 504056"/>
                <a:gd name="connsiteX2" fmla="*/ 0 w 1944216"/>
                <a:gd name="connsiteY2" fmla="*/ 0 h 504056"/>
                <a:gd name="connsiteX3" fmla="*/ 1944216 w 1944216"/>
                <a:gd name="connsiteY3" fmla="*/ 0 h 504056"/>
                <a:gd name="connsiteX4" fmla="*/ 1944216 w 1944216"/>
                <a:gd name="connsiteY4" fmla="*/ 504056 h 504056"/>
                <a:gd name="connsiteX5" fmla="*/ 415440 w 1944216"/>
                <a:gd name="connsiteY5" fmla="*/ 451456 h 504056"/>
                <a:gd name="connsiteX0" fmla="*/ 324000 w 1944216"/>
                <a:gd name="connsiteY0" fmla="*/ 360016 h 504056"/>
                <a:gd name="connsiteX1" fmla="*/ 0 w 1944216"/>
                <a:gd name="connsiteY1" fmla="*/ 144016 h 504056"/>
                <a:gd name="connsiteX2" fmla="*/ 0 w 1944216"/>
                <a:gd name="connsiteY2" fmla="*/ 0 h 504056"/>
                <a:gd name="connsiteX3" fmla="*/ 1944216 w 1944216"/>
                <a:gd name="connsiteY3" fmla="*/ 0 h 504056"/>
                <a:gd name="connsiteX4" fmla="*/ 1944216 w 1944216"/>
                <a:gd name="connsiteY4" fmla="*/ 504056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216" h="504056">
                  <a:moveTo>
                    <a:pt x="324000" y="360016"/>
                  </a:moveTo>
                  <a:lnTo>
                    <a:pt x="0" y="144016"/>
                  </a:lnTo>
                  <a:lnTo>
                    <a:pt x="0" y="0"/>
                  </a:lnTo>
                  <a:lnTo>
                    <a:pt x="1944216" y="0"/>
                  </a:lnTo>
                  <a:lnTo>
                    <a:pt x="1944216" y="504056"/>
                  </a:lnTo>
                </a:path>
              </a:pathLst>
            </a:custGeom>
            <a:noFill/>
            <a:ln w="25400">
              <a:solidFill>
                <a:srgbClr val="007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任意多边形 235"/>
            <p:cNvSpPr/>
            <p:nvPr/>
          </p:nvSpPr>
          <p:spPr>
            <a:xfrm rot="16200000" flipH="1">
              <a:off x="4265966" y="1682806"/>
              <a:ext cx="180020" cy="864096"/>
            </a:xfrm>
            <a:custGeom>
              <a:avLst/>
              <a:gdLst>
                <a:gd name="connsiteX0" fmla="*/ 72008 w 108012"/>
                <a:gd name="connsiteY0" fmla="*/ 0 h 432048"/>
                <a:gd name="connsiteX1" fmla="*/ 108012 w 108012"/>
                <a:gd name="connsiteY1" fmla="*/ 0 h 432048"/>
                <a:gd name="connsiteX2" fmla="*/ 108012 w 108012"/>
                <a:gd name="connsiteY2" fmla="*/ 432048 h 432048"/>
                <a:gd name="connsiteX3" fmla="*/ 72008 w 108012"/>
                <a:gd name="connsiteY3" fmla="*/ 432048 h 432048"/>
                <a:gd name="connsiteX4" fmla="*/ 72008 w 108012"/>
                <a:gd name="connsiteY4" fmla="*/ 360040 h 432048"/>
                <a:gd name="connsiteX5" fmla="*/ 0 w 108012"/>
                <a:gd name="connsiteY5" fmla="*/ 360040 h 432048"/>
                <a:gd name="connsiteX6" fmla="*/ 0 w 108012"/>
                <a:gd name="connsiteY6" fmla="*/ 72008 h 432048"/>
                <a:gd name="connsiteX7" fmla="*/ 72008 w 108012"/>
                <a:gd name="connsiteY7" fmla="*/ 72008 h 432048"/>
                <a:gd name="connsiteX0" fmla="*/ 108012 w 199452"/>
                <a:gd name="connsiteY0" fmla="*/ 432048 h 523488"/>
                <a:gd name="connsiteX1" fmla="*/ 72008 w 199452"/>
                <a:gd name="connsiteY1" fmla="*/ 432048 h 523488"/>
                <a:gd name="connsiteX2" fmla="*/ 72008 w 199452"/>
                <a:gd name="connsiteY2" fmla="*/ 360040 h 523488"/>
                <a:gd name="connsiteX3" fmla="*/ 0 w 199452"/>
                <a:gd name="connsiteY3" fmla="*/ 360040 h 523488"/>
                <a:gd name="connsiteX4" fmla="*/ 0 w 199452"/>
                <a:gd name="connsiteY4" fmla="*/ 72008 h 523488"/>
                <a:gd name="connsiteX5" fmla="*/ 72008 w 199452"/>
                <a:gd name="connsiteY5" fmla="*/ 72008 h 523488"/>
                <a:gd name="connsiteX6" fmla="*/ 72008 w 199452"/>
                <a:gd name="connsiteY6" fmla="*/ 0 h 523488"/>
                <a:gd name="connsiteX7" fmla="*/ 108012 w 199452"/>
                <a:gd name="connsiteY7" fmla="*/ 0 h 523488"/>
                <a:gd name="connsiteX8" fmla="*/ 199452 w 199452"/>
                <a:gd name="connsiteY8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08012 w 199452"/>
                <a:gd name="connsiteY6" fmla="*/ 0 h 523488"/>
                <a:gd name="connsiteX7" fmla="*/ 199452 w 199452"/>
                <a:gd name="connsiteY7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99452 w 199452"/>
                <a:gd name="connsiteY6" fmla="*/ 523488 h 523488"/>
                <a:gd name="connsiteX0" fmla="*/ 72008 w 72008"/>
                <a:gd name="connsiteY0" fmla="*/ 432048 h 432048"/>
                <a:gd name="connsiteX1" fmla="*/ 72008 w 72008"/>
                <a:gd name="connsiteY1" fmla="*/ 360040 h 432048"/>
                <a:gd name="connsiteX2" fmla="*/ 0 w 72008"/>
                <a:gd name="connsiteY2" fmla="*/ 360040 h 432048"/>
                <a:gd name="connsiteX3" fmla="*/ 0 w 72008"/>
                <a:gd name="connsiteY3" fmla="*/ 72008 h 432048"/>
                <a:gd name="connsiteX4" fmla="*/ 72008 w 72008"/>
                <a:gd name="connsiteY4" fmla="*/ 72008 h 432048"/>
                <a:gd name="connsiteX5" fmla="*/ 72008 w 72008"/>
                <a:gd name="connsiteY5" fmla="*/ 0 h 432048"/>
                <a:gd name="connsiteX0" fmla="*/ 72008 w 72008"/>
                <a:gd name="connsiteY0" fmla="*/ 360040 h 360040"/>
                <a:gd name="connsiteX1" fmla="*/ 72008 w 72008"/>
                <a:gd name="connsiteY1" fmla="*/ 288032 h 360040"/>
                <a:gd name="connsiteX2" fmla="*/ 0 w 72008"/>
                <a:gd name="connsiteY2" fmla="*/ 288032 h 360040"/>
                <a:gd name="connsiteX3" fmla="*/ 0 w 72008"/>
                <a:gd name="connsiteY3" fmla="*/ 0 h 360040"/>
                <a:gd name="connsiteX4" fmla="*/ 72008 w 72008"/>
                <a:gd name="connsiteY4" fmla="*/ 0 h 360040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  <a:gd name="connsiteX3" fmla="*/ 72008 w 72008"/>
                <a:gd name="connsiteY3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8" h="288032">
                  <a:moveTo>
                    <a:pt x="72008" y="288032"/>
                  </a:moveTo>
                  <a:lnTo>
                    <a:pt x="0" y="288032"/>
                  </a:lnTo>
                  <a:lnTo>
                    <a:pt x="0" y="0"/>
                  </a:lnTo>
                  <a:lnTo>
                    <a:pt x="72008" y="0"/>
                  </a:lnTo>
                </a:path>
              </a:pathLst>
            </a:custGeom>
            <a:noFill/>
            <a:ln w="25400" cap="sq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5" name="直接连接符 224"/>
            <p:cNvCxnSpPr>
              <a:stCxn id="261" idx="4"/>
            </p:cNvCxnSpPr>
            <p:nvPr/>
          </p:nvCxnSpPr>
          <p:spPr>
            <a:xfrm flipH="1">
              <a:off x="3419872" y="1916832"/>
              <a:ext cx="504056" cy="0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V="1">
              <a:off x="1259632" y="2348880"/>
              <a:ext cx="0" cy="1296144"/>
            </a:xfrm>
            <a:prstGeom prst="line">
              <a:avLst/>
            </a:prstGeom>
            <a:ln w="25400" cap="flat">
              <a:solidFill>
                <a:srgbClr val="FF66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V="1">
              <a:off x="971600" y="1988840"/>
              <a:ext cx="0" cy="1440160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任意多边形 89"/>
            <p:cNvSpPr/>
            <p:nvPr/>
          </p:nvSpPr>
          <p:spPr>
            <a:xfrm rot="16200000" flipH="1">
              <a:off x="1313638" y="1322766"/>
              <a:ext cx="180020" cy="864096"/>
            </a:xfrm>
            <a:custGeom>
              <a:avLst/>
              <a:gdLst>
                <a:gd name="connsiteX0" fmla="*/ 72008 w 108012"/>
                <a:gd name="connsiteY0" fmla="*/ 0 h 432048"/>
                <a:gd name="connsiteX1" fmla="*/ 108012 w 108012"/>
                <a:gd name="connsiteY1" fmla="*/ 0 h 432048"/>
                <a:gd name="connsiteX2" fmla="*/ 108012 w 108012"/>
                <a:gd name="connsiteY2" fmla="*/ 432048 h 432048"/>
                <a:gd name="connsiteX3" fmla="*/ 72008 w 108012"/>
                <a:gd name="connsiteY3" fmla="*/ 432048 h 432048"/>
                <a:gd name="connsiteX4" fmla="*/ 72008 w 108012"/>
                <a:gd name="connsiteY4" fmla="*/ 360040 h 432048"/>
                <a:gd name="connsiteX5" fmla="*/ 0 w 108012"/>
                <a:gd name="connsiteY5" fmla="*/ 360040 h 432048"/>
                <a:gd name="connsiteX6" fmla="*/ 0 w 108012"/>
                <a:gd name="connsiteY6" fmla="*/ 72008 h 432048"/>
                <a:gd name="connsiteX7" fmla="*/ 72008 w 108012"/>
                <a:gd name="connsiteY7" fmla="*/ 72008 h 432048"/>
                <a:gd name="connsiteX0" fmla="*/ 108012 w 199452"/>
                <a:gd name="connsiteY0" fmla="*/ 432048 h 523488"/>
                <a:gd name="connsiteX1" fmla="*/ 72008 w 199452"/>
                <a:gd name="connsiteY1" fmla="*/ 432048 h 523488"/>
                <a:gd name="connsiteX2" fmla="*/ 72008 w 199452"/>
                <a:gd name="connsiteY2" fmla="*/ 360040 h 523488"/>
                <a:gd name="connsiteX3" fmla="*/ 0 w 199452"/>
                <a:gd name="connsiteY3" fmla="*/ 360040 h 523488"/>
                <a:gd name="connsiteX4" fmla="*/ 0 w 199452"/>
                <a:gd name="connsiteY4" fmla="*/ 72008 h 523488"/>
                <a:gd name="connsiteX5" fmla="*/ 72008 w 199452"/>
                <a:gd name="connsiteY5" fmla="*/ 72008 h 523488"/>
                <a:gd name="connsiteX6" fmla="*/ 72008 w 199452"/>
                <a:gd name="connsiteY6" fmla="*/ 0 h 523488"/>
                <a:gd name="connsiteX7" fmla="*/ 108012 w 199452"/>
                <a:gd name="connsiteY7" fmla="*/ 0 h 523488"/>
                <a:gd name="connsiteX8" fmla="*/ 199452 w 199452"/>
                <a:gd name="connsiteY8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08012 w 199452"/>
                <a:gd name="connsiteY6" fmla="*/ 0 h 523488"/>
                <a:gd name="connsiteX7" fmla="*/ 199452 w 199452"/>
                <a:gd name="connsiteY7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99452 w 199452"/>
                <a:gd name="connsiteY6" fmla="*/ 523488 h 523488"/>
                <a:gd name="connsiteX0" fmla="*/ 72008 w 72008"/>
                <a:gd name="connsiteY0" fmla="*/ 432048 h 432048"/>
                <a:gd name="connsiteX1" fmla="*/ 72008 w 72008"/>
                <a:gd name="connsiteY1" fmla="*/ 360040 h 432048"/>
                <a:gd name="connsiteX2" fmla="*/ 0 w 72008"/>
                <a:gd name="connsiteY2" fmla="*/ 360040 h 432048"/>
                <a:gd name="connsiteX3" fmla="*/ 0 w 72008"/>
                <a:gd name="connsiteY3" fmla="*/ 72008 h 432048"/>
                <a:gd name="connsiteX4" fmla="*/ 72008 w 72008"/>
                <a:gd name="connsiteY4" fmla="*/ 72008 h 432048"/>
                <a:gd name="connsiteX5" fmla="*/ 72008 w 72008"/>
                <a:gd name="connsiteY5" fmla="*/ 0 h 432048"/>
                <a:gd name="connsiteX0" fmla="*/ 72008 w 72008"/>
                <a:gd name="connsiteY0" fmla="*/ 360040 h 360040"/>
                <a:gd name="connsiteX1" fmla="*/ 72008 w 72008"/>
                <a:gd name="connsiteY1" fmla="*/ 288032 h 360040"/>
                <a:gd name="connsiteX2" fmla="*/ 0 w 72008"/>
                <a:gd name="connsiteY2" fmla="*/ 288032 h 360040"/>
                <a:gd name="connsiteX3" fmla="*/ 0 w 72008"/>
                <a:gd name="connsiteY3" fmla="*/ 0 h 360040"/>
                <a:gd name="connsiteX4" fmla="*/ 72008 w 72008"/>
                <a:gd name="connsiteY4" fmla="*/ 0 h 360040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  <a:gd name="connsiteX3" fmla="*/ 72008 w 72008"/>
                <a:gd name="connsiteY3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8" h="288032">
                  <a:moveTo>
                    <a:pt x="72008" y="288032"/>
                  </a:moveTo>
                  <a:lnTo>
                    <a:pt x="0" y="288032"/>
                  </a:lnTo>
                  <a:lnTo>
                    <a:pt x="0" y="0"/>
                  </a:lnTo>
                  <a:lnTo>
                    <a:pt x="72008" y="0"/>
                  </a:lnTo>
                </a:path>
              </a:pathLst>
            </a:custGeom>
            <a:noFill/>
            <a:ln w="25400" cap="sq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51520" y="3429000"/>
              <a:ext cx="86400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1835696" y="1988840"/>
              <a:ext cx="144016" cy="0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971616" y="1772816"/>
              <a:ext cx="864084" cy="576064"/>
              <a:chOff x="971616" y="1772816"/>
              <a:chExt cx="864084" cy="576064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V="1">
                <a:off x="1367660" y="2096852"/>
                <a:ext cx="0" cy="252028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组合 4"/>
              <p:cNvGrpSpPr/>
              <p:nvPr/>
            </p:nvGrpSpPr>
            <p:grpSpPr>
              <a:xfrm flipV="1">
                <a:off x="1511671" y="1772816"/>
                <a:ext cx="216058" cy="432048"/>
                <a:chOff x="8028340" y="3212976"/>
                <a:chExt cx="288076" cy="432048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028384" y="3212976"/>
                  <a:ext cx="288032" cy="432048"/>
                </a:xfrm>
                <a:prstGeom prst="rect">
                  <a:avLst/>
                </a:prstGeom>
                <a:solidFill>
                  <a:schemeClr val="bg1"/>
                </a:solidFill>
                <a:ln w="25400" cap="sq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sz="1400" b="1" baseline="-250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7" name="等腰三角形 22"/>
                <p:cNvSpPr/>
                <p:nvPr/>
              </p:nvSpPr>
              <p:spPr>
                <a:xfrm rot="10800000">
                  <a:off x="8028340" y="3212976"/>
                  <a:ext cx="288032" cy="108012"/>
                </a:xfrm>
                <a:custGeom>
                  <a:avLst/>
                  <a:gdLst>
                    <a:gd name="connsiteX0" fmla="*/ 0 w 288032"/>
                    <a:gd name="connsiteY0" fmla="*/ 108012 h 108012"/>
                    <a:gd name="connsiteX1" fmla="*/ 144016 w 288032"/>
                    <a:gd name="connsiteY1" fmla="*/ 0 h 108012"/>
                    <a:gd name="connsiteX2" fmla="*/ 288032 w 288032"/>
                    <a:gd name="connsiteY2" fmla="*/ 108012 h 108012"/>
                    <a:gd name="connsiteX3" fmla="*/ 0 w 288032"/>
                    <a:gd name="connsiteY3" fmla="*/ 108012 h 108012"/>
                    <a:gd name="connsiteX0" fmla="*/ 0 w 288032"/>
                    <a:gd name="connsiteY0" fmla="*/ 108012 h 199452"/>
                    <a:gd name="connsiteX1" fmla="*/ 144016 w 288032"/>
                    <a:gd name="connsiteY1" fmla="*/ 0 h 199452"/>
                    <a:gd name="connsiteX2" fmla="*/ 288032 w 288032"/>
                    <a:gd name="connsiteY2" fmla="*/ 108012 h 199452"/>
                    <a:gd name="connsiteX3" fmla="*/ 91440 w 288032"/>
                    <a:gd name="connsiteY3" fmla="*/ 199452 h 199452"/>
                    <a:gd name="connsiteX0" fmla="*/ 0 w 288032"/>
                    <a:gd name="connsiteY0" fmla="*/ 108012 h 108012"/>
                    <a:gd name="connsiteX1" fmla="*/ 144016 w 288032"/>
                    <a:gd name="connsiteY1" fmla="*/ 0 h 108012"/>
                    <a:gd name="connsiteX2" fmla="*/ 288032 w 288032"/>
                    <a:gd name="connsiteY2" fmla="*/ 108012 h 108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8032" h="108012">
                      <a:moveTo>
                        <a:pt x="0" y="108012"/>
                      </a:moveTo>
                      <a:lnTo>
                        <a:pt x="144016" y="0"/>
                      </a:lnTo>
                      <a:lnTo>
                        <a:pt x="288032" y="108012"/>
                      </a:lnTo>
                    </a:path>
                  </a:pathLst>
                </a:custGeom>
                <a:noFill/>
                <a:ln w="25400" cap="flat">
                  <a:solidFill>
                    <a:srgbClr val="FF660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3" name="直接连接符 12"/>
              <p:cNvCxnSpPr>
                <a:endCxn id="16" idx="0"/>
              </p:cNvCxnSpPr>
              <p:nvPr/>
            </p:nvCxnSpPr>
            <p:spPr>
              <a:xfrm flipH="1">
                <a:off x="1223644" y="1916832"/>
                <a:ext cx="71992" cy="15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9" idx="0"/>
              </p:cNvCxnSpPr>
              <p:nvPr/>
            </p:nvCxnSpPr>
            <p:spPr>
              <a:xfrm flipH="1" flipV="1">
                <a:off x="1439652" y="1988824"/>
                <a:ext cx="72024" cy="16"/>
              </a:xfrm>
              <a:prstGeom prst="line">
                <a:avLst/>
              </a:prstGeom>
              <a:ln w="25400" cap="flat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1151636" y="2024844"/>
                <a:ext cx="0" cy="324036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任意多边形 20"/>
              <p:cNvSpPr/>
              <p:nvPr/>
            </p:nvSpPr>
            <p:spPr>
              <a:xfrm rot="10800000" flipH="1">
                <a:off x="1259632" y="2078040"/>
                <a:ext cx="72008" cy="270840"/>
              </a:xfrm>
              <a:custGeom>
                <a:avLst/>
                <a:gdLst>
                  <a:gd name="connsiteX0" fmla="*/ 72008 w 108012"/>
                  <a:gd name="connsiteY0" fmla="*/ 0 h 432048"/>
                  <a:gd name="connsiteX1" fmla="*/ 108012 w 108012"/>
                  <a:gd name="connsiteY1" fmla="*/ 0 h 432048"/>
                  <a:gd name="connsiteX2" fmla="*/ 108012 w 108012"/>
                  <a:gd name="connsiteY2" fmla="*/ 432048 h 432048"/>
                  <a:gd name="connsiteX3" fmla="*/ 72008 w 108012"/>
                  <a:gd name="connsiteY3" fmla="*/ 432048 h 432048"/>
                  <a:gd name="connsiteX4" fmla="*/ 72008 w 108012"/>
                  <a:gd name="connsiteY4" fmla="*/ 360040 h 432048"/>
                  <a:gd name="connsiteX5" fmla="*/ 0 w 108012"/>
                  <a:gd name="connsiteY5" fmla="*/ 360040 h 432048"/>
                  <a:gd name="connsiteX6" fmla="*/ 0 w 108012"/>
                  <a:gd name="connsiteY6" fmla="*/ 72008 h 432048"/>
                  <a:gd name="connsiteX7" fmla="*/ 72008 w 108012"/>
                  <a:gd name="connsiteY7" fmla="*/ 72008 h 432048"/>
                  <a:gd name="connsiteX0" fmla="*/ 108012 w 199452"/>
                  <a:gd name="connsiteY0" fmla="*/ 432048 h 523488"/>
                  <a:gd name="connsiteX1" fmla="*/ 72008 w 199452"/>
                  <a:gd name="connsiteY1" fmla="*/ 432048 h 523488"/>
                  <a:gd name="connsiteX2" fmla="*/ 72008 w 199452"/>
                  <a:gd name="connsiteY2" fmla="*/ 360040 h 523488"/>
                  <a:gd name="connsiteX3" fmla="*/ 0 w 199452"/>
                  <a:gd name="connsiteY3" fmla="*/ 360040 h 523488"/>
                  <a:gd name="connsiteX4" fmla="*/ 0 w 199452"/>
                  <a:gd name="connsiteY4" fmla="*/ 72008 h 523488"/>
                  <a:gd name="connsiteX5" fmla="*/ 72008 w 199452"/>
                  <a:gd name="connsiteY5" fmla="*/ 72008 h 523488"/>
                  <a:gd name="connsiteX6" fmla="*/ 72008 w 199452"/>
                  <a:gd name="connsiteY6" fmla="*/ 0 h 523488"/>
                  <a:gd name="connsiteX7" fmla="*/ 108012 w 199452"/>
                  <a:gd name="connsiteY7" fmla="*/ 0 h 523488"/>
                  <a:gd name="connsiteX8" fmla="*/ 199452 w 199452"/>
                  <a:gd name="connsiteY8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08012 w 199452"/>
                  <a:gd name="connsiteY6" fmla="*/ 0 h 523488"/>
                  <a:gd name="connsiteX7" fmla="*/ 199452 w 199452"/>
                  <a:gd name="connsiteY7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99452 w 199452"/>
                  <a:gd name="connsiteY6" fmla="*/ 523488 h 523488"/>
                  <a:gd name="connsiteX0" fmla="*/ 72008 w 72008"/>
                  <a:gd name="connsiteY0" fmla="*/ 432048 h 432048"/>
                  <a:gd name="connsiteX1" fmla="*/ 72008 w 72008"/>
                  <a:gd name="connsiteY1" fmla="*/ 360040 h 432048"/>
                  <a:gd name="connsiteX2" fmla="*/ 0 w 72008"/>
                  <a:gd name="connsiteY2" fmla="*/ 360040 h 432048"/>
                  <a:gd name="connsiteX3" fmla="*/ 0 w 72008"/>
                  <a:gd name="connsiteY3" fmla="*/ 72008 h 432048"/>
                  <a:gd name="connsiteX4" fmla="*/ 72008 w 72008"/>
                  <a:gd name="connsiteY4" fmla="*/ 72008 h 432048"/>
                  <a:gd name="connsiteX5" fmla="*/ 72008 w 72008"/>
                  <a:gd name="connsiteY5" fmla="*/ 0 h 432048"/>
                  <a:gd name="connsiteX0" fmla="*/ 72008 w 72008"/>
                  <a:gd name="connsiteY0" fmla="*/ 360040 h 360040"/>
                  <a:gd name="connsiteX1" fmla="*/ 72008 w 72008"/>
                  <a:gd name="connsiteY1" fmla="*/ 288032 h 360040"/>
                  <a:gd name="connsiteX2" fmla="*/ 0 w 72008"/>
                  <a:gd name="connsiteY2" fmla="*/ 288032 h 360040"/>
                  <a:gd name="connsiteX3" fmla="*/ 0 w 72008"/>
                  <a:gd name="connsiteY3" fmla="*/ 0 h 360040"/>
                  <a:gd name="connsiteX4" fmla="*/ 72008 w 72008"/>
                  <a:gd name="connsiteY4" fmla="*/ 0 h 360040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  <a:gd name="connsiteX3" fmla="*/ 72008 w 72008"/>
                  <a:gd name="connsiteY3" fmla="*/ 0 h 288032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008" h="288032">
                    <a:moveTo>
                      <a:pt x="72008" y="288032"/>
                    </a:moveTo>
                    <a:lnTo>
                      <a:pt x="0" y="28803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 flipH="1">
                <a:off x="971632" y="1844824"/>
                <a:ext cx="107996" cy="0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971616" y="1988840"/>
                <a:ext cx="107996" cy="0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1727700" y="1988840"/>
                <a:ext cx="108000" cy="16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endCxn id="6" idx="0"/>
              </p:cNvCxnSpPr>
              <p:nvPr/>
            </p:nvCxnSpPr>
            <p:spPr>
              <a:xfrm flipV="1">
                <a:off x="1619672" y="2204864"/>
                <a:ext cx="16" cy="144016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梯形 15"/>
              <p:cNvSpPr/>
              <p:nvPr/>
            </p:nvSpPr>
            <p:spPr>
              <a:xfrm rot="5400000">
                <a:off x="1007644" y="1844847"/>
                <a:ext cx="288000" cy="144000"/>
              </a:xfrm>
              <a:prstGeom prst="trapezoid">
                <a:avLst/>
              </a:prstGeom>
              <a:solidFill>
                <a:schemeClr val="bg1"/>
              </a:solidFill>
              <a:ln w="25400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" name="梯形 8"/>
              <p:cNvSpPr/>
              <p:nvPr/>
            </p:nvSpPr>
            <p:spPr>
              <a:xfrm rot="5400000">
                <a:off x="1223652" y="1916824"/>
                <a:ext cx="288000" cy="144000"/>
              </a:xfrm>
              <a:prstGeom prst="trapezoid">
                <a:avLst/>
              </a:prstGeom>
              <a:solidFill>
                <a:schemeClr val="bg1"/>
              </a:solidFill>
              <a:ln w="25400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7" name="直接连接符 86"/>
            <p:cNvCxnSpPr>
              <a:endCxn id="64" idx="6"/>
            </p:cNvCxnSpPr>
            <p:nvPr/>
          </p:nvCxnSpPr>
          <p:spPr>
            <a:xfrm flipH="1" flipV="1">
              <a:off x="2447780" y="1772832"/>
              <a:ext cx="108000" cy="16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 flipV="1">
              <a:off x="1835696" y="1808820"/>
              <a:ext cx="0" cy="16"/>
            </a:xfrm>
            <a:prstGeom prst="line">
              <a:avLst/>
            </a:prstGeom>
            <a:ln w="25400" cap="sq">
              <a:solidFill>
                <a:srgbClr val="FF660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1979729" y="1772816"/>
              <a:ext cx="324035" cy="216024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2159780" y="1628832"/>
              <a:ext cx="288000" cy="288000"/>
              <a:chOff x="2087772" y="1628800"/>
              <a:chExt cx="288000" cy="288000"/>
            </a:xfrm>
            <a:solidFill>
              <a:schemeClr val="bg1"/>
            </a:solidFill>
          </p:grpSpPr>
          <p:sp>
            <p:nvSpPr>
              <p:cNvPr id="64" name="椭圆 63"/>
              <p:cNvSpPr/>
              <p:nvPr/>
            </p:nvSpPr>
            <p:spPr>
              <a:xfrm>
                <a:off x="2087772" y="1628800"/>
                <a:ext cx="288000" cy="288000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flipH="1">
                <a:off x="2159748" y="1772784"/>
                <a:ext cx="144000" cy="16"/>
              </a:xfrm>
              <a:prstGeom prst="line">
                <a:avLst/>
              </a:prstGeom>
              <a:grpFill/>
              <a:ln w="25400" cap="flat">
                <a:solidFill>
                  <a:srgbClr val="0070C0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5400000" flipH="1">
                <a:off x="2159764" y="1772768"/>
                <a:ext cx="144000" cy="16"/>
              </a:xfrm>
              <a:prstGeom prst="line">
                <a:avLst/>
              </a:prstGeom>
              <a:grpFill/>
              <a:ln w="25400" cap="flat">
                <a:solidFill>
                  <a:srgbClr val="0070C0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直接连接符 105"/>
            <p:cNvCxnSpPr>
              <a:stCxn id="167" idx="3"/>
            </p:cNvCxnSpPr>
            <p:nvPr/>
          </p:nvCxnSpPr>
          <p:spPr>
            <a:xfrm flipH="1" flipV="1">
              <a:off x="1979712" y="1988840"/>
              <a:ext cx="1036" cy="986500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流程图: 过程 133"/>
            <p:cNvSpPr/>
            <p:nvPr/>
          </p:nvSpPr>
          <p:spPr>
            <a:xfrm>
              <a:off x="899592" y="3645024"/>
              <a:ext cx="720080" cy="504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rgbClr val="FF6600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串行输入</a:t>
              </a:r>
              <a:endParaRPr lang="en-US" altLang="zh-CN" sz="1400" b="1" dirty="0">
                <a:solidFill>
                  <a:srgbClr val="FF6600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400" b="1" dirty="0">
                  <a:solidFill>
                    <a:srgbClr val="FF6600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Serial In</a:t>
              </a:r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2555776" y="1700808"/>
              <a:ext cx="864084" cy="576064"/>
              <a:chOff x="971616" y="1772816"/>
              <a:chExt cx="864084" cy="576064"/>
            </a:xfrm>
          </p:grpSpPr>
          <p:cxnSp>
            <p:nvCxnSpPr>
              <p:cNvPr id="137" name="直接连接符 136"/>
              <p:cNvCxnSpPr/>
              <p:nvPr/>
            </p:nvCxnSpPr>
            <p:spPr>
              <a:xfrm flipV="1">
                <a:off x="1367660" y="2096852"/>
                <a:ext cx="0" cy="252028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组合 137"/>
              <p:cNvGrpSpPr/>
              <p:nvPr/>
            </p:nvGrpSpPr>
            <p:grpSpPr>
              <a:xfrm flipV="1">
                <a:off x="1511671" y="1772816"/>
                <a:ext cx="216058" cy="432048"/>
                <a:chOff x="8028340" y="3212976"/>
                <a:chExt cx="288076" cy="432048"/>
              </a:xfrm>
            </p:grpSpPr>
            <p:sp>
              <p:nvSpPr>
                <p:cNvPr id="150" name="矩形 149"/>
                <p:cNvSpPr/>
                <p:nvPr/>
              </p:nvSpPr>
              <p:spPr>
                <a:xfrm>
                  <a:off x="8028384" y="3212976"/>
                  <a:ext cx="288032" cy="432048"/>
                </a:xfrm>
                <a:prstGeom prst="rect">
                  <a:avLst/>
                </a:prstGeom>
                <a:solidFill>
                  <a:schemeClr val="bg1"/>
                </a:solidFill>
                <a:ln w="25400" cap="sq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sz="1400" b="1" baseline="-250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1" name="等腰三角形 22"/>
                <p:cNvSpPr/>
                <p:nvPr/>
              </p:nvSpPr>
              <p:spPr>
                <a:xfrm rot="10800000">
                  <a:off x="8028340" y="3212976"/>
                  <a:ext cx="288032" cy="108012"/>
                </a:xfrm>
                <a:custGeom>
                  <a:avLst/>
                  <a:gdLst>
                    <a:gd name="connsiteX0" fmla="*/ 0 w 288032"/>
                    <a:gd name="connsiteY0" fmla="*/ 108012 h 108012"/>
                    <a:gd name="connsiteX1" fmla="*/ 144016 w 288032"/>
                    <a:gd name="connsiteY1" fmla="*/ 0 h 108012"/>
                    <a:gd name="connsiteX2" fmla="*/ 288032 w 288032"/>
                    <a:gd name="connsiteY2" fmla="*/ 108012 h 108012"/>
                    <a:gd name="connsiteX3" fmla="*/ 0 w 288032"/>
                    <a:gd name="connsiteY3" fmla="*/ 108012 h 108012"/>
                    <a:gd name="connsiteX0" fmla="*/ 0 w 288032"/>
                    <a:gd name="connsiteY0" fmla="*/ 108012 h 199452"/>
                    <a:gd name="connsiteX1" fmla="*/ 144016 w 288032"/>
                    <a:gd name="connsiteY1" fmla="*/ 0 h 199452"/>
                    <a:gd name="connsiteX2" fmla="*/ 288032 w 288032"/>
                    <a:gd name="connsiteY2" fmla="*/ 108012 h 199452"/>
                    <a:gd name="connsiteX3" fmla="*/ 91440 w 288032"/>
                    <a:gd name="connsiteY3" fmla="*/ 199452 h 199452"/>
                    <a:gd name="connsiteX0" fmla="*/ 0 w 288032"/>
                    <a:gd name="connsiteY0" fmla="*/ 108012 h 108012"/>
                    <a:gd name="connsiteX1" fmla="*/ 144016 w 288032"/>
                    <a:gd name="connsiteY1" fmla="*/ 0 h 108012"/>
                    <a:gd name="connsiteX2" fmla="*/ 288032 w 288032"/>
                    <a:gd name="connsiteY2" fmla="*/ 108012 h 108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8032" h="108012">
                      <a:moveTo>
                        <a:pt x="0" y="108012"/>
                      </a:moveTo>
                      <a:lnTo>
                        <a:pt x="144016" y="0"/>
                      </a:lnTo>
                      <a:lnTo>
                        <a:pt x="288032" y="108012"/>
                      </a:lnTo>
                    </a:path>
                  </a:pathLst>
                </a:custGeom>
                <a:noFill/>
                <a:ln w="25400" cap="flat">
                  <a:solidFill>
                    <a:srgbClr val="FF660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39" name="直接连接符 138"/>
              <p:cNvCxnSpPr>
                <a:endCxn id="148" idx="0"/>
              </p:cNvCxnSpPr>
              <p:nvPr/>
            </p:nvCxnSpPr>
            <p:spPr>
              <a:xfrm flipH="1">
                <a:off x="1223644" y="1916832"/>
                <a:ext cx="71992" cy="15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>
                <a:endCxn id="149" idx="0"/>
              </p:cNvCxnSpPr>
              <p:nvPr/>
            </p:nvCxnSpPr>
            <p:spPr>
              <a:xfrm flipH="1" flipV="1">
                <a:off x="1439652" y="1988824"/>
                <a:ext cx="72024" cy="16"/>
              </a:xfrm>
              <a:prstGeom prst="line">
                <a:avLst/>
              </a:prstGeom>
              <a:ln w="25400" cap="flat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V="1">
                <a:off x="1151636" y="2024844"/>
                <a:ext cx="0" cy="324036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任意多边形 141"/>
              <p:cNvSpPr/>
              <p:nvPr/>
            </p:nvSpPr>
            <p:spPr>
              <a:xfrm rot="10800000" flipH="1">
                <a:off x="1259632" y="2078040"/>
                <a:ext cx="72008" cy="270840"/>
              </a:xfrm>
              <a:custGeom>
                <a:avLst/>
                <a:gdLst>
                  <a:gd name="connsiteX0" fmla="*/ 72008 w 108012"/>
                  <a:gd name="connsiteY0" fmla="*/ 0 h 432048"/>
                  <a:gd name="connsiteX1" fmla="*/ 108012 w 108012"/>
                  <a:gd name="connsiteY1" fmla="*/ 0 h 432048"/>
                  <a:gd name="connsiteX2" fmla="*/ 108012 w 108012"/>
                  <a:gd name="connsiteY2" fmla="*/ 432048 h 432048"/>
                  <a:gd name="connsiteX3" fmla="*/ 72008 w 108012"/>
                  <a:gd name="connsiteY3" fmla="*/ 432048 h 432048"/>
                  <a:gd name="connsiteX4" fmla="*/ 72008 w 108012"/>
                  <a:gd name="connsiteY4" fmla="*/ 360040 h 432048"/>
                  <a:gd name="connsiteX5" fmla="*/ 0 w 108012"/>
                  <a:gd name="connsiteY5" fmla="*/ 360040 h 432048"/>
                  <a:gd name="connsiteX6" fmla="*/ 0 w 108012"/>
                  <a:gd name="connsiteY6" fmla="*/ 72008 h 432048"/>
                  <a:gd name="connsiteX7" fmla="*/ 72008 w 108012"/>
                  <a:gd name="connsiteY7" fmla="*/ 72008 h 432048"/>
                  <a:gd name="connsiteX0" fmla="*/ 108012 w 199452"/>
                  <a:gd name="connsiteY0" fmla="*/ 432048 h 523488"/>
                  <a:gd name="connsiteX1" fmla="*/ 72008 w 199452"/>
                  <a:gd name="connsiteY1" fmla="*/ 432048 h 523488"/>
                  <a:gd name="connsiteX2" fmla="*/ 72008 w 199452"/>
                  <a:gd name="connsiteY2" fmla="*/ 360040 h 523488"/>
                  <a:gd name="connsiteX3" fmla="*/ 0 w 199452"/>
                  <a:gd name="connsiteY3" fmla="*/ 360040 h 523488"/>
                  <a:gd name="connsiteX4" fmla="*/ 0 w 199452"/>
                  <a:gd name="connsiteY4" fmla="*/ 72008 h 523488"/>
                  <a:gd name="connsiteX5" fmla="*/ 72008 w 199452"/>
                  <a:gd name="connsiteY5" fmla="*/ 72008 h 523488"/>
                  <a:gd name="connsiteX6" fmla="*/ 72008 w 199452"/>
                  <a:gd name="connsiteY6" fmla="*/ 0 h 523488"/>
                  <a:gd name="connsiteX7" fmla="*/ 108012 w 199452"/>
                  <a:gd name="connsiteY7" fmla="*/ 0 h 523488"/>
                  <a:gd name="connsiteX8" fmla="*/ 199452 w 199452"/>
                  <a:gd name="connsiteY8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08012 w 199452"/>
                  <a:gd name="connsiteY6" fmla="*/ 0 h 523488"/>
                  <a:gd name="connsiteX7" fmla="*/ 199452 w 199452"/>
                  <a:gd name="connsiteY7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99452 w 199452"/>
                  <a:gd name="connsiteY6" fmla="*/ 523488 h 523488"/>
                  <a:gd name="connsiteX0" fmla="*/ 72008 w 72008"/>
                  <a:gd name="connsiteY0" fmla="*/ 432048 h 432048"/>
                  <a:gd name="connsiteX1" fmla="*/ 72008 w 72008"/>
                  <a:gd name="connsiteY1" fmla="*/ 360040 h 432048"/>
                  <a:gd name="connsiteX2" fmla="*/ 0 w 72008"/>
                  <a:gd name="connsiteY2" fmla="*/ 360040 h 432048"/>
                  <a:gd name="connsiteX3" fmla="*/ 0 w 72008"/>
                  <a:gd name="connsiteY3" fmla="*/ 72008 h 432048"/>
                  <a:gd name="connsiteX4" fmla="*/ 72008 w 72008"/>
                  <a:gd name="connsiteY4" fmla="*/ 72008 h 432048"/>
                  <a:gd name="connsiteX5" fmla="*/ 72008 w 72008"/>
                  <a:gd name="connsiteY5" fmla="*/ 0 h 432048"/>
                  <a:gd name="connsiteX0" fmla="*/ 72008 w 72008"/>
                  <a:gd name="connsiteY0" fmla="*/ 360040 h 360040"/>
                  <a:gd name="connsiteX1" fmla="*/ 72008 w 72008"/>
                  <a:gd name="connsiteY1" fmla="*/ 288032 h 360040"/>
                  <a:gd name="connsiteX2" fmla="*/ 0 w 72008"/>
                  <a:gd name="connsiteY2" fmla="*/ 288032 h 360040"/>
                  <a:gd name="connsiteX3" fmla="*/ 0 w 72008"/>
                  <a:gd name="connsiteY3" fmla="*/ 0 h 360040"/>
                  <a:gd name="connsiteX4" fmla="*/ 72008 w 72008"/>
                  <a:gd name="connsiteY4" fmla="*/ 0 h 360040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  <a:gd name="connsiteX3" fmla="*/ 72008 w 72008"/>
                  <a:gd name="connsiteY3" fmla="*/ 0 h 288032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008" h="288032">
                    <a:moveTo>
                      <a:pt x="72008" y="288032"/>
                    </a:moveTo>
                    <a:lnTo>
                      <a:pt x="0" y="28803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3" name="直接连接符 142"/>
              <p:cNvCxnSpPr/>
              <p:nvPr/>
            </p:nvCxnSpPr>
            <p:spPr>
              <a:xfrm flipH="1">
                <a:off x="971632" y="1844824"/>
                <a:ext cx="107996" cy="0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H="1">
                <a:off x="971616" y="1988840"/>
                <a:ext cx="107996" cy="0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flipH="1" flipV="1">
                <a:off x="1727700" y="1988840"/>
                <a:ext cx="108000" cy="16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>
                <a:endCxn id="150" idx="0"/>
              </p:cNvCxnSpPr>
              <p:nvPr/>
            </p:nvCxnSpPr>
            <p:spPr>
              <a:xfrm flipV="1">
                <a:off x="1619672" y="2204864"/>
                <a:ext cx="16" cy="144016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梯形 147"/>
              <p:cNvSpPr/>
              <p:nvPr/>
            </p:nvSpPr>
            <p:spPr>
              <a:xfrm rot="5400000">
                <a:off x="1007644" y="1844847"/>
                <a:ext cx="288000" cy="144000"/>
              </a:xfrm>
              <a:prstGeom prst="trapezoid">
                <a:avLst/>
              </a:prstGeom>
              <a:solidFill>
                <a:schemeClr val="bg1"/>
              </a:solidFill>
              <a:ln w="25400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49" name="梯形 148"/>
              <p:cNvSpPr/>
              <p:nvPr/>
            </p:nvSpPr>
            <p:spPr>
              <a:xfrm rot="5400000">
                <a:off x="1223652" y="1916824"/>
                <a:ext cx="288000" cy="144000"/>
              </a:xfrm>
              <a:prstGeom prst="trapezoid">
                <a:avLst/>
              </a:prstGeom>
              <a:solidFill>
                <a:schemeClr val="bg1"/>
              </a:solidFill>
              <a:ln w="25400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59" name="直接连接符 158"/>
            <p:cNvCxnSpPr/>
            <p:nvPr/>
          </p:nvCxnSpPr>
          <p:spPr>
            <a:xfrm flipV="1">
              <a:off x="1835696" y="1808820"/>
              <a:ext cx="0" cy="180020"/>
            </a:xfrm>
            <a:prstGeom prst="line">
              <a:avLst/>
            </a:prstGeom>
            <a:ln w="25400" cap="sq">
              <a:solidFill>
                <a:srgbClr val="FF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任意多边形 157"/>
            <p:cNvSpPr/>
            <p:nvPr/>
          </p:nvSpPr>
          <p:spPr>
            <a:xfrm>
              <a:off x="1835696" y="1736812"/>
              <a:ext cx="1008112" cy="684076"/>
            </a:xfrm>
            <a:custGeom>
              <a:avLst/>
              <a:gdLst>
                <a:gd name="connsiteX0" fmla="*/ 72007 w 1188132"/>
                <a:gd name="connsiteY0" fmla="*/ 0 h 936104"/>
                <a:gd name="connsiteX1" fmla="*/ 252028 w 1188132"/>
                <a:gd name="connsiteY1" fmla="*/ 0 h 936104"/>
                <a:gd name="connsiteX2" fmla="*/ 252028 w 1188132"/>
                <a:gd name="connsiteY2" fmla="*/ 684076 h 936104"/>
                <a:gd name="connsiteX3" fmla="*/ 1008112 w 1188132"/>
                <a:gd name="connsiteY3" fmla="*/ 684076 h 936104"/>
                <a:gd name="connsiteX4" fmla="*/ 1008112 w 1188132"/>
                <a:gd name="connsiteY4" fmla="*/ 540060 h 936104"/>
                <a:gd name="connsiteX5" fmla="*/ 1188132 w 1188132"/>
                <a:gd name="connsiteY5" fmla="*/ 540060 h 936104"/>
                <a:gd name="connsiteX6" fmla="*/ 1188132 w 1188132"/>
                <a:gd name="connsiteY6" fmla="*/ 684076 h 936104"/>
                <a:gd name="connsiteX7" fmla="*/ 1188132 w 1188132"/>
                <a:gd name="connsiteY7" fmla="*/ 936104 h 936104"/>
                <a:gd name="connsiteX8" fmla="*/ 1008112 w 1188132"/>
                <a:gd name="connsiteY8" fmla="*/ 936104 h 936104"/>
                <a:gd name="connsiteX9" fmla="*/ 252028 w 1188132"/>
                <a:gd name="connsiteY9" fmla="*/ 936104 h 936104"/>
                <a:gd name="connsiteX10" fmla="*/ 0 w 1188132"/>
                <a:gd name="connsiteY10" fmla="*/ 936104 h 936104"/>
                <a:gd name="connsiteX11" fmla="*/ 0 w 1188132"/>
                <a:gd name="connsiteY11" fmla="*/ 684076 h 936104"/>
                <a:gd name="connsiteX12" fmla="*/ 0 w 1188132"/>
                <a:gd name="connsiteY12" fmla="*/ 72007 h 936104"/>
                <a:gd name="connsiteX0" fmla="*/ 0 w 1188132"/>
                <a:gd name="connsiteY0" fmla="*/ 936104 h 1027544"/>
                <a:gd name="connsiteX1" fmla="*/ 0 w 1188132"/>
                <a:gd name="connsiteY1" fmla="*/ 684076 h 1027544"/>
                <a:gd name="connsiteX2" fmla="*/ 0 w 1188132"/>
                <a:gd name="connsiteY2" fmla="*/ 72007 h 1027544"/>
                <a:gd name="connsiteX3" fmla="*/ 72007 w 1188132"/>
                <a:gd name="connsiteY3" fmla="*/ 0 h 1027544"/>
                <a:gd name="connsiteX4" fmla="*/ 252028 w 1188132"/>
                <a:gd name="connsiteY4" fmla="*/ 0 h 1027544"/>
                <a:gd name="connsiteX5" fmla="*/ 252028 w 1188132"/>
                <a:gd name="connsiteY5" fmla="*/ 684076 h 1027544"/>
                <a:gd name="connsiteX6" fmla="*/ 1008112 w 1188132"/>
                <a:gd name="connsiteY6" fmla="*/ 684076 h 1027544"/>
                <a:gd name="connsiteX7" fmla="*/ 1008112 w 1188132"/>
                <a:gd name="connsiteY7" fmla="*/ 540060 h 1027544"/>
                <a:gd name="connsiteX8" fmla="*/ 1188132 w 1188132"/>
                <a:gd name="connsiteY8" fmla="*/ 540060 h 1027544"/>
                <a:gd name="connsiteX9" fmla="*/ 1188132 w 1188132"/>
                <a:gd name="connsiteY9" fmla="*/ 684076 h 1027544"/>
                <a:gd name="connsiteX10" fmla="*/ 1188132 w 1188132"/>
                <a:gd name="connsiteY10" fmla="*/ 936104 h 1027544"/>
                <a:gd name="connsiteX11" fmla="*/ 1008112 w 1188132"/>
                <a:gd name="connsiteY11" fmla="*/ 936104 h 1027544"/>
                <a:gd name="connsiteX12" fmla="*/ 252028 w 1188132"/>
                <a:gd name="connsiteY12" fmla="*/ 936104 h 1027544"/>
                <a:gd name="connsiteX13" fmla="*/ 91440 w 1188132"/>
                <a:gd name="connsiteY13" fmla="*/ 1027544 h 1027544"/>
                <a:gd name="connsiteX0" fmla="*/ 0 w 1188132"/>
                <a:gd name="connsiteY0" fmla="*/ 684076 h 1027544"/>
                <a:gd name="connsiteX1" fmla="*/ 0 w 1188132"/>
                <a:gd name="connsiteY1" fmla="*/ 72007 h 1027544"/>
                <a:gd name="connsiteX2" fmla="*/ 72007 w 1188132"/>
                <a:gd name="connsiteY2" fmla="*/ 0 h 1027544"/>
                <a:gd name="connsiteX3" fmla="*/ 252028 w 1188132"/>
                <a:gd name="connsiteY3" fmla="*/ 0 h 1027544"/>
                <a:gd name="connsiteX4" fmla="*/ 252028 w 1188132"/>
                <a:gd name="connsiteY4" fmla="*/ 684076 h 1027544"/>
                <a:gd name="connsiteX5" fmla="*/ 1008112 w 1188132"/>
                <a:gd name="connsiteY5" fmla="*/ 684076 h 1027544"/>
                <a:gd name="connsiteX6" fmla="*/ 1008112 w 1188132"/>
                <a:gd name="connsiteY6" fmla="*/ 540060 h 1027544"/>
                <a:gd name="connsiteX7" fmla="*/ 1188132 w 1188132"/>
                <a:gd name="connsiteY7" fmla="*/ 540060 h 1027544"/>
                <a:gd name="connsiteX8" fmla="*/ 1188132 w 1188132"/>
                <a:gd name="connsiteY8" fmla="*/ 684076 h 1027544"/>
                <a:gd name="connsiteX9" fmla="*/ 1188132 w 1188132"/>
                <a:gd name="connsiteY9" fmla="*/ 936104 h 1027544"/>
                <a:gd name="connsiteX10" fmla="*/ 1008112 w 1188132"/>
                <a:gd name="connsiteY10" fmla="*/ 936104 h 1027544"/>
                <a:gd name="connsiteX11" fmla="*/ 252028 w 1188132"/>
                <a:gd name="connsiteY11" fmla="*/ 936104 h 1027544"/>
                <a:gd name="connsiteX12" fmla="*/ 91440 w 1188132"/>
                <a:gd name="connsiteY12" fmla="*/ 1027544 h 1027544"/>
                <a:gd name="connsiteX0" fmla="*/ 0 w 1188132"/>
                <a:gd name="connsiteY0" fmla="*/ 72007 h 1027544"/>
                <a:gd name="connsiteX1" fmla="*/ 72007 w 1188132"/>
                <a:gd name="connsiteY1" fmla="*/ 0 h 1027544"/>
                <a:gd name="connsiteX2" fmla="*/ 252028 w 1188132"/>
                <a:gd name="connsiteY2" fmla="*/ 0 h 1027544"/>
                <a:gd name="connsiteX3" fmla="*/ 252028 w 1188132"/>
                <a:gd name="connsiteY3" fmla="*/ 684076 h 1027544"/>
                <a:gd name="connsiteX4" fmla="*/ 1008112 w 1188132"/>
                <a:gd name="connsiteY4" fmla="*/ 684076 h 1027544"/>
                <a:gd name="connsiteX5" fmla="*/ 1008112 w 1188132"/>
                <a:gd name="connsiteY5" fmla="*/ 540060 h 1027544"/>
                <a:gd name="connsiteX6" fmla="*/ 1188132 w 1188132"/>
                <a:gd name="connsiteY6" fmla="*/ 540060 h 1027544"/>
                <a:gd name="connsiteX7" fmla="*/ 1188132 w 1188132"/>
                <a:gd name="connsiteY7" fmla="*/ 684076 h 1027544"/>
                <a:gd name="connsiteX8" fmla="*/ 1188132 w 1188132"/>
                <a:gd name="connsiteY8" fmla="*/ 936104 h 1027544"/>
                <a:gd name="connsiteX9" fmla="*/ 1008112 w 1188132"/>
                <a:gd name="connsiteY9" fmla="*/ 936104 h 1027544"/>
                <a:gd name="connsiteX10" fmla="*/ 252028 w 1188132"/>
                <a:gd name="connsiteY10" fmla="*/ 936104 h 1027544"/>
                <a:gd name="connsiteX11" fmla="*/ 91440 w 1188132"/>
                <a:gd name="connsiteY11" fmla="*/ 1027544 h 1027544"/>
                <a:gd name="connsiteX0" fmla="*/ 0 w 1188132"/>
                <a:gd name="connsiteY0" fmla="*/ 72007 h 936104"/>
                <a:gd name="connsiteX1" fmla="*/ 72007 w 1188132"/>
                <a:gd name="connsiteY1" fmla="*/ 0 h 936104"/>
                <a:gd name="connsiteX2" fmla="*/ 252028 w 1188132"/>
                <a:gd name="connsiteY2" fmla="*/ 0 h 936104"/>
                <a:gd name="connsiteX3" fmla="*/ 252028 w 1188132"/>
                <a:gd name="connsiteY3" fmla="*/ 684076 h 936104"/>
                <a:gd name="connsiteX4" fmla="*/ 1008112 w 1188132"/>
                <a:gd name="connsiteY4" fmla="*/ 684076 h 936104"/>
                <a:gd name="connsiteX5" fmla="*/ 1008112 w 1188132"/>
                <a:gd name="connsiteY5" fmla="*/ 540060 h 936104"/>
                <a:gd name="connsiteX6" fmla="*/ 1188132 w 1188132"/>
                <a:gd name="connsiteY6" fmla="*/ 540060 h 936104"/>
                <a:gd name="connsiteX7" fmla="*/ 1188132 w 1188132"/>
                <a:gd name="connsiteY7" fmla="*/ 684076 h 936104"/>
                <a:gd name="connsiteX8" fmla="*/ 1188132 w 1188132"/>
                <a:gd name="connsiteY8" fmla="*/ 936104 h 936104"/>
                <a:gd name="connsiteX9" fmla="*/ 1008112 w 1188132"/>
                <a:gd name="connsiteY9" fmla="*/ 936104 h 936104"/>
                <a:gd name="connsiteX10" fmla="*/ 252028 w 1188132"/>
                <a:gd name="connsiteY10" fmla="*/ 936104 h 936104"/>
                <a:gd name="connsiteX0" fmla="*/ 0 w 1188132"/>
                <a:gd name="connsiteY0" fmla="*/ 72007 h 936104"/>
                <a:gd name="connsiteX1" fmla="*/ 72007 w 1188132"/>
                <a:gd name="connsiteY1" fmla="*/ 0 h 936104"/>
                <a:gd name="connsiteX2" fmla="*/ 252028 w 1188132"/>
                <a:gd name="connsiteY2" fmla="*/ 0 h 936104"/>
                <a:gd name="connsiteX3" fmla="*/ 252028 w 1188132"/>
                <a:gd name="connsiteY3" fmla="*/ 684076 h 936104"/>
                <a:gd name="connsiteX4" fmla="*/ 1008112 w 1188132"/>
                <a:gd name="connsiteY4" fmla="*/ 684076 h 936104"/>
                <a:gd name="connsiteX5" fmla="*/ 1008112 w 1188132"/>
                <a:gd name="connsiteY5" fmla="*/ 540060 h 936104"/>
                <a:gd name="connsiteX6" fmla="*/ 1188132 w 1188132"/>
                <a:gd name="connsiteY6" fmla="*/ 540060 h 936104"/>
                <a:gd name="connsiteX7" fmla="*/ 1188132 w 1188132"/>
                <a:gd name="connsiteY7" fmla="*/ 684076 h 936104"/>
                <a:gd name="connsiteX8" fmla="*/ 1188132 w 1188132"/>
                <a:gd name="connsiteY8" fmla="*/ 936104 h 936104"/>
                <a:gd name="connsiteX9" fmla="*/ 1008112 w 1188132"/>
                <a:gd name="connsiteY9" fmla="*/ 936104 h 936104"/>
                <a:gd name="connsiteX0" fmla="*/ 0 w 1188132"/>
                <a:gd name="connsiteY0" fmla="*/ 72007 h 936104"/>
                <a:gd name="connsiteX1" fmla="*/ 72007 w 1188132"/>
                <a:gd name="connsiteY1" fmla="*/ 0 h 936104"/>
                <a:gd name="connsiteX2" fmla="*/ 252028 w 1188132"/>
                <a:gd name="connsiteY2" fmla="*/ 0 h 936104"/>
                <a:gd name="connsiteX3" fmla="*/ 252028 w 1188132"/>
                <a:gd name="connsiteY3" fmla="*/ 684076 h 936104"/>
                <a:gd name="connsiteX4" fmla="*/ 1008112 w 1188132"/>
                <a:gd name="connsiteY4" fmla="*/ 684076 h 936104"/>
                <a:gd name="connsiteX5" fmla="*/ 1008112 w 1188132"/>
                <a:gd name="connsiteY5" fmla="*/ 540060 h 936104"/>
                <a:gd name="connsiteX6" fmla="*/ 1188132 w 1188132"/>
                <a:gd name="connsiteY6" fmla="*/ 540060 h 936104"/>
                <a:gd name="connsiteX7" fmla="*/ 1188132 w 1188132"/>
                <a:gd name="connsiteY7" fmla="*/ 684076 h 936104"/>
                <a:gd name="connsiteX8" fmla="*/ 1188132 w 1188132"/>
                <a:gd name="connsiteY8" fmla="*/ 936104 h 936104"/>
                <a:gd name="connsiteX0" fmla="*/ 0 w 1188132"/>
                <a:gd name="connsiteY0" fmla="*/ 72007 h 684076"/>
                <a:gd name="connsiteX1" fmla="*/ 72007 w 1188132"/>
                <a:gd name="connsiteY1" fmla="*/ 0 h 684076"/>
                <a:gd name="connsiteX2" fmla="*/ 252028 w 1188132"/>
                <a:gd name="connsiteY2" fmla="*/ 0 h 684076"/>
                <a:gd name="connsiteX3" fmla="*/ 252028 w 1188132"/>
                <a:gd name="connsiteY3" fmla="*/ 684076 h 684076"/>
                <a:gd name="connsiteX4" fmla="*/ 1008112 w 1188132"/>
                <a:gd name="connsiteY4" fmla="*/ 684076 h 684076"/>
                <a:gd name="connsiteX5" fmla="*/ 1008112 w 1188132"/>
                <a:gd name="connsiteY5" fmla="*/ 540060 h 684076"/>
                <a:gd name="connsiteX6" fmla="*/ 1188132 w 1188132"/>
                <a:gd name="connsiteY6" fmla="*/ 540060 h 684076"/>
                <a:gd name="connsiteX7" fmla="*/ 1188132 w 1188132"/>
                <a:gd name="connsiteY7" fmla="*/ 684076 h 684076"/>
                <a:gd name="connsiteX0" fmla="*/ 0 w 1188132"/>
                <a:gd name="connsiteY0" fmla="*/ 72007 h 684076"/>
                <a:gd name="connsiteX1" fmla="*/ 72007 w 1188132"/>
                <a:gd name="connsiteY1" fmla="*/ 0 h 684076"/>
                <a:gd name="connsiteX2" fmla="*/ 252028 w 1188132"/>
                <a:gd name="connsiteY2" fmla="*/ 0 h 684076"/>
                <a:gd name="connsiteX3" fmla="*/ 252028 w 1188132"/>
                <a:gd name="connsiteY3" fmla="*/ 684076 h 684076"/>
                <a:gd name="connsiteX4" fmla="*/ 1008112 w 1188132"/>
                <a:gd name="connsiteY4" fmla="*/ 684076 h 684076"/>
                <a:gd name="connsiteX5" fmla="*/ 1008112 w 1188132"/>
                <a:gd name="connsiteY5" fmla="*/ 540060 h 684076"/>
                <a:gd name="connsiteX6" fmla="*/ 1188132 w 1188132"/>
                <a:gd name="connsiteY6" fmla="*/ 540060 h 684076"/>
                <a:gd name="connsiteX0" fmla="*/ 0 w 1008112"/>
                <a:gd name="connsiteY0" fmla="*/ 72007 h 684076"/>
                <a:gd name="connsiteX1" fmla="*/ 72007 w 1008112"/>
                <a:gd name="connsiteY1" fmla="*/ 0 h 684076"/>
                <a:gd name="connsiteX2" fmla="*/ 252028 w 1008112"/>
                <a:gd name="connsiteY2" fmla="*/ 0 h 684076"/>
                <a:gd name="connsiteX3" fmla="*/ 252028 w 1008112"/>
                <a:gd name="connsiteY3" fmla="*/ 684076 h 684076"/>
                <a:gd name="connsiteX4" fmla="*/ 1008112 w 1008112"/>
                <a:gd name="connsiteY4" fmla="*/ 684076 h 684076"/>
                <a:gd name="connsiteX5" fmla="*/ 1008112 w 1008112"/>
                <a:gd name="connsiteY5" fmla="*/ 540060 h 6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8112" h="684076">
                  <a:moveTo>
                    <a:pt x="0" y="72007"/>
                  </a:moveTo>
                  <a:lnTo>
                    <a:pt x="72007" y="0"/>
                  </a:lnTo>
                  <a:lnTo>
                    <a:pt x="252028" y="0"/>
                  </a:lnTo>
                  <a:lnTo>
                    <a:pt x="252028" y="684076"/>
                  </a:lnTo>
                  <a:lnTo>
                    <a:pt x="1008112" y="684076"/>
                  </a:lnTo>
                  <a:lnTo>
                    <a:pt x="1008112" y="540060"/>
                  </a:lnTo>
                </a:path>
              </a:pathLst>
            </a:cu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6" name="直接连接符 165"/>
            <p:cNvCxnSpPr>
              <a:stCxn id="168" idx="6"/>
            </p:cNvCxnSpPr>
            <p:nvPr/>
          </p:nvCxnSpPr>
          <p:spPr>
            <a:xfrm flipH="1">
              <a:off x="1979712" y="3212976"/>
              <a:ext cx="1036" cy="216024"/>
            </a:xfrm>
            <a:prstGeom prst="line">
              <a:avLst/>
            </a:prstGeom>
            <a:ln w="25400"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H="1">
              <a:off x="1979712" y="3066396"/>
              <a:ext cx="144016" cy="0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等腰三角形 166"/>
            <p:cNvSpPr/>
            <p:nvPr/>
          </p:nvSpPr>
          <p:spPr>
            <a:xfrm rot="10800000">
              <a:off x="1890748" y="2975340"/>
              <a:ext cx="180000" cy="180000"/>
            </a:xfrm>
            <a:prstGeom prst="triangle">
              <a:avLst/>
            </a:prstGeom>
            <a:solidFill>
              <a:schemeClr val="bg1"/>
            </a:solidFill>
            <a:ln w="25400" cap="flat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5400000">
              <a:off x="1951948" y="3155376"/>
              <a:ext cx="57600" cy="57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流程图: 过程 171"/>
            <p:cNvSpPr/>
            <p:nvPr/>
          </p:nvSpPr>
          <p:spPr>
            <a:xfrm>
              <a:off x="2159732" y="2975340"/>
              <a:ext cx="288032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zh-CN" sz="14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rda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73" name="流程图: 过程 172"/>
            <p:cNvSpPr/>
            <p:nvPr/>
          </p:nvSpPr>
          <p:spPr>
            <a:xfrm>
              <a:off x="251520" y="3212976"/>
              <a:ext cx="288032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总线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3923944" y="2132856"/>
              <a:ext cx="864084" cy="576064"/>
              <a:chOff x="971616" y="1772816"/>
              <a:chExt cx="864084" cy="576064"/>
            </a:xfrm>
          </p:grpSpPr>
          <p:cxnSp>
            <p:nvCxnSpPr>
              <p:cNvPr id="177" name="直接连接符 176"/>
              <p:cNvCxnSpPr/>
              <p:nvPr/>
            </p:nvCxnSpPr>
            <p:spPr>
              <a:xfrm flipV="1">
                <a:off x="1367660" y="2096852"/>
                <a:ext cx="0" cy="252028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8" name="组合 177"/>
              <p:cNvGrpSpPr/>
              <p:nvPr/>
            </p:nvGrpSpPr>
            <p:grpSpPr>
              <a:xfrm flipV="1">
                <a:off x="1511671" y="1772816"/>
                <a:ext cx="216058" cy="432048"/>
                <a:chOff x="8028340" y="3212976"/>
                <a:chExt cx="288076" cy="432048"/>
              </a:xfrm>
            </p:grpSpPr>
            <p:sp>
              <p:nvSpPr>
                <p:cNvPr id="190" name="矩形 189"/>
                <p:cNvSpPr/>
                <p:nvPr/>
              </p:nvSpPr>
              <p:spPr>
                <a:xfrm>
                  <a:off x="8028384" y="3212976"/>
                  <a:ext cx="288032" cy="432048"/>
                </a:xfrm>
                <a:prstGeom prst="rect">
                  <a:avLst/>
                </a:prstGeom>
                <a:solidFill>
                  <a:schemeClr val="bg1"/>
                </a:solidFill>
                <a:ln w="25400" cap="sq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sz="1400" b="1" baseline="-250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91" name="等腰三角形 22"/>
                <p:cNvSpPr/>
                <p:nvPr/>
              </p:nvSpPr>
              <p:spPr>
                <a:xfrm rot="10800000">
                  <a:off x="8028340" y="3212976"/>
                  <a:ext cx="288032" cy="108012"/>
                </a:xfrm>
                <a:custGeom>
                  <a:avLst/>
                  <a:gdLst>
                    <a:gd name="connsiteX0" fmla="*/ 0 w 288032"/>
                    <a:gd name="connsiteY0" fmla="*/ 108012 h 108012"/>
                    <a:gd name="connsiteX1" fmla="*/ 144016 w 288032"/>
                    <a:gd name="connsiteY1" fmla="*/ 0 h 108012"/>
                    <a:gd name="connsiteX2" fmla="*/ 288032 w 288032"/>
                    <a:gd name="connsiteY2" fmla="*/ 108012 h 108012"/>
                    <a:gd name="connsiteX3" fmla="*/ 0 w 288032"/>
                    <a:gd name="connsiteY3" fmla="*/ 108012 h 108012"/>
                    <a:gd name="connsiteX0" fmla="*/ 0 w 288032"/>
                    <a:gd name="connsiteY0" fmla="*/ 108012 h 199452"/>
                    <a:gd name="connsiteX1" fmla="*/ 144016 w 288032"/>
                    <a:gd name="connsiteY1" fmla="*/ 0 h 199452"/>
                    <a:gd name="connsiteX2" fmla="*/ 288032 w 288032"/>
                    <a:gd name="connsiteY2" fmla="*/ 108012 h 199452"/>
                    <a:gd name="connsiteX3" fmla="*/ 91440 w 288032"/>
                    <a:gd name="connsiteY3" fmla="*/ 199452 h 199452"/>
                    <a:gd name="connsiteX0" fmla="*/ 0 w 288032"/>
                    <a:gd name="connsiteY0" fmla="*/ 108012 h 108012"/>
                    <a:gd name="connsiteX1" fmla="*/ 144016 w 288032"/>
                    <a:gd name="connsiteY1" fmla="*/ 0 h 108012"/>
                    <a:gd name="connsiteX2" fmla="*/ 288032 w 288032"/>
                    <a:gd name="connsiteY2" fmla="*/ 108012 h 108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8032" h="108012">
                      <a:moveTo>
                        <a:pt x="0" y="108012"/>
                      </a:moveTo>
                      <a:lnTo>
                        <a:pt x="144016" y="0"/>
                      </a:lnTo>
                      <a:lnTo>
                        <a:pt x="288032" y="108012"/>
                      </a:lnTo>
                    </a:path>
                  </a:pathLst>
                </a:custGeom>
                <a:noFill/>
                <a:ln w="25400" cap="flat">
                  <a:solidFill>
                    <a:srgbClr val="FF660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79" name="直接连接符 178"/>
              <p:cNvCxnSpPr>
                <a:endCxn id="188" idx="0"/>
              </p:cNvCxnSpPr>
              <p:nvPr/>
            </p:nvCxnSpPr>
            <p:spPr>
              <a:xfrm flipH="1">
                <a:off x="1223644" y="1916832"/>
                <a:ext cx="71992" cy="15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>
                <a:endCxn id="189" idx="0"/>
              </p:cNvCxnSpPr>
              <p:nvPr/>
            </p:nvCxnSpPr>
            <p:spPr>
              <a:xfrm flipH="1" flipV="1">
                <a:off x="1439652" y="1988824"/>
                <a:ext cx="72024" cy="16"/>
              </a:xfrm>
              <a:prstGeom prst="line">
                <a:avLst/>
              </a:prstGeom>
              <a:ln w="25400" cap="flat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 flipV="1">
                <a:off x="1151636" y="2024844"/>
                <a:ext cx="0" cy="324036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任意多边形 181"/>
              <p:cNvSpPr/>
              <p:nvPr/>
            </p:nvSpPr>
            <p:spPr>
              <a:xfrm rot="10800000" flipH="1">
                <a:off x="1259632" y="2078040"/>
                <a:ext cx="72008" cy="270840"/>
              </a:xfrm>
              <a:custGeom>
                <a:avLst/>
                <a:gdLst>
                  <a:gd name="connsiteX0" fmla="*/ 72008 w 108012"/>
                  <a:gd name="connsiteY0" fmla="*/ 0 h 432048"/>
                  <a:gd name="connsiteX1" fmla="*/ 108012 w 108012"/>
                  <a:gd name="connsiteY1" fmla="*/ 0 h 432048"/>
                  <a:gd name="connsiteX2" fmla="*/ 108012 w 108012"/>
                  <a:gd name="connsiteY2" fmla="*/ 432048 h 432048"/>
                  <a:gd name="connsiteX3" fmla="*/ 72008 w 108012"/>
                  <a:gd name="connsiteY3" fmla="*/ 432048 h 432048"/>
                  <a:gd name="connsiteX4" fmla="*/ 72008 w 108012"/>
                  <a:gd name="connsiteY4" fmla="*/ 360040 h 432048"/>
                  <a:gd name="connsiteX5" fmla="*/ 0 w 108012"/>
                  <a:gd name="connsiteY5" fmla="*/ 360040 h 432048"/>
                  <a:gd name="connsiteX6" fmla="*/ 0 w 108012"/>
                  <a:gd name="connsiteY6" fmla="*/ 72008 h 432048"/>
                  <a:gd name="connsiteX7" fmla="*/ 72008 w 108012"/>
                  <a:gd name="connsiteY7" fmla="*/ 72008 h 432048"/>
                  <a:gd name="connsiteX0" fmla="*/ 108012 w 199452"/>
                  <a:gd name="connsiteY0" fmla="*/ 432048 h 523488"/>
                  <a:gd name="connsiteX1" fmla="*/ 72008 w 199452"/>
                  <a:gd name="connsiteY1" fmla="*/ 432048 h 523488"/>
                  <a:gd name="connsiteX2" fmla="*/ 72008 w 199452"/>
                  <a:gd name="connsiteY2" fmla="*/ 360040 h 523488"/>
                  <a:gd name="connsiteX3" fmla="*/ 0 w 199452"/>
                  <a:gd name="connsiteY3" fmla="*/ 360040 h 523488"/>
                  <a:gd name="connsiteX4" fmla="*/ 0 w 199452"/>
                  <a:gd name="connsiteY4" fmla="*/ 72008 h 523488"/>
                  <a:gd name="connsiteX5" fmla="*/ 72008 w 199452"/>
                  <a:gd name="connsiteY5" fmla="*/ 72008 h 523488"/>
                  <a:gd name="connsiteX6" fmla="*/ 72008 w 199452"/>
                  <a:gd name="connsiteY6" fmla="*/ 0 h 523488"/>
                  <a:gd name="connsiteX7" fmla="*/ 108012 w 199452"/>
                  <a:gd name="connsiteY7" fmla="*/ 0 h 523488"/>
                  <a:gd name="connsiteX8" fmla="*/ 199452 w 199452"/>
                  <a:gd name="connsiteY8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08012 w 199452"/>
                  <a:gd name="connsiteY6" fmla="*/ 0 h 523488"/>
                  <a:gd name="connsiteX7" fmla="*/ 199452 w 199452"/>
                  <a:gd name="connsiteY7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99452 w 199452"/>
                  <a:gd name="connsiteY6" fmla="*/ 523488 h 523488"/>
                  <a:gd name="connsiteX0" fmla="*/ 72008 w 72008"/>
                  <a:gd name="connsiteY0" fmla="*/ 432048 h 432048"/>
                  <a:gd name="connsiteX1" fmla="*/ 72008 w 72008"/>
                  <a:gd name="connsiteY1" fmla="*/ 360040 h 432048"/>
                  <a:gd name="connsiteX2" fmla="*/ 0 w 72008"/>
                  <a:gd name="connsiteY2" fmla="*/ 360040 h 432048"/>
                  <a:gd name="connsiteX3" fmla="*/ 0 w 72008"/>
                  <a:gd name="connsiteY3" fmla="*/ 72008 h 432048"/>
                  <a:gd name="connsiteX4" fmla="*/ 72008 w 72008"/>
                  <a:gd name="connsiteY4" fmla="*/ 72008 h 432048"/>
                  <a:gd name="connsiteX5" fmla="*/ 72008 w 72008"/>
                  <a:gd name="connsiteY5" fmla="*/ 0 h 432048"/>
                  <a:gd name="connsiteX0" fmla="*/ 72008 w 72008"/>
                  <a:gd name="connsiteY0" fmla="*/ 360040 h 360040"/>
                  <a:gd name="connsiteX1" fmla="*/ 72008 w 72008"/>
                  <a:gd name="connsiteY1" fmla="*/ 288032 h 360040"/>
                  <a:gd name="connsiteX2" fmla="*/ 0 w 72008"/>
                  <a:gd name="connsiteY2" fmla="*/ 288032 h 360040"/>
                  <a:gd name="connsiteX3" fmla="*/ 0 w 72008"/>
                  <a:gd name="connsiteY3" fmla="*/ 0 h 360040"/>
                  <a:gd name="connsiteX4" fmla="*/ 72008 w 72008"/>
                  <a:gd name="connsiteY4" fmla="*/ 0 h 360040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  <a:gd name="connsiteX3" fmla="*/ 72008 w 72008"/>
                  <a:gd name="connsiteY3" fmla="*/ 0 h 288032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008" h="288032">
                    <a:moveTo>
                      <a:pt x="72008" y="288032"/>
                    </a:moveTo>
                    <a:lnTo>
                      <a:pt x="0" y="28803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3" name="直接连接符 182"/>
              <p:cNvCxnSpPr/>
              <p:nvPr/>
            </p:nvCxnSpPr>
            <p:spPr>
              <a:xfrm flipH="1">
                <a:off x="971632" y="1844824"/>
                <a:ext cx="107996" cy="0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H="1">
                <a:off x="971616" y="1988840"/>
                <a:ext cx="107996" cy="0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 flipH="1" flipV="1">
                <a:off x="1727700" y="1988840"/>
                <a:ext cx="108000" cy="16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>
                <a:endCxn id="190" idx="0"/>
              </p:cNvCxnSpPr>
              <p:nvPr/>
            </p:nvCxnSpPr>
            <p:spPr>
              <a:xfrm flipV="1">
                <a:off x="1619672" y="2204864"/>
                <a:ext cx="16" cy="144016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梯形 187"/>
              <p:cNvSpPr/>
              <p:nvPr/>
            </p:nvSpPr>
            <p:spPr>
              <a:xfrm rot="5400000">
                <a:off x="1007644" y="1844847"/>
                <a:ext cx="288000" cy="144000"/>
              </a:xfrm>
              <a:prstGeom prst="trapezoid">
                <a:avLst/>
              </a:prstGeom>
              <a:solidFill>
                <a:schemeClr val="bg1"/>
              </a:solidFill>
              <a:ln w="25400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89" name="梯形 188"/>
              <p:cNvSpPr/>
              <p:nvPr/>
            </p:nvSpPr>
            <p:spPr>
              <a:xfrm rot="5400000">
                <a:off x="1223652" y="1916824"/>
                <a:ext cx="288000" cy="144000"/>
              </a:xfrm>
              <a:prstGeom prst="trapezoid">
                <a:avLst/>
              </a:prstGeom>
              <a:solidFill>
                <a:schemeClr val="bg1"/>
              </a:solidFill>
              <a:ln w="25400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5508104" y="2060848"/>
              <a:ext cx="864084" cy="576064"/>
              <a:chOff x="971616" y="1772816"/>
              <a:chExt cx="864084" cy="576064"/>
            </a:xfrm>
          </p:grpSpPr>
          <p:cxnSp>
            <p:nvCxnSpPr>
              <p:cNvPr id="193" name="直接连接符 192"/>
              <p:cNvCxnSpPr/>
              <p:nvPr/>
            </p:nvCxnSpPr>
            <p:spPr>
              <a:xfrm flipV="1">
                <a:off x="1367660" y="2096852"/>
                <a:ext cx="0" cy="252028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" name="组合 193"/>
              <p:cNvGrpSpPr/>
              <p:nvPr/>
            </p:nvGrpSpPr>
            <p:grpSpPr>
              <a:xfrm flipV="1">
                <a:off x="1511671" y="1772816"/>
                <a:ext cx="216058" cy="432048"/>
                <a:chOff x="8028340" y="3212976"/>
                <a:chExt cx="288076" cy="432048"/>
              </a:xfrm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8028384" y="3212976"/>
                  <a:ext cx="288032" cy="432048"/>
                </a:xfrm>
                <a:prstGeom prst="rect">
                  <a:avLst/>
                </a:prstGeom>
                <a:solidFill>
                  <a:schemeClr val="bg1"/>
                </a:solidFill>
                <a:ln w="25400" cap="sq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sz="1400" b="1" baseline="-250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07" name="等腰三角形 22"/>
                <p:cNvSpPr/>
                <p:nvPr/>
              </p:nvSpPr>
              <p:spPr>
                <a:xfrm rot="10800000">
                  <a:off x="8028340" y="3212976"/>
                  <a:ext cx="288032" cy="108012"/>
                </a:xfrm>
                <a:custGeom>
                  <a:avLst/>
                  <a:gdLst>
                    <a:gd name="connsiteX0" fmla="*/ 0 w 288032"/>
                    <a:gd name="connsiteY0" fmla="*/ 108012 h 108012"/>
                    <a:gd name="connsiteX1" fmla="*/ 144016 w 288032"/>
                    <a:gd name="connsiteY1" fmla="*/ 0 h 108012"/>
                    <a:gd name="connsiteX2" fmla="*/ 288032 w 288032"/>
                    <a:gd name="connsiteY2" fmla="*/ 108012 h 108012"/>
                    <a:gd name="connsiteX3" fmla="*/ 0 w 288032"/>
                    <a:gd name="connsiteY3" fmla="*/ 108012 h 108012"/>
                    <a:gd name="connsiteX0" fmla="*/ 0 w 288032"/>
                    <a:gd name="connsiteY0" fmla="*/ 108012 h 199452"/>
                    <a:gd name="connsiteX1" fmla="*/ 144016 w 288032"/>
                    <a:gd name="connsiteY1" fmla="*/ 0 h 199452"/>
                    <a:gd name="connsiteX2" fmla="*/ 288032 w 288032"/>
                    <a:gd name="connsiteY2" fmla="*/ 108012 h 199452"/>
                    <a:gd name="connsiteX3" fmla="*/ 91440 w 288032"/>
                    <a:gd name="connsiteY3" fmla="*/ 199452 h 199452"/>
                    <a:gd name="connsiteX0" fmla="*/ 0 w 288032"/>
                    <a:gd name="connsiteY0" fmla="*/ 108012 h 108012"/>
                    <a:gd name="connsiteX1" fmla="*/ 144016 w 288032"/>
                    <a:gd name="connsiteY1" fmla="*/ 0 h 108012"/>
                    <a:gd name="connsiteX2" fmla="*/ 288032 w 288032"/>
                    <a:gd name="connsiteY2" fmla="*/ 108012 h 108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8032" h="108012">
                      <a:moveTo>
                        <a:pt x="0" y="108012"/>
                      </a:moveTo>
                      <a:lnTo>
                        <a:pt x="144016" y="0"/>
                      </a:lnTo>
                      <a:lnTo>
                        <a:pt x="288032" y="108012"/>
                      </a:lnTo>
                    </a:path>
                  </a:pathLst>
                </a:custGeom>
                <a:noFill/>
                <a:ln w="25400" cap="flat">
                  <a:solidFill>
                    <a:srgbClr val="FF660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95" name="直接连接符 194"/>
              <p:cNvCxnSpPr>
                <a:endCxn id="204" idx="0"/>
              </p:cNvCxnSpPr>
              <p:nvPr/>
            </p:nvCxnSpPr>
            <p:spPr>
              <a:xfrm flipH="1">
                <a:off x="1223644" y="1916832"/>
                <a:ext cx="71992" cy="15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>
                <a:endCxn id="205" idx="0"/>
              </p:cNvCxnSpPr>
              <p:nvPr/>
            </p:nvCxnSpPr>
            <p:spPr>
              <a:xfrm flipH="1" flipV="1">
                <a:off x="1439652" y="1988824"/>
                <a:ext cx="72024" cy="16"/>
              </a:xfrm>
              <a:prstGeom prst="line">
                <a:avLst/>
              </a:prstGeom>
              <a:ln w="25400" cap="flat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 flipV="1">
                <a:off x="1151636" y="2024844"/>
                <a:ext cx="0" cy="324036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任意多边形 197"/>
              <p:cNvSpPr/>
              <p:nvPr/>
            </p:nvSpPr>
            <p:spPr>
              <a:xfrm rot="10800000" flipH="1">
                <a:off x="1259632" y="2078040"/>
                <a:ext cx="72008" cy="270840"/>
              </a:xfrm>
              <a:custGeom>
                <a:avLst/>
                <a:gdLst>
                  <a:gd name="connsiteX0" fmla="*/ 72008 w 108012"/>
                  <a:gd name="connsiteY0" fmla="*/ 0 h 432048"/>
                  <a:gd name="connsiteX1" fmla="*/ 108012 w 108012"/>
                  <a:gd name="connsiteY1" fmla="*/ 0 h 432048"/>
                  <a:gd name="connsiteX2" fmla="*/ 108012 w 108012"/>
                  <a:gd name="connsiteY2" fmla="*/ 432048 h 432048"/>
                  <a:gd name="connsiteX3" fmla="*/ 72008 w 108012"/>
                  <a:gd name="connsiteY3" fmla="*/ 432048 h 432048"/>
                  <a:gd name="connsiteX4" fmla="*/ 72008 w 108012"/>
                  <a:gd name="connsiteY4" fmla="*/ 360040 h 432048"/>
                  <a:gd name="connsiteX5" fmla="*/ 0 w 108012"/>
                  <a:gd name="connsiteY5" fmla="*/ 360040 h 432048"/>
                  <a:gd name="connsiteX6" fmla="*/ 0 w 108012"/>
                  <a:gd name="connsiteY6" fmla="*/ 72008 h 432048"/>
                  <a:gd name="connsiteX7" fmla="*/ 72008 w 108012"/>
                  <a:gd name="connsiteY7" fmla="*/ 72008 h 432048"/>
                  <a:gd name="connsiteX0" fmla="*/ 108012 w 199452"/>
                  <a:gd name="connsiteY0" fmla="*/ 432048 h 523488"/>
                  <a:gd name="connsiteX1" fmla="*/ 72008 w 199452"/>
                  <a:gd name="connsiteY1" fmla="*/ 432048 h 523488"/>
                  <a:gd name="connsiteX2" fmla="*/ 72008 w 199452"/>
                  <a:gd name="connsiteY2" fmla="*/ 360040 h 523488"/>
                  <a:gd name="connsiteX3" fmla="*/ 0 w 199452"/>
                  <a:gd name="connsiteY3" fmla="*/ 360040 h 523488"/>
                  <a:gd name="connsiteX4" fmla="*/ 0 w 199452"/>
                  <a:gd name="connsiteY4" fmla="*/ 72008 h 523488"/>
                  <a:gd name="connsiteX5" fmla="*/ 72008 w 199452"/>
                  <a:gd name="connsiteY5" fmla="*/ 72008 h 523488"/>
                  <a:gd name="connsiteX6" fmla="*/ 72008 w 199452"/>
                  <a:gd name="connsiteY6" fmla="*/ 0 h 523488"/>
                  <a:gd name="connsiteX7" fmla="*/ 108012 w 199452"/>
                  <a:gd name="connsiteY7" fmla="*/ 0 h 523488"/>
                  <a:gd name="connsiteX8" fmla="*/ 199452 w 199452"/>
                  <a:gd name="connsiteY8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08012 w 199452"/>
                  <a:gd name="connsiteY6" fmla="*/ 0 h 523488"/>
                  <a:gd name="connsiteX7" fmla="*/ 199452 w 199452"/>
                  <a:gd name="connsiteY7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99452 w 199452"/>
                  <a:gd name="connsiteY6" fmla="*/ 523488 h 523488"/>
                  <a:gd name="connsiteX0" fmla="*/ 72008 w 72008"/>
                  <a:gd name="connsiteY0" fmla="*/ 432048 h 432048"/>
                  <a:gd name="connsiteX1" fmla="*/ 72008 w 72008"/>
                  <a:gd name="connsiteY1" fmla="*/ 360040 h 432048"/>
                  <a:gd name="connsiteX2" fmla="*/ 0 w 72008"/>
                  <a:gd name="connsiteY2" fmla="*/ 360040 h 432048"/>
                  <a:gd name="connsiteX3" fmla="*/ 0 w 72008"/>
                  <a:gd name="connsiteY3" fmla="*/ 72008 h 432048"/>
                  <a:gd name="connsiteX4" fmla="*/ 72008 w 72008"/>
                  <a:gd name="connsiteY4" fmla="*/ 72008 h 432048"/>
                  <a:gd name="connsiteX5" fmla="*/ 72008 w 72008"/>
                  <a:gd name="connsiteY5" fmla="*/ 0 h 432048"/>
                  <a:gd name="connsiteX0" fmla="*/ 72008 w 72008"/>
                  <a:gd name="connsiteY0" fmla="*/ 360040 h 360040"/>
                  <a:gd name="connsiteX1" fmla="*/ 72008 w 72008"/>
                  <a:gd name="connsiteY1" fmla="*/ 288032 h 360040"/>
                  <a:gd name="connsiteX2" fmla="*/ 0 w 72008"/>
                  <a:gd name="connsiteY2" fmla="*/ 288032 h 360040"/>
                  <a:gd name="connsiteX3" fmla="*/ 0 w 72008"/>
                  <a:gd name="connsiteY3" fmla="*/ 0 h 360040"/>
                  <a:gd name="connsiteX4" fmla="*/ 72008 w 72008"/>
                  <a:gd name="connsiteY4" fmla="*/ 0 h 360040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  <a:gd name="connsiteX3" fmla="*/ 72008 w 72008"/>
                  <a:gd name="connsiteY3" fmla="*/ 0 h 288032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008" h="288032">
                    <a:moveTo>
                      <a:pt x="72008" y="288032"/>
                    </a:moveTo>
                    <a:lnTo>
                      <a:pt x="0" y="28803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9" name="直接连接符 198"/>
              <p:cNvCxnSpPr/>
              <p:nvPr/>
            </p:nvCxnSpPr>
            <p:spPr>
              <a:xfrm flipH="1">
                <a:off x="971632" y="1844824"/>
                <a:ext cx="107996" cy="0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 flipH="1">
                <a:off x="971616" y="1988840"/>
                <a:ext cx="107996" cy="0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 flipH="1" flipV="1">
                <a:off x="1727700" y="1988840"/>
                <a:ext cx="108000" cy="16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>
                <a:endCxn id="206" idx="0"/>
              </p:cNvCxnSpPr>
              <p:nvPr/>
            </p:nvCxnSpPr>
            <p:spPr>
              <a:xfrm flipV="1">
                <a:off x="1619672" y="2204864"/>
                <a:ext cx="16" cy="144016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梯形 203"/>
              <p:cNvSpPr/>
              <p:nvPr/>
            </p:nvSpPr>
            <p:spPr>
              <a:xfrm rot="5400000">
                <a:off x="1007644" y="1844847"/>
                <a:ext cx="288000" cy="144000"/>
              </a:xfrm>
              <a:prstGeom prst="trapezoid">
                <a:avLst/>
              </a:prstGeom>
              <a:solidFill>
                <a:schemeClr val="bg1"/>
              </a:solidFill>
              <a:ln w="25400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05" name="梯形 204"/>
              <p:cNvSpPr/>
              <p:nvPr/>
            </p:nvSpPr>
            <p:spPr>
              <a:xfrm rot="5400000">
                <a:off x="1223652" y="1916824"/>
                <a:ext cx="288000" cy="144000"/>
              </a:xfrm>
              <a:prstGeom prst="trapezoid">
                <a:avLst/>
              </a:prstGeom>
              <a:solidFill>
                <a:schemeClr val="bg1"/>
              </a:solidFill>
              <a:ln w="25400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560268" y="2204864"/>
              <a:ext cx="864084" cy="576064"/>
              <a:chOff x="971616" y="1772816"/>
              <a:chExt cx="864084" cy="576064"/>
            </a:xfrm>
          </p:grpSpPr>
          <p:cxnSp>
            <p:nvCxnSpPr>
              <p:cNvPr id="209" name="直接连接符 208"/>
              <p:cNvCxnSpPr/>
              <p:nvPr/>
            </p:nvCxnSpPr>
            <p:spPr>
              <a:xfrm flipV="1">
                <a:off x="1367660" y="2096852"/>
                <a:ext cx="0" cy="252028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组合 209"/>
              <p:cNvGrpSpPr/>
              <p:nvPr/>
            </p:nvGrpSpPr>
            <p:grpSpPr>
              <a:xfrm flipV="1">
                <a:off x="1511671" y="1772816"/>
                <a:ext cx="216058" cy="432048"/>
                <a:chOff x="8028340" y="3212976"/>
                <a:chExt cx="288076" cy="432048"/>
              </a:xfrm>
            </p:grpSpPr>
            <p:sp>
              <p:nvSpPr>
                <p:cNvPr id="222" name="矩形 221"/>
                <p:cNvSpPr/>
                <p:nvPr/>
              </p:nvSpPr>
              <p:spPr>
                <a:xfrm>
                  <a:off x="8028384" y="3212976"/>
                  <a:ext cx="288032" cy="432048"/>
                </a:xfrm>
                <a:prstGeom prst="rect">
                  <a:avLst/>
                </a:prstGeom>
                <a:solidFill>
                  <a:schemeClr val="bg1"/>
                </a:solidFill>
                <a:ln w="25400" cap="sq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CN" altLang="en-US" sz="1400" b="1" baseline="-250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23" name="等腰三角形 22"/>
                <p:cNvSpPr/>
                <p:nvPr/>
              </p:nvSpPr>
              <p:spPr>
                <a:xfrm rot="10800000">
                  <a:off x="8028340" y="3212976"/>
                  <a:ext cx="288032" cy="108012"/>
                </a:xfrm>
                <a:custGeom>
                  <a:avLst/>
                  <a:gdLst>
                    <a:gd name="connsiteX0" fmla="*/ 0 w 288032"/>
                    <a:gd name="connsiteY0" fmla="*/ 108012 h 108012"/>
                    <a:gd name="connsiteX1" fmla="*/ 144016 w 288032"/>
                    <a:gd name="connsiteY1" fmla="*/ 0 h 108012"/>
                    <a:gd name="connsiteX2" fmla="*/ 288032 w 288032"/>
                    <a:gd name="connsiteY2" fmla="*/ 108012 h 108012"/>
                    <a:gd name="connsiteX3" fmla="*/ 0 w 288032"/>
                    <a:gd name="connsiteY3" fmla="*/ 108012 h 108012"/>
                    <a:gd name="connsiteX0" fmla="*/ 0 w 288032"/>
                    <a:gd name="connsiteY0" fmla="*/ 108012 h 199452"/>
                    <a:gd name="connsiteX1" fmla="*/ 144016 w 288032"/>
                    <a:gd name="connsiteY1" fmla="*/ 0 h 199452"/>
                    <a:gd name="connsiteX2" fmla="*/ 288032 w 288032"/>
                    <a:gd name="connsiteY2" fmla="*/ 108012 h 199452"/>
                    <a:gd name="connsiteX3" fmla="*/ 91440 w 288032"/>
                    <a:gd name="connsiteY3" fmla="*/ 199452 h 199452"/>
                    <a:gd name="connsiteX0" fmla="*/ 0 w 288032"/>
                    <a:gd name="connsiteY0" fmla="*/ 108012 h 108012"/>
                    <a:gd name="connsiteX1" fmla="*/ 144016 w 288032"/>
                    <a:gd name="connsiteY1" fmla="*/ 0 h 108012"/>
                    <a:gd name="connsiteX2" fmla="*/ 288032 w 288032"/>
                    <a:gd name="connsiteY2" fmla="*/ 108012 h 108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8032" h="108012">
                      <a:moveTo>
                        <a:pt x="0" y="108012"/>
                      </a:moveTo>
                      <a:lnTo>
                        <a:pt x="144016" y="0"/>
                      </a:lnTo>
                      <a:lnTo>
                        <a:pt x="288032" y="108012"/>
                      </a:lnTo>
                    </a:path>
                  </a:pathLst>
                </a:custGeom>
                <a:noFill/>
                <a:ln w="25400" cap="flat">
                  <a:solidFill>
                    <a:srgbClr val="FF660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11" name="直接连接符 210"/>
              <p:cNvCxnSpPr>
                <a:endCxn id="220" idx="0"/>
              </p:cNvCxnSpPr>
              <p:nvPr/>
            </p:nvCxnSpPr>
            <p:spPr>
              <a:xfrm flipH="1">
                <a:off x="1223644" y="1916832"/>
                <a:ext cx="71992" cy="15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>
                <a:endCxn id="221" idx="0"/>
              </p:cNvCxnSpPr>
              <p:nvPr/>
            </p:nvCxnSpPr>
            <p:spPr>
              <a:xfrm flipH="1" flipV="1">
                <a:off x="1439652" y="1988824"/>
                <a:ext cx="72024" cy="16"/>
              </a:xfrm>
              <a:prstGeom prst="line">
                <a:avLst/>
              </a:prstGeom>
              <a:ln w="25400" cap="flat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 flipV="1">
                <a:off x="1151636" y="2024844"/>
                <a:ext cx="0" cy="324036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任意多边形 213"/>
              <p:cNvSpPr/>
              <p:nvPr/>
            </p:nvSpPr>
            <p:spPr>
              <a:xfrm rot="10800000" flipH="1">
                <a:off x="1259632" y="2078040"/>
                <a:ext cx="72008" cy="270840"/>
              </a:xfrm>
              <a:custGeom>
                <a:avLst/>
                <a:gdLst>
                  <a:gd name="connsiteX0" fmla="*/ 72008 w 108012"/>
                  <a:gd name="connsiteY0" fmla="*/ 0 h 432048"/>
                  <a:gd name="connsiteX1" fmla="*/ 108012 w 108012"/>
                  <a:gd name="connsiteY1" fmla="*/ 0 h 432048"/>
                  <a:gd name="connsiteX2" fmla="*/ 108012 w 108012"/>
                  <a:gd name="connsiteY2" fmla="*/ 432048 h 432048"/>
                  <a:gd name="connsiteX3" fmla="*/ 72008 w 108012"/>
                  <a:gd name="connsiteY3" fmla="*/ 432048 h 432048"/>
                  <a:gd name="connsiteX4" fmla="*/ 72008 w 108012"/>
                  <a:gd name="connsiteY4" fmla="*/ 360040 h 432048"/>
                  <a:gd name="connsiteX5" fmla="*/ 0 w 108012"/>
                  <a:gd name="connsiteY5" fmla="*/ 360040 h 432048"/>
                  <a:gd name="connsiteX6" fmla="*/ 0 w 108012"/>
                  <a:gd name="connsiteY6" fmla="*/ 72008 h 432048"/>
                  <a:gd name="connsiteX7" fmla="*/ 72008 w 108012"/>
                  <a:gd name="connsiteY7" fmla="*/ 72008 h 432048"/>
                  <a:gd name="connsiteX0" fmla="*/ 108012 w 199452"/>
                  <a:gd name="connsiteY0" fmla="*/ 432048 h 523488"/>
                  <a:gd name="connsiteX1" fmla="*/ 72008 w 199452"/>
                  <a:gd name="connsiteY1" fmla="*/ 432048 h 523488"/>
                  <a:gd name="connsiteX2" fmla="*/ 72008 w 199452"/>
                  <a:gd name="connsiteY2" fmla="*/ 360040 h 523488"/>
                  <a:gd name="connsiteX3" fmla="*/ 0 w 199452"/>
                  <a:gd name="connsiteY3" fmla="*/ 360040 h 523488"/>
                  <a:gd name="connsiteX4" fmla="*/ 0 w 199452"/>
                  <a:gd name="connsiteY4" fmla="*/ 72008 h 523488"/>
                  <a:gd name="connsiteX5" fmla="*/ 72008 w 199452"/>
                  <a:gd name="connsiteY5" fmla="*/ 72008 h 523488"/>
                  <a:gd name="connsiteX6" fmla="*/ 72008 w 199452"/>
                  <a:gd name="connsiteY6" fmla="*/ 0 h 523488"/>
                  <a:gd name="connsiteX7" fmla="*/ 108012 w 199452"/>
                  <a:gd name="connsiteY7" fmla="*/ 0 h 523488"/>
                  <a:gd name="connsiteX8" fmla="*/ 199452 w 199452"/>
                  <a:gd name="connsiteY8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08012 w 199452"/>
                  <a:gd name="connsiteY6" fmla="*/ 0 h 523488"/>
                  <a:gd name="connsiteX7" fmla="*/ 199452 w 199452"/>
                  <a:gd name="connsiteY7" fmla="*/ 523488 h 523488"/>
                  <a:gd name="connsiteX0" fmla="*/ 72008 w 199452"/>
                  <a:gd name="connsiteY0" fmla="*/ 432048 h 523488"/>
                  <a:gd name="connsiteX1" fmla="*/ 72008 w 199452"/>
                  <a:gd name="connsiteY1" fmla="*/ 360040 h 523488"/>
                  <a:gd name="connsiteX2" fmla="*/ 0 w 199452"/>
                  <a:gd name="connsiteY2" fmla="*/ 360040 h 523488"/>
                  <a:gd name="connsiteX3" fmla="*/ 0 w 199452"/>
                  <a:gd name="connsiteY3" fmla="*/ 72008 h 523488"/>
                  <a:gd name="connsiteX4" fmla="*/ 72008 w 199452"/>
                  <a:gd name="connsiteY4" fmla="*/ 72008 h 523488"/>
                  <a:gd name="connsiteX5" fmla="*/ 72008 w 199452"/>
                  <a:gd name="connsiteY5" fmla="*/ 0 h 523488"/>
                  <a:gd name="connsiteX6" fmla="*/ 199452 w 199452"/>
                  <a:gd name="connsiteY6" fmla="*/ 523488 h 523488"/>
                  <a:gd name="connsiteX0" fmla="*/ 72008 w 72008"/>
                  <a:gd name="connsiteY0" fmla="*/ 432048 h 432048"/>
                  <a:gd name="connsiteX1" fmla="*/ 72008 w 72008"/>
                  <a:gd name="connsiteY1" fmla="*/ 360040 h 432048"/>
                  <a:gd name="connsiteX2" fmla="*/ 0 w 72008"/>
                  <a:gd name="connsiteY2" fmla="*/ 360040 h 432048"/>
                  <a:gd name="connsiteX3" fmla="*/ 0 w 72008"/>
                  <a:gd name="connsiteY3" fmla="*/ 72008 h 432048"/>
                  <a:gd name="connsiteX4" fmla="*/ 72008 w 72008"/>
                  <a:gd name="connsiteY4" fmla="*/ 72008 h 432048"/>
                  <a:gd name="connsiteX5" fmla="*/ 72008 w 72008"/>
                  <a:gd name="connsiteY5" fmla="*/ 0 h 432048"/>
                  <a:gd name="connsiteX0" fmla="*/ 72008 w 72008"/>
                  <a:gd name="connsiteY0" fmla="*/ 360040 h 360040"/>
                  <a:gd name="connsiteX1" fmla="*/ 72008 w 72008"/>
                  <a:gd name="connsiteY1" fmla="*/ 288032 h 360040"/>
                  <a:gd name="connsiteX2" fmla="*/ 0 w 72008"/>
                  <a:gd name="connsiteY2" fmla="*/ 288032 h 360040"/>
                  <a:gd name="connsiteX3" fmla="*/ 0 w 72008"/>
                  <a:gd name="connsiteY3" fmla="*/ 0 h 360040"/>
                  <a:gd name="connsiteX4" fmla="*/ 72008 w 72008"/>
                  <a:gd name="connsiteY4" fmla="*/ 0 h 360040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  <a:gd name="connsiteX3" fmla="*/ 72008 w 72008"/>
                  <a:gd name="connsiteY3" fmla="*/ 0 h 288032"/>
                  <a:gd name="connsiteX0" fmla="*/ 72008 w 72008"/>
                  <a:gd name="connsiteY0" fmla="*/ 288032 h 288032"/>
                  <a:gd name="connsiteX1" fmla="*/ 0 w 72008"/>
                  <a:gd name="connsiteY1" fmla="*/ 288032 h 288032"/>
                  <a:gd name="connsiteX2" fmla="*/ 0 w 72008"/>
                  <a:gd name="connsiteY2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008" h="288032">
                    <a:moveTo>
                      <a:pt x="72008" y="288032"/>
                    </a:moveTo>
                    <a:lnTo>
                      <a:pt x="0" y="28803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5" name="直接连接符 214"/>
              <p:cNvCxnSpPr/>
              <p:nvPr/>
            </p:nvCxnSpPr>
            <p:spPr>
              <a:xfrm flipH="1">
                <a:off x="971632" y="1844824"/>
                <a:ext cx="107996" cy="0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/>
              <p:cNvCxnSpPr/>
              <p:nvPr/>
            </p:nvCxnSpPr>
            <p:spPr>
              <a:xfrm flipH="1">
                <a:off x="971616" y="1988840"/>
                <a:ext cx="107996" cy="0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/>
              <p:cNvCxnSpPr/>
              <p:nvPr/>
            </p:nvCxnSpPr>
            <p:spPr>
              <a:xfrm flipH="1" flipV="1">
                <a:off x="1727700" y="1988840"/>
                <a:ext cx="108000" cy="16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>
                <a:endCxn id="222" idx="0"/>
              </p:cNvCxnSpPr>
              <p:nvPr/>
            </p:nvCxnSpPr>
            <p:spPr>
              <a:xfrm flipV="1">
                <a:off x="1619672" y="2204864"/>
                <a:ext cx="16" cy="144016"/>
              </a:xfrm>
              <a:prstGeom prst="line">
                <a:avLst/>
              </a:prstGeom>
              <a:ln w="25400" cap="sq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梯形 219"/>
              <p:cNvSpPr/>
              <p:nvPr/>
            </p:nvSpPr>
            <p:spPr>
              <a:xfrm rot="5400000">
                <a:off x="1007644" y="1844847"/>
                <a:ext cx="288000" cy="144000"/>
              </a:xfrm>
              <a:prstGeom prst="trapezoid">
                <a:avLst/>
              </a:prstGeom>
              <a:solidFill>
                <a:schemeClr val="bg1"/>
              </a:solidFill>
              <a:ln w="25400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21" name="梯形 220"/>
              <p:cNvSpPr/>
              <p:nvPr/>
            </p:nvSpPr>
            <p:spPr>
              <a:xfrm rot="5400000">
                <a:off x="1223652" y="1916824"/>
                <a:ext cx="288000" cy="144000"/>
              </a:xfrm>
              <a:prstGeom prst="trapezoid">
                <a:avLst/>
              </a:prstGeom>
              <a:solidFill>
                <a:schemeClr val="bg1"/>
              </a:solidFill>
              <a:ln w="25400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226" name="直接连接符 225"/>
            <p:cNvCxnSpPr>
              <a:stCxn id="296" idx="3"/>
            </p:cNvCxnSpPr>
            <p:nvPr/>
          </p:nvCxnSpPr>
          <p:spPr>
            <a:xfrm flipH="1" flipV="1">
              <a:off x="3563888" y="1916832"/>
              <a:ext cx="1036" cy="1058508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flipH="1">
              <a:off x="3563888" y="3140968"/>
              <a:ext cx="1036" cy="288032"/>
            </a:xfrm>
            <a:prstGeom prst="line">
              <a:avLst/>
            </a:prstGeom>
            <a:ln w="25400"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flipH="1" flipV="1">
              <a:off x="4788024" y="2168860"/>
              <a:ext cx="0" cy="16"/>
            </a:xfrm>
            <a:prstGeom prst="line">
              <a:avLst/>
            </a:prstGeom>
            <a:ln w="25400" cap="sq">
              <a:solidFill>
                <a:srgbClr val="FF660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任意多边形 252"/>
            <p:cNvSpPr/>
            <p:nvPr/>
          </p:nvSpPr>
          <p:spPr>
            <a:xfrm>
              <a:off x="3419872" y="1664804"/>
              <a:ext cx="792088" cy="1188132"/>
            </a:xfrm>
            <a:custGeom>
              <a:avLst/>
              <a:gdLst>
                <a:gd name="connsiteX0" fmla="*/ 71996 w 1008112"/>
                <a:gd name="connsiteY0" fmla="*/ 0 h 1260140"/>
                <a:gd name="connsiteX1" fmla="*/ 252028 w 1008112"/>
                <a:gd name="connsiteY1" fmla="*/ 0 h 1260140"/>
                <a:gd name="connsiteX2" fmla="*/ 360040 w 1008112"/>
                <a:gd name="connsiteY2" fmla="*/ 0 h 1260140"/>
                <a:gd name="connsiteX3" fmla="*/ 360040 w 1008112"/>
                <a:gd name="connsiteY3" fmla="*/ 252028 h 1260140"/>
                <a:gd name="connsiteX4" fmla="*/ 360040 w 1008112"/>
                <a:gd name="connsiteY4" fmla="*/ 1188132 h 1260140"/>
                <a:gd name="connsiteX5" fmla="*/ 792088 w 1008112"/>
                <a:gd name="connsiteY5" fmla="*/ 1188132 h 1260140"/>
                <a:gd name="connsiteX6" fmla="*/ 792088 w 1008112"/>
                <a:gd name="connsiteY6" fmla="*/ 1044116 h 1260140"/>
                <a:gd name="connsiteX7" fmla="*/ 1008112 w 1008112"/>
                <a:gd name="connsiteY7" fmla="*/ 1044116 h 1260140"/>
                <a:gd name="connsiteX8" fmla="*/ 1008112 w 1008112"/>
                <a:gd name="connsiteY8" fmla="*/ 1188132 h 1260140"/>
                <a:gd name="connsiteX9" fmla="*/ 1008112 w 1008112"/>
                <a:gd name="connsiteY9" fmla="*/ 1260140 h 1260140"/>
                <a:gd name="connsiteX10" fmla="*/ 792088 w 1008112"/>
                <a:gd name="connsiteY10" fmla="*/ 1260140 h 1260140"/>
                <a:gd name="connsiteX11" fmla="*/ 360040 w 1008112"/>
                <a:gd name="connsiteY11" fmla="*/ 1260140 h 1260140"/>
                <a:gd name="connsiteX12" fmla="*/ 252028 w 1008112"/>
                <a:gd name="connsiteY12" fmla="*/ 1260140 h 1260140"/>
                <a:gd name="connsiteX13" fmla="*/ 252028 w 1008112"/>
                <a:gd name="connsiteY13" fmla="*/ 1188132 h 1260140"/>
                <a:gd name="connsiteX14" fmla="*/ 252028 w 1008112"/>
                <a:gd name="connsiteY14" fmla="*/ 252028 h 1260140"/>
                <a:gd name="connsiteX15" fmla="*/ 0 w 1008112"/>
                <a:gd name="connsiteY15" fmla="*/ 252028 h 1260140"/>
                <a:gd name="connsiteX16" fmla="*/ 0 w 1008112"/>
                <a:gd name="connsiteY16" fmla="*/ 72004 h 1260140"/>
                <a:gd name="connsiteX0" fmla="*/ 1008112 w 1099552"/>
                <a:gd name="connsiteY0" fmla="*/ 1260140 h 1351580"/>
                <a:gd name="connsiteX1" fmla="*/ 792088 w 1099552"/>
                <a:gd name="connsiteY1" fmla="*/ 1260140 h 1351580"/>
                <a:gd name="connsiteX2" fmla="*/ 360040 w 1099552"/>
                <a:gd name="connsiteY2" fmla="*/ 1260140 h 1351580"/>
                <a:gd name="connsiteX3" fmla="*/ 252028 w 1099552"/>
                <a:gd name="connsiteY3" fmla="*/ 1260140 h 1351580"/>
                <a:gd name="connsiteX4" fmla="*/ 252028 w 1099552"/>
                <a:gd name="connsiteY4" fmla="*/ 1188132 h 1351580"/>
                <a:gd name="connsiteX5" fmla="*/ 252028 w 1099552"/>
                <a:gd name="connsiteY5" fmla="*/ 252028 h 1351580"/>
                <a:gd name="connsiteX6" fmla="*/ 0 w 1099552"/>
                <a:gd name="connsiteY6" fmla="*/ 252028 h 1351580"/>
                <a:gd name="connsiteX7" fmla="*/ 0 w 1099552"/>
                <a:gd name="connsiteY7" fmla="*/ 72004 h 1351580"/>
                <a:gd name="connsiteX8" fmla="*/ 71996 w 1099552"/>
                <a:gd name="connsiteY8" fmla="*/ 0 h 1351580"/>
                <a:gd name="connsiteX9" fmla="*/ 252028 w 1099552"/>
                <a:gd name="connsiteY9" fmla="*/ 0 h 1351580"/>
                <a:gd name="connsiteX10" fmla="*/ 360040 w 1099552"/>
                <a:gd name="connsiteY10" fmla="*/ 0 h 1351580"/>
                <a:gd name="connsiteX11" fmla="*/ 360040 w 1099552"/>
                <a:gd name="connsiteY11" fmla="*/ 252028 h 1351580"/>
                <a:gd name="connsiteX12" fmla="*/ 360040 w 1099552"/>
                <a:gd name="connsiteY12" fmla="*/ 1188132 h 1351580"/>
                <a:gd name="connsiteX13" fmla="*/ 792088 w 1099552"/>
                <a:gd name="connsiteY13" fmla="*/ 1188132 h 1351580"/>
                <a:gd name="connsiteX14" fmla="*/ 792088 w 1099552"/>
                <a:gd name="connsiteY14" fmla="*/ 1044116 h 1351580"/>
                <a:gd name="connsiteX15" fmla="*/ 1008112 w 1099552"/>
                <a:gd name="connsiteY15" fmla="*/ 1044116 h 1351580"/>
                <a:gd name="connsiteX16" fmla="*/ 1008112 w 1099552"/>
                <a:gd name="connsiteY16" fmla="*/ 1188132 h 1351580"/>
                <a:gd name="connsiteX17" fmla="*/ 1099552 w 1099552"/>
                <a:gd name="connsiteY17" fmla="*/ 1351580 h 1351580"/>
                <a:gd name="connsiteX0" fmla="*/ 1008112 w 1008112"/>
                <a:gd name="connsiteY0" fmla="*/ 1260140 h 1260140"/>
                <a:gd name="connsiteX1" fmla="*/ 792088 w 1008112"/>
                <a:gd name="connsiteY1" fmla="*/ 1260140 h 1260140"/>
                <a:gd name="connsiteX2" fmla="*/ 360040 w 1008112"/>
                <a:gd name="connsiteY2" fmla="*/ 1260140 h 1260140"/>
                <a:gd name="connsiteX3" fmla="*/ 252028 w 1008112"/>
                <a:gd name="connsiteY3" fmla="*/ 1260140 h 1260140"/>
                <a:gd name="connsiteX4" fmla="*/ 252028 w 1008112"/>
                <a:gd name="connsiteY4" fmla="*/ 1188132 h 1260140"/>
                <a:gd name="connsiteX5" fmla="*/ 252028 w 1008112"/>
                <a:gd name="connsiteY5" fmla="*/ 252028 h 1260140"/>
                <a:gd name="connsiteX6" fmla="*/ 0 w 1008112"/>
                <a:gd name="connsiteY6" fmla="*/ 252028 h 1260140"/>
                <a:gd name="connsiteX7" fmla="*/ 0 w 1008112"/>
                <a:gd name="connsiteY7" fmla="*/ 72004 h 1260140"/>
                <a:gd name="connsiteX8" fmla="*/ 71996 w 1008112"/>
                <a:gd name="connsiteY8" fmla="*/ 0 h 1260140"/>
                <a:gd name="connsiteX9" fmla="*/ 252028 w 1008112"/>
                <a:gd name="connsiteY9" fmla="*/ 0 h 1260140"/>
                <a:gd name="connsiteX10" fmla="*/ 360040 w 1008112"/>
                <a:gd name="connsiteY10" fmla="*/ 0 h 1260140"/>
                <a:gd name="connsiteX11" fmla="*/ 360040 w 1008112"/>
                <a:gd name="connsiteY11" fmla="*/ 252028 h 1260140"/>
                <a:gd name="connsiteX12" fmla="*/ 360040 w 1008112"/>
                <a:gd name="connsiteY12" fmla="*/ 1188132 h 1260140"/>
                <a:gd name="connsiteX13" fmla="*/ 792088 w 1008112"/>
                <a:gd name="connsiteY13" fmla="*/ 1188132 h 1260140"/>
                <a:gd name="connsiteX14" fmla="*/ 792088 w 1008112"/>
                <a:gd name="connsiteY14" fmla="*/ 1044116 h 1260140"/>
                <a:gd name="connsiteX15" fmla="*/ 1008112 w 1008112"/>
                <a:gd name="connsiteY15" fmla="*/ 1044116 h 1260140"/>
                <a:gd name="connsiteX16" fmla="*/ 1008112 w 1008112"/>
                <a:gd name="connsiteY16" fmla="*/ 1188132 h 1260140"/>
                <a:gd name="connsiteX0" fmla="*/ 1008112 w 1008112"/>
                <a:gd name="connsiteY0" fmla="*/ 1260140 h 1260140"/>
                <a:gd name="connsiteX1" fmla="*/ 792088 w 1008112"/>
                <a:gd name="connsiteY1" fmla="*/ 1260140 h 1260140"/>
                <a:gd name="connsiteX2" fmla="*/ 360040 w 1008112"/>
                <a:gd name="connsiteY2" fmla="*/ 1260140 h 1260140"/>
                <a:gd name="connsiteX3" fmla="*/ 252028 w 1008112"/>
                <a:gd name="connsiteY3" fmla="*/ 1260140 h 1260140"/>
                <a:gd name="connsiteX4" fmla="*/ 252028 w 1008112"/>
                <a:gd name="connsiteY4" fmla="*/ 1188132 h 1260140"/>
                <a:gd name="connsiteX5" fmla="*/ 252028 w 1008112"/>
                <a:gd name="connsiteY5" fmla="*/ 252028 h 1260140"/>
                <a:gd name="connsiteX6" fmla="*/ 0 w 1008112"/>
                <a:gd name="connsiteY6" fmla="*/ 252028 h 1260140"/>
                <a:gd name="connsiteX7" fmla="*/ 0 w 1008112"/>
                <a:gd name="connsiteY7" fmla="*/ 72004 h 1260140"/>
                <a:gd name="connsiteX8" fmla="*/ 71996 w 1008112"/>
                <a:gd name="connsiteY8" fmla="*/ 0 h 1260140"/>
                <a:gd name="connsiteX9" fmla="*/ 252028 w 1008112"/>
                <a:gd name="connsiteY9" fmla="*/ 0 h 1260140"/>
                <a:gd name="connsiteX10" fmla="*/ 360040 w 1008112"/>
                <a:gd name="connsiteY10" fmla="*/ 0 h 1260140"/>
                <a:gd name="connsiteX11" fmla="*/ 360040 w 1008112"/>
                <a:gd name="connsiteY11" fmla="*/ 252028 h 1260140"/>
                <a:gd name="connsiteX12" fmla="*/ 360040 w 1008112"/>
                <a:gd name="connsiteY12" fmla="*/ 1188132 h 1260140"/>
                <a:gd name="connsiteX13" fmla="*/ 792088 w 1008112"/>
                <a:gd name="connsiteY13" fmla="*/ 1188132 h 1260140"/>
                <a:gd name="connsiteX14" fmla="*/ 792088 w 1008112"/>
                <a:gd name="connsiteY14" fmla="*/ 1044116 h 1260140"/>
                <a:gd name="connsiteX15" fmla="*/ 1008112 w 1008112"/>
                <a:gd name="connsiteY15" fmla="*/ 1044116 h 1260140"/>
                <a:gd name="connsiteX0" fmla="*/ 1008112 w 1008112"/>
                <a:gd name="connsiteY0" fmla="*/ 1260140 h 1260140"/>
                <a:gd name="connsiteX1" fmla="*/ 792088 w 1008112"/>
                <a:gd name="connsiteY1" fmla="*/ 1260140 h 1260140"/>
                <a:gd name="connsiteX2" fmla="*/ 360040 w 1008112"/>
                <a:gd name="connsiteY2" fmla="*/ 1260140 h 1260140"/>
                <a:gd name="connsiteX3" fmla="*/ 252028 w 1008112"/>
                <a:gd name="connsiteY3" fmla="*/ 1260140 h 1260140"/>
                <a:gd name="connsiteX4" fmla="*/ 252028 w 1008112"/>
                <a:gd name="connsiteY4" fmla="*/ 1188132 h 1260140"/>
                <a:gd name="connsiteX5" fmla="*/ 252028 w 1008112"/>
                <a:gd name="connsiteY5" fmla="*/ 252028 h 1260140"/>
                <a:gd name="connsiteX6" fmla="*/ 0 w 1008112"/>
                <a:gd name="connsiteY6" fmla="*/ 252028 h 1260140"/>
                <a:gd name="connsiteX7" fmla="*/ 0 w 1008112"/>
                <a:gd name="connsiteY7" fmla="*/ 72004 h 1260140"/>
                <a:gd name="connsiteX8" fmla="*/ 71996 w 1008112"/>
                <a:gd name="connsiteY8" fmla="*/ 0 h 1260140"/>
                <a:gd name="connsiteX9" fmla="*/ 252028 w 1008112"/>
                <a:gd name="connsiteY9" fmla="*/ 0 h 1260140"/>
                <a:gd name="connsiteX10" fmla="*/ 360040 w 1008112"/>
                <a:gd name="connsiteY10" fmla="*/ 0 h 1260140"/>
                <a:gd name="connsiteX11" fmla="*/ 360040 w 1008112"/>
                <a:gd name="connsiteY11" fmla="*/ 252028 h 1260140"/>
                <a:gd name="connsiteX12" fmla="*/ 360040 w 1008112"/>
                <a:gd name="connsiteY12" fmla="*/ 1188132 h 1260140"/>
                <a:gd name="connsiteX13" fmla="*/ 792088 w 1008112"/>
                <a:gd name="connsiteY13" fmla="*/ 1188132 h 1260140"/>
                <a:gd name="connsiteX14" fmla="*/ 792088 w 1008112"/>
                <a:gd name="connsiteY14" fmla="*/ 1044116 h 1260140"/>
                <a:gd name="connsiteX0" fmla="*/ 792088 w 792088"/>
                <a:gd name="connsiteY0" fmla="*/ 1260140 h 1260140"/>
                <a:gd name="connsiteX1" fmla="*/ 360040 w 792088"/>
                <a:gd name="connsiteY1" fmla="*/ 1260140 h 1260140"/>
                <a:gd name="connsiteX2" fmla="*/ 252028 w 792088"/>
                <a:gd name="connsiteY2" fmla="*/ 1260140 h 1260140"/>
                <a:gd name="connsiteX3" fmla="*/ 252028 w 792088"/>
                <a:gd name="connsiteY3" fmla="*/ 1188132 h 1260140"/>
                <a:gd name="connsiteX4" fmla="*/ 252028 w 792088"/>
                <a:gd name="connsiteY4" fmla="*/ 252028 h 1260140"/>
                <a:gd name="connsiteX5" fmla="*/ 0 w 792088"/>
                <a:gd name="connsiteY5" fmla="*/ 252028 h 1260140"/>
                <a:gd name="connsiteX6" fmla="*/ 0 w 792088"/>
                <a:gd name="connsiteY6" fmla="*/ 72004 h 1260140"/>
                <a:gd name="connsiteX7" fmla="*/ 71996 w 792088"/>
                <a:gd name="connsiteY7" fmla="*/ 0 h 1260140"/>
                <a:gd name="connsiteX8" fmla="*/ 252028 w 792088"/>
                <a:gd name="connsiteY8" fmla="*/ 0 h 1260140"/>
                <a:gd name="connsiteX9" fmla="*/ 360040 w 792088"/>
                <a:gd name="connsiteY9" fmla="*/ 0 h 1260140"/>
                <a:gd name="connsiteX10" fmla="*/ 360040 w 792088"/>
                <a:gd name="connsiteY10" fmla="*/ 252028 h 1260140"/>
                <a:gd name="connsiteX11" fmla="*/ 360040 w 792088"/>
                <a:gd name="connsiteY11" fmla="*/ 1188132 h 1260140"/>
                <a:gd name="connsiteX12" fmla="*/ 792088 w 792088"/>
                <a:gd name="connsiteY12" fmla="*/ 1188132 h 1260140"/>
                <a:gd name="connsiteX13" fmla="*/ 792088 w 792088"/>
                <a:gd name="connsiteY13" fmla="*/ 1044116 h 1260140"/>
                <a:gd name="connsiteX0" fmla="*/ 360040 w 792088"/>
                <a:gd name="connsiteY0" fmla="*/ 1260140 h 1260140"/>
                <a:gd name="connsiteX1" fmla="*/ 252028 w 792088"/>
                <a:gd name="connsiteY1" fmla="*/ 1260140 h 1260140"/>
                <a:gd name="connsiteX2" fmla="*/ 252028 w 792088"/>
                <a:gd name="connsiteY2" fmla="*/ 1188132 h 1260140"/>
                <a:gd name="connsiteX3" fmla="*/ 252028 w 792088"/>
                <a:gd name="connsiteY3" fmla="*/ 252028 h 1260140"/>
                <a:gd name="connsiteX4" fmla="*/ 0 w 792088"/>
                <a:gd name="connsiteY4" fmla="*/ 252028 h 1260140"/>
                <a:gd name="connsiteX5" fmla="*/ 0 w 792088"/>
                <a:gd name="connsiteY5" fmla="*/ 72004 h 1260140"/>
                <a:gd name="connsiteX6" fmla="*/ 71996 w 792088"/>
                <a:gd name="connsiteY6" fmla="*/ 0 h 1260140"/>
                <a:gd name="connsiteX7" fmla="*/ 252028 w 792088"/>
                <a:gd name="connsiteY7" fmla="*/ 0 h 1260140"/>
                <a:gd name="connsiteX8" fmla="*/ 360040 w 792088"/>
                <a:gd name="connsiteY8" fmla="*/ 0 h 1260140"/>
                <a:gd name="connsiteX9" fmla="*/ 360040 w 792088"/>
                <a:gd name="connsiteY9" fmla="*/ 252028 h 1260140"/>
                <a:gd name="connsiteX10" fmla="*/ 360040 w 792088"/>
                <a:gd name="connsiteY10" fmla="*/ 1188132 h 1260140"/>
                <a:gd name="connsiteX11" fmla="*/ 792088 w 792088"/>
                <a:gd name="connsiteY11" fmla="*/ 1188132 h 1260140"/>
                <a:gd name="connsiteX12" fmla="*/ 792088 w 792088"/>
                <a:gd name="connsiteY12" fmla="*/ 1044116 h 1260140"/>
                <a:gd name="connsiteX0" fmla="*/ 252028 w 792088"/>
                <a:gd name="connsiteY0" fmla="*/ 1260140 h 1260140"/>
                <a:gd name="connsiteX1" fmla="*/ 252028 w 792088"/>
                <a:gd name="connsiteY1" fmla="*/ 1188132 h 1260140"/>
                <a:gd name="connsiteX2" fmla="*/ 252028 w 792088"/>
                <a:gd name="connsiteY2" fmla="*/ 252028 h 1260140"/>
                <a:gd name="connsiteX3" fmla="*/ 0 w 792088"/>
                <a:gd name="connsiteY3" fmla="*/ 252028 h 1260140"/>
                <a:gd name="connsiteX4" fmla="*/ 0 w 792088"/>
                <a:gd name="connsiteY4" fmla="*/ 72004 h 1260140"/>
                <a:gd name="connsiteX5" fmla="*/ 71996 w 792088"/>
                <a:gd name="connsiteY5" fmla="*/ 0 h 1260140"/>
                <a:gd name="connsiteX6" fmla="*/ 252028 w 792088"/>
                <a:gd name="connsiteY6" fmla="*/ 0 h 1260140"/>
                <a:gd name="connsiteX7" fmla="*/ 360040 w 792088"/>
                <a:gd name="connsiteY7" fmla="*/ 0 h 1260140"/>
                <a:gd name="connsiteX8" fmla="*/ 360040 w 792088"/>
                <a:gd name="connsiteY8" fmla="*/ 252028 h 1260140"/>
                <a:gd name="connsiteX9" fmla="*/ 360040 w 792088"/>
                <a:gd name="connsiteY9" fmla="*/ 1188132 h 1260140"/>
                <a:gd name="connsiteX10" fmla="*/ 792088 w 792088"/>
                <a:gd name="connsiteY10" fmla="*/ 1188132 h 1260140"/>
                <a:gd name="connsiteX11" fmla="*/ 792088 w 792088"/>
                <a:gd name="connsiteY11" fmla="*/ 1044116 h 1260140"/>
                <a:gd name="connsiteX0" fmla="*/ 252028 w 792088"/>
                <a:gd name="connsiteY0" fmla="*/ 1188132 h 1188132"/>
                <a:gd name="connsiteX1" fmla="*/ 252028 w 792088"/>
                <a:gd name="connsiteY1" fmla="*/ 252028 h 1188132"/>
                <a:gd name="connsiteX2" fmla="*/ 0 w 792088"/>
                <a:gd name="connsiteY2" fmla="*/ 252028 h 1188132"/>
                <a:gd name="connsiteX3" fmla="*/ 0 w 792088"/>
                <a:gd name="connsiteY3" fmla="*/ 72004 h 1188132"/>
                <a:gd name="connsiteX4" fmla="*/ 71996 w 792088"/>
                <a:gd name="connsiteY4" fmla="*/ 0 h 1188132"/>
                <a:gd name="connsiteX5" fmla="*/ 252028 w 792088"/>
                <a:gd name="connsiteY5" fmla="*/ 0 h 1188132"/>
                <a:gd name="connsiteX6" fmla="*/ 360040 w 792088"/>
                <a:gd name="connsiteY6" fmla="*/ 0 h 1188132"/>
                <a:gd name="connsiteX7" fmla="*/ 360040 w 792088"/>
                <a:gd name="connsiteY7" fmla="*/ 252028 h 1188132"/>
                <a:gd name="connsiteX8" fmla="*/ 360040 w 792088"/>
                <a:gd name="connsiteY8" fmla="*/ 1188132 h 1188132"/>
                <a:gd name="connsiteX9" fmla="*/ 792088 w 792088"/>
                <a:gd name="connsiteY9" fmla="*/ 1188132 h 1188132"/>
                <a:gd name="connsiteX10" fmla="*/ 792088 w 792088"/>
                <a:gd name="connsiteY10" fmla="*/ 1044116 h 1188132"/>
                <a:gd name="connsiteX0" fmla="*/ 252028 w 792088"/>
                <a:gd name="connsiteY0" fmla="*/ 252028 h 1188132"/>
                <a:gd name="connsiteX1" fmla="*/ 0 w 792088"/>
                <a:gd name="connsiteY1" fmla="*/ 252028 h 1188132"/>
                <a:gd name="connsiteX2" fmla="*/ 0 w 792088"/>
                <a:gd name="connsiteY2" fmla="*/ 72004 h 1188132"/>
                <a:gd name="connsiteX3" fmla="*/ 71996 w 792088"/>
                <a:gd name="connsiteY3" fmla="*/ 0 h 1188132"/>
                <a:gd name="connsiteX4" fmla="*/ 252028 w 792088"/>
                <a:gd name="connsiteY4" fmla="*/ 0 h 1188132"/>
                <a:gd name="connsiteX5" fmla="*/ 360040 w 792088"/>
                <a:gd name="connsiteY5" fmla="*/ 0 h 1188132"/>
                <a:gd name="connsiteX6" fmla="*/ 360040 w 792088"/>
                <a:gd name="connsiteY6" fmla="*/ 252028 h 1188132"/>
                <a:gd name="connsiteX7" fmla="*/ 360040 w 792088"/>
                <a:gd name="connsiteY7" fmla="*/ 1188132 h 1188132"/>
                <a:gd name="connsiteX8" fmla="*/ 792088 w 792088"/>
                <a:gd name="connsiteY8" fmla="*/ 1188132 h 1188132"/>
                <a:gd name="connsiteX9" fmla="*/ 792088 w 792088"/>
                <a:gd name="connsiteY9" fmla="*/ 1044116 h 1188132"/>
                <a:gd name="connsiteX0" fmla="*/ 0 w 792088"/>
                <a:gd name="connsiteY0" fmla="*/ 252028 h 1188132"/>
                <a:gd name="connsiteX1" fmla="*/ 0 w 792088"/>
                <a:gd name="connsiteY1" fmla="*/ 72004 h 1188132"/>
                <a:gd name="connsiteX2" fmla="*/ 71996 w 792088"/>
                <a:gd name="connsiteY2" fmla="*/ 0 h 1188132"/>
                <a:gd name="connsiteX3" fmla="*/ 252028 w 792088"/>
                <a:gd name="connsiteY3" fmla="*/ 0 h 1188132"/>
                <a:gd name="connsiteX4" fmla="*/ 360040 w 792088"/>
                <a:gd name="connsiteY4" fmla="*/ 0 h 1188132"/>
                <a:gd name="connsiteX5" fmla="*/ 360040 w 792088"/>
                <a:gd name="connsiteY5" fmla="*/ 252028 h 1188132"/>
                <a:gd name="connsiteX6" fmla="*/ 360040 w 792088"/>
                <a:gd name="connsiteY6" fmla="*/ 1188132 h 1188132"/>
                <a:gd name="connsiteX7" fmla="*/ 792088 w 792088"/>
                <a:gd name="connsiteY7" fmla="*/ 1188132 h 1188132"/>
                <a:gd name="connsiteX8" fmla="*/ 792088 w 792088"/>
                <a:gd name="connsiteY8" fmla="*/ 1044116 h 1188132"/>
                <a:gd name="connsiteX0" fmla="*/ 0 w 792088"/>
                <a:gd name="connsiteY0" fmla="*/ 252028 h 1188132"/>
                <a:gd name="connsiteX1" fmla="*/ 0 w 792088"/>
                <a:gd name="connsiteY1" fmla="*/ 72004 h 1188132"/>
                <a:gd name="connsiteX2" fmla="*/ 71996 w 792088"/>
                <a:gd name="connsiteY2" fmla="*/ 0 h 1188132"/>
                <a:gd name="connsiteX3" fmla="*/ 360040 w 792088"/>
                <a:gd name="connsiteY3" fmla="*/ 0 h 1188132"/>
                <a:gd name="connsiteX4" fmla="*/ 360040 w 792088"/>
                <a:gd name="connsiteY4" fmla="*/ 252028 h 1188132"/>
                <a:gd name="connsiteX5" fmla="*/ 360040 w 792088"/>
                <a:gd name="connsiteY5" fmla="*/ 1188132 h 1188132"/>
                <a:gd name="connsiteX6" fmla="*/ 792088 w 792088"/>
                <a:gd name="connsiteY6" fmla="*/ 1188132 h 1188132"/>
                <a:gd name="connsiteX7" fmla="*/ 792088 w 792088"/>
                <a:gd name="connsiteY7" fmla="*/ 1044116 h 1188132"/>
                <a:gd name="connsiteX0" fmla="*/ 0 w 792088"/>
                <a:gd name="connsiteY0" fmla="*/ 252028 h 1188132"/>
                <a:gd name="connsiteX1" fmla="*/ 0 w 792088"/>
                <a:gd name="connsiteY1" fmla="*/ 72004 h 1188132"/>
                <a:gd name="connsiteX2" fmla="*/ 71996 w 792088"/>
                <a:gd name="connsiteY2" fmla="*/ 0 h 1188132"/>
                <a:gd name="connsiteX3" fmla="*/ 360040 w 792088"/>
                <a:gd name="connsiteY3" fmla="*/ 0 h 1188132"/>
                <a:gd name="connsiteX4" fmla="*/ 360040 w 792088"/>
                <a:gd name="connsiteY4" fmla="*/ 1188132 h 1188132"/>
                <a:gd name="connsiteX5" fmla="*/ 792088 w 792088"/>
                <a:gd name="connsiteY5" fmla="*/ 1188132 h 1188132"/>
                <a:gd name="connsiteX6" fmla="*/ 792088 w 792088"/>
                <a:gd name="connsiteY6" fmla="*/ 1044116 h 11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2088" h="1188132">
                  <a:moveTo>
                    <a:pt x="0" y="252028"/>
                  </a:moveTo>
                  <a:lnTo>
                    <a:pt x="0" y="72004"/>
                  </a:lnTo>
                  <a:lnTo>
                    <a:pt x="71996" y="0"/>
                  </a:lnTo>
                  <a:lnTo>
                    <a:pt x="360040" y="0"/>
                  </a:lnTo>
                  <a:lnTo>
                    <a:pt x="360040" y="1188132"/>
                  </a:lnTo>
                  <a:lnTo>
                    <a:pt x="792088" y="1188132"/>
                  </a:lnTo>
                  <a:lnTo>
                    <a:pt x="792088" y="1044116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2" name="直接连接符 261"/>
            <p:cNvCxnSpPr>
              <a:endCxn id="265" idx="6"/>
            </p:cNvCxnSpPr>
            <p:nvPr/>
          </p:nvCxnSpPr>
          <p:spPr>
            <a:xfrm flipH="1" flipV="1">
              <a:off x="5400092" y="2132856"/>
              <a:ext cx="108000" cy="16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flipH="1">
              <a:off x="4932041" y="2132840"/>
              <a:ext cx="324035" cy="216024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4" name="组合 263"/>
            <p:cNvGrpSpPr/>
            <p:nvPr/>
          </p:nvGrpSpPr>
          <p:grpSpPr>
            <a:xfrm>
              <a:off x="5112092" y="1988856"/>
              <a:ext cx="288000" cy="288000"/>
              <a:chOff x="2087772" y="1628800"/>
              <a:chExt cx="288000" cy="288000"/>
            </a:xfrm>
            <a:solidFill>
              <a:schemeClr val="bg1"/>
            </a:solidFill>
          </p:grpSpPr>
          <p:sp>
            <p:nvSpPr>
              <p:cNvPr id="265" name="椭圆 264"/>
              <p:cNvSpPr/>
              <p:nvPr/>
            </p:nvSpPr>
            <p:spPr>
              <a:xfrm>
                <a:off x="2087772" y="1628800"/>
                <a:ext cx="288000" cy="288000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6" name="直接连接符 265"/>
              <p:cNvCxnSpPr/>
              <p:nvPr/>
            </p:nvCxnSpPr>
            <p:spPr>
              <a:xfrm flipH="1">
                <a:off x="2159748" y="1772784"/>
                <a:ext cx="144000" cy="16"/>
              </a:xfrm>
              <a:prstGeom prst="line">
                <a:avLst/>
              </a:prstGeom>
              <a:grpFill/>
              <a:ln w="25400" cap="flat">
                <a:solidFill>
                  <a:srgbClr val="0070C0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 rot="5400000" flipH="1">
                <a:off x="2159764" y="1772768"/>
                <a:ext cx="144000" cy="16"/>
              </a:xfrm>
              <a:prstGeom prst="line">
                <a:avLst/>
              </a:prstGeom>
              <a:grpFill/>
              <a:ln w="25400" cap="flat">
                <a:solidFill>
                  <a:srgbClr val="0070C0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1" name="直接连接符 270"/>
            <p:cNvCxnSpPr>
              <a:stCxn id="274" idx="3"/>
            </p:cNvCxnSpPr>
            <p:nvPr/>
          </p:nvCxnSpPr>
          <p:spPr>
            <a:xfrm flipH="1" flipV="1">
              <a:off x="4932040" y="2348880"/>
              <a:ext cx="1036" cy="626460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>
              <a:stCxn id="275" idx="6"/>
            </p:cNvCxnSpPr>
            <p:nvPr/>
          </p:nvCxnSpPr>
          <p:spPr>
            <a:xfrm flipH="1">
              <a:off x="4932040" y="3212976"/>
              <a:ext cx="1036" cy="216024"/>
            </a:xfrm>
            <a:prstGeom prst="line">
              <a:avLst/>
            </a:prstGeom>
            <a:ln w="25400"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 flipH="1">
              <a:off x="4932040" y="3066396"/>
              <a:ext cx="144016" cy="0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等腰三角形 273"/>
            <p:cNvSpPr/>
            <p:nvPr/>
          </p:nvSpPr>
          <p:spPr>
            <a:xfrm rot="10800000">
              <a:off x="4843076" y="2975340"/>
              <a:ext cx="180000" cy="180000"/>
            </a:xfrm>
            <a:prstGeom prst="triangle">
              <a:avLst/>
            </a:prstGeom>
            <a:solidFill>
              <a:schemeClr val="bg1"/>
            </a:solidFill>
            <a:ln w="25400" cap="flat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 rot="5400000">
              <a:off x="4904276" y="3155376"/>
              <a:ext cx="57600" cy="57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流程图: 过程 275"/>
            <p:cNvSpPr/>
            <p:nvPr/>
          </p:nvSpPr>
          <p:spPr>
            <a:xfrm>
              <a:off x="5112060" y="2975340"/>
              <a:ext cx="288032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zh-CN" sz="14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rdc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4788024" y="2096852"/>
              <a:ext cx="1008112" cy="684076"/>
            </a:xfrm>
            <a:custGeom>
              <a:avLst/>
              <a:gdLst>
                <a:gd name="connsiteX0" fmla="*/ 72007 w 1188132"/>
                <a:gd name="connsiteY0" fmla="*/ 0 h 936104"/>
                <a:gd name="connsiteX1" fmla="*/ 252028 w 1188132"/>
                <a:gd name="connsiteY1" fmla="*/ 0 h 936104"/>
                <a:gd name="connsiteX2" fmla="*/ 252028 w 1188132"/>
                <a:gd name="connsiteY2" fmla="*/ 684076 h 936104"/>
                <a:gd name="connsiteX3" fmla="*/ 1008112 w 1188132"/>
                <a:gd name="connsiteY3" fmla="*/ 684076 h 936104"/>
                <a:gd name="connsiteX4" fmla="*/ 1008112 w 1188132"/>
                <a:gd name="connsiteY4" fmla="*/ 540060 h 936104"/>
                <a:gd name="connsiteX5" fmla="*/ 1188132 w 1188132"/>
                <a:gd name="connsiteY5" fmla="*/ 540060 h 936104"/>
                <a:gd name="connsiteX6" fmla="*/ 1188132 w 1188132"/>
                <a:gd name="connsiteY6" fmla="*/ 684076 h 936104"/>
                <a:gd name="connsiteX7" fmla="*/ 1188132 w 1188132"/>
                <a:gd name="connsiteY7" fmla="*/ 936104 h 936104"/>
                <a:gd name="connsiteX8" fmla="*/ 1008112 w 1188132"/>
                <a:gd name="connsiteY8" fmla="*/ 936104 h 936104"/>
                <a:gd name="connsiteX9" fmla="*/ 252028 w 1188132"/>
                <a:gd name="connsiteY9" fmla="*/ 936104 h 936104"/>
                <a:gd name="connsiteX10" fmla="*/ 0 w 1188132"/>
                <a:gd name="connsiteY10" fmla="*/ 936104 h 936104"/>
                <a:gd name="connsiteX11" fmla="*/ 0 w 1188132"/>
                <a:gd name="connsiteY11" fmla="*/ 684076 h 936104"/>
                <a:gd name="connsiteX12" fmla="*/ 0 w 1188132"/>
                <a:gd name="connsiteY12" fmla="*/ 72007 h 936104"/>
                <a:gd name="connsiteX0" fmla="*/ 0 w 1188132"/>
                <a:gd name="connsiteY0" fmla="*/ 936104 h 1027544"/>
                <a:gd name="connsiteX1" fmla="*/ 0 w 1188132"/>
                <a:gd name="connsiteY1" fmla="*/ 684076 h 1027544"/>
                <a:gd name="connsiteX2" fmla="*/ 0 w 1188132"/>
                <a:gd name="connsiteY2" fmla="*/ 72007 h 1027544"/>
                <a:gd name="connsiteX3" fmla="*/ 72007 w 1188132"/>
                <a:gd name="connsiteY3" fmla="*/ 0 h 1027544"/>
                <a:gd name="connsiteX4" fmla="*/ 252028 w 1188132"/>
                <a:gd name="connsiteY4" fmla="*/ 0 h 1027544"/>
                <a:gd name="connsiteX5" fmla="*/ 252028 w 1188132"/>
                <a:gd name="connsiteY5" fmla="*/ 684076 h 1027544"/>
                <a:gd name="connsiteX6" fmla="*/ 1008112 w 1188132"/>
                <a:gd name="connsiteY6" fmla="*/ 684076 h 1027544"/>
                <a:gd name="connsiteX7" fmla="*/ 1008112 w 1188132"/>
                <a:gd name="connsiteY7" fmla="*/ 540060 h 1027544"/>
                <a:gd name="connsiteX8" fmla="*/ 1188132 w 1188132"/>
                <a:gd name="connsiteY8" fmla="*/ 540060 h 1027544"/>
                <a:gd name="connsiteX9" fmla="*/ 1188132 w 1188132"/>
                <a:gd name="connsiteY9" fmla="*/ 684076 h 1027544"/>
                <a:gd name="connsiteX10" fmla="*/ 1188132 w 1188132"/>
                <a:gd name="connsiteY10" fmla="*/ 936104 h 1027544"/>
                <a:gd name="connsiteX11" fmla="*/ 1008112 w 1188132"/>
                <a:gd name="connsiteY11" fmla="*/ 936104 h 1027544"/>
                <a:gd name="connsiteX12" fmla="*/ 252028 w 1188132"/>
                <a:gd name="connsiteY12" fmla="*/ 936104 h 1027544"/>
                <a:gd name="connsiteX13" fmla="*/ 91440 w 1188132"/>
                <a:gd name="connsiteY13" fmla="*/ 1027544 h 1027544"/>
                <a:gd name="connsiteX0" fmla="*/ 0 w 1188132"/>
                <a:gd name="connsiteY0" fmla="*/ 684076 h 1027544"/>
                <a:gd name="connsiteX1" fmla="*/ 0 w 1188132"/>
                <a:gd name="connsiteY1" fmla="*/ 72007 h 1027544"/>
                <a:gd name="connsiteX2" fmla="*/ 72007 w 1188132"/>
                <a:gd name="connsiteY2" fmla="*/ 0 h 1027544"/>
                <a:gd name="connsiteX3" fmla="*/ 252028 w 1188132"/>
                <a:gd name="connsiteY3" fmla="*/ 0 h 1027544"/>
                <a:gd name="connsiteX4" fmla="*/ 252028 w 1188132"/>
                <a:gd name="connsiteY4" fmla="*/ 684076 h 1027544"/>
                <a:gd name="connsiteX5" fmla="*/ 1008112 w 1188132"/>
                <a:gd name="connsiteY5" fmla="*/ 684076 h 1027544"/>
                <a:gd name="connsiteX6" fmla="*/ 1008112 w 1188132"/>
                <a:gd name="connsiteY6" fmla="*/ 540060 h 1027544"/>
                <a:gd name="connsiteX7" fmla="*/ 1188132 w 1188132"/>
                <a:gd name="connsiteY7" fmla="*/ 540060 h 1027544"/>
                <a:gd name="connsiteX8" fmla="*/ 1188132 w 1188132"/>
                <a:gd name="connsiteY8" fmla="*/ 684076 h 1027544"/>
                <a:gd name="connsiteX9" fmla="*/ 1188132 w 1188132"/>
                <a:gd name="connsiteY9" fmla="*/ 936104 h 1027544"/>
                <a:gd name="connsiteX10" fmla="*/ 1008112 w 1188132"/>
                <a:gd name="connsiteY10" fmla="*/ 936104 h 1027544"/>
                <a:gd name="connsiteX11" fmla="*/ 252028 w 1188132"/>
                <a:gd name="connsiteY11" fmla="*/ 936104 h 1027544"/>
                <a:gd name="connsiteX12" fmla="*/ 91440 w 1188132"/>
                <a:gd name="connsiteY12" fmla="*/ 1027544 h 1027544"/>
                <a:gd name="connsiteX0" fmla="*/ 0 w 1188132"/>
                <a:gd name="connsiteY0" fmla="*/ 72007 h 1027544"/>
                <a:gd name="connsiteX1" fmla="*/ 72007 w 1188132"/>
                <a:gd name="connsiteY1" fmla="*/ 0 h 1027544"/>
                <a:gd name="connsiteX2" fmla="*/ 252028 w 1188132"/>
                <a:gd name="connsiteY2" fmla="*/ 0 h 1027544"/>
                <a:gd name="connsiteX3" fmla="*/ 252028 w 1188132"/>
                <a:gd name="connsiteY3" fmla="*/ 684076 h 1027544"/>
                <a:gd name="connsiteX4" fmla="*/ 1008112 w 1188132"/>
                <a:gd name="connsiteY4" fmla="*/ 684076 h 1027544"/>
                <a:gd name="connsiteX5" fmla="*/ 1008112 w 1188132"/>
                <a:gd name="connsiteY5" fmla="*/ 540060 h 1027544"/>
                <a:gd name="connsiteX6" fmla="*/ 1188132 w 1188132"/>
                <a:gd name="connsiteY6" fmla="*/ 540060 h 1027544"/>
                <a:gd name="connsiteX7" fmla="*/ 1188132 w 1188132"/>
                <a:gd name="connsiteY7" fmla="*/ 684076 h 1027544"/>
                <a:gd name="connsiteX8" fmla="*/ 1188132 w 1188132"/>
                <a:gd name="connsiteY8" fmla="*/ 936104 h 1027544"/>
                <a:gd name="connsiteX9" fmla="*/ 1008112 w 1188132"/>
                <a:gd name="connsiteY9" fmla="*/ 936104 h 1027544"/>
                <a:gd name="connsiteX10" fmla="*/ 252028 w 1188132"/>
                <a:gd name="connsiteY10" fmla="*/ 936104 h 1027544"/>
                <a:gd name="connsiteX11" fmla="*/ 91440 w 1188132"/>
                <a:gd name="connsiteY11" fmla="*/ 1027544 h 1027544"/>
                <a:gd name="connsiteX0" fmla="*/ 0 w 1188132"/>
                <a:gd name="connsiteY0" fmla="*/ 72007 h 936104"/>
                <a:gd name="connsiteX1" fmla="*/ 72007 w 1188132"/>
                <a:gd name="connsiteY1" fmla="*/ 0 h 936104"/>
                <a:gd name="connsiteX2" fmla="*/ 252028 w 1188132"/>
                <a:gd name="connsiteY2" fmla="*/ 0 h 936104"/>
                <a:gd name="connsiteX3" fmla="*/ 252028 w 1188132"/>
                <a:gd name="connsiteY3" fmla="*/ 684076 h 936104"/>
                <a:gd name="connsiteX4" fmla="*/ 1008112 w 1188132"/>
                <a:gd name="connsiteY4" fmla="*/ 684076 h 936104"/>
                <a:gd name="connsiteX5" fmla="*/ 1008112 w 1188132"/>
                <a:gd name="connsiteY5" fmla="*/ 540060 h 936104"/>
                <a:gd name="connsiteX6" fmla="*/ 1188132 w 1188132"/>
                <a:gd name="connsiteY6" fmla="*/ 540060 h 936104"/>
                <a:gd name="connsiteX7" fmla="*/ 1188132 w 1188132"/>
                <a:gd name="connsiteY7" fmla="*/ 684076 h 936104"/>
                <a:gd name="connsiteX8" fmla="*/ 1188132 w 1188132"/>
                <a:gd name="connsiteY8" fmla="*/ 936104 h 936104"/>
                <a:gd name="connsiteX9" fmla="*/ 1008112 w 1188132"/>
                <a:gd name="connsiteY9" fmla="*/ 936104 h 936104"/>
                <a:gd name="connsiteX10" fmla="*/ 252028 w 1188132"/>
                <a:gd name="connsiteY10" fmla="*/ 936104 h 936104"/>
                <a:gd name="connsiteX0" fmla="*/ 0 w 1188132"/>
                <a:gd name="connsiteY0" fmla="*/ 72007 h 936104"/>
                <a:gd name="connsiteX1" fmla="*/ 72007 w 1188132"/>
                <a:gd name="connsiteY1" fmla="*/ 0 h 936104"/>
                <a:gd name="connsiteX2" fmla="*/ 252028 w 1188132"/>
                <a:gd name="connsiteY2" fmla="*/ 0 h 936104"/>
                <a:gd name="connsiteX3" fmla="*/ 252028 w 1188132"/>
                <a:gd name="connsiteY3" fmla="*/ 684076 h 936104"/>
                <a:gd name="connsiteX4" fmla="*/ 1008112 w 1188132"/>
                <a:gd name="connsiteY4" fmla="*/ 684076 h 936104"/>
                <a:gd name="connsiteX5" fmla="*/ 1008112 w 1188132"/>
                <a:gd name="connsiteY5" fmla="*/ 540060 h 936104"/>
                <a:gd name="connsiteX6" fmla="*/ 1188132 w 1188132"/>
                <a:gd name="connsiteY6" fmla="*/ 540060 h 936104"/>
                <a:gd name="connsiteX7" fmla="*/ 1188132 w 1188132"/>
                <a:gd name="connsiteY7" fmla="*/ 684076 h 936104"/>
                <a:gd name="connsiteX8" fmla="*/ 1188132 w 1188132"/>
                <a:gd name="connsiteY8" fmla="*/ 936104 h 936104"/>
                <a:gd name="connsiteX9" fmla="*/ 1008112 w 1188132"/>
                <a:gd name="connsiteY9" fmla="*/ 936104 h 936104"/>
                <a:gd name="connsiteX0" fmla="*/ 0 w 1188132"/>
                <a:gd name="connsiteY0" fmla="*/ 72007 h 936104"/>
                <a:gd name="connsiteX1" fmla="*/ 72007 w 1188132"/>
                <a:gd name="connsiteY1" fmla="*/ 0 h 936104"/>
                <a:gd name="connsiteX2" fmla="*/ 252028 w 1188132"/>
                <a:gd name="connsiteY2" fmla="*/ 0 h 936104"/>
                <a:gd name="connsiteX3" fmla="*/ 252028 w 1188132"/>
                <a:gd name="connsiteY3" fmla="*/ 684076 h 936104"/>
                <a:gd name="connsiteX4" fmla="*/ 1008112 w 1188132"/>
                <a:gd name="connsiteY4" fmla="*/ 684076 h 936104"/>
                <a:gd name="connsiteX5" fmla="*/ 1008112 w 1188132"/>
                <a:gd name="connsiteY5" fmla="*/ 540060 h 936104"/>
                <a:gd name="connsiteX6" fmla="*/ 1188132 w 1188132"/>
                <a:gd name="connsiteY6" fmla="*/ 540060 h 936104"/>
                <a:gd name="connsiteX7" fmla="*/ 1188132 w 1188132"/>
                <a:gd name="connsiteY7" fmla="*/ 684076 h 936104"/>
                <a:gd name="connsiteX8" fmla="*/ 1188132 w 1188132"/>
                <a:gd name="connsiteY8" fmla="*/ 936104 h 936104"/>
                <a:gd name="connsiteX0" fmla="*/ 0 w 1188132"/>
                <a:gd name="connsiteY0" fmla="*/ 72007 h 684076"/>
                <a:gd name="connsiteX1" fmla="*/ 72007 w 1188132"/>
                <a:gd name="connsiteY1" fmla="*/ 0 h 684076"/>
                <a:gd name="connsiteX2" fmla="*/ 252028 w 1188132"/>
                <a:gd name="connsiteY2" fmla="*/ 0 h 684076"/>
                <a:gd name="connsiteX3" fmla="*/ 252028 w 1188132"/>
                <a:gd name="connsiteY3" fmla="*/ 684076 h 684076"/>
                <a:gd name="connsiteX4" fmla="*/ 1008112 w 1188132"/>
                <a:gd name="connsiteY4" fmla="*/ 684076 h 684076"/>
                <a:gd name="connsiteX5" fmla="*/ 1008112 w 1188132"/>
                <a:gd name="connsiteY5" fmla="*/ 540060 h 684076"/>
                <a:gd name="connsiteX6" fmla="*/ 1188132 w 1188132"/>
                <a:gd name="connsiteY6" fmla="*/ 540060 h 684076"/>
                <a:gd name="connsiteX7" fmla="*/ 1188132 w 1188132"/>
                <a:gd name="connsiteY7" fmla="*/ 684076 h 684076"/>
                <a:gd name="connsiteX0" fmla="*/ 0 w 1188132"/>
                <a:gd name="connsiteY0" fmla="*/ 72007 h 684076"/>
                <a:gd name="connsiteX1" fmla="*/ 72007 w 1188132"/>
                <a:gd name="connsiteY1" fmla="*/ 0 h 684076"/>
                <a:gd name="connsiteX2" fmla="*/ 252028 w 1188132"/>
                <a:gd name="connsiteY2" fmla="*/ 0 h 684076"/>
                <a:gd name="connsiteX3" fmla="*/ 252028 w 1188132"/>
                <a:gd name="connsiteY3" fmla="*/ 684076 h 684076"/>
                <a:gd name="connsiteX4" fmla="*/ 1008112 w 1188132"/>
                <a:gd name="connsiteY4" fmla="*/ 684076 h 684076"/>
                <a:gd name="connsiteX5" fmla="*/ 1008112 w 1188132"/>
                <a:gd name="connsiteY5" fmla="*/ 540060 h 684076"/>
                <a:gd name="connsiteX6" fmla="*/ 1188132 w 1188132"/>
                <a:gd name="connsiteY6" fmla="*/ 540060 h 684076"/>
                <a:gd name="connsiteX0" fmla="*/ 0 w 1008112"/>
                <a:gd name="connsiteY0" fmla="*/ 72007 h 684076"/>
                <a:gd name="connsiteX1" fmla="*/ 72007 w 1008112"/>
                <a:gd name="connsiteY1" fmla="*/ 0 h 684076"/>
                <a:gd name="connsiteX2" fmla="*/ 252028 w 1008112"/>
                <a:gd name="connsiteY2" fmla="*/ 0 h 684076"/>
                <a:gd name="connsiteX3" fmla="*/ 252028 w 1008112"/>
                <a:gd name="connsiteY3" fmla="*/ 684076 h 684076"/>
                <a:gd name="connsiteX4" fmla="*/ 1008112 w 1008112"/>
                <a:gd name="connsiteY4" fmla="*/ 684076 h 684076"/>
                <a:gd name="connsiteX5" fmla="*/ 1008112 w 1008112"/>
                <a:gd name="connsiteY5" fmla="*/ 540060 h 6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8112" h="684076">
                  <a:moveTo>
                    <a:pt x="0" y="72007"/>
                  </a:moveTo>
                  <a:lnTo>
                    <a:pt x="72007" y="0"/>
                  </a:lnTo>
                  <a:lnTo>
                    <a:pt x="252028" y="0"/>
                  </a:lnTo>
                  <a:lnTo>
                    <a:pt x="252028" y="684076"/>
                  </a:lnTo>
                  <a:lnTo>
                    <a:pt x="1008112" y="684076"/>
                  </a:lnTo>
                  <a:lnTo>
                    <a:pt x="1008112" y="540060"/>
                  </a:lnTo>
                </a:path>
              </a:pathLst>
            </a:cu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3" name="直接连接符 282"/>
            <p:cNvCxnSpPr/>
            <p:nvPr/>
          </p:nvCxnSpPr>
          <p:spPr>
            <a:xfrm flipV="1">
              <a:off x="4788024" y="2168860"/>
              <a:ext cx="0" cy="180020"/>
            </a:xfrm>
            <a:prstGeom prst="line">
              <a:avLst/>
            </a:prstGeom>
            <a:ln w="25400" cap="sq">
              <a:solidFill>
                <a:srgbClr val="FF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 flipH="1">
              <a:off x="3563888" y="3066396"/>
              <a:ext cx="144016" cy="0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等腰三角形 295"/>
            <p:cNvSpPr/>
            <p:nvPr/>
          </p:nvSpPr>
          <p:spPr>
            <a:xfrm rot="10800000">
              <a:off x="3474924" y="2975340"/>
              <a:ext cx="180000" cy="180000"/>
            </a:xfrm>
            <a:prstGeom prst="triangle">
              <a:avLst/>
            </a:prstGeom>
            <a:solidFill>
              <a:schemeClr val="bg1"/>
            </a:solidFill>
            <a:ln w="25400" cap="flat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 rot="5400000">
              <a:off x="3536124" y="3155376"/>
              <a:ext cx="57600" cy="57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流程图: 过程 297"/>
            <p:cNvSpPr/>
            <p:nvPr/>
          </p:nvSpPr>
          <p:spPr>
            <a:xfrm>
              <a:off x="3743908" y="2975340"/>
              <a:ext cx="288032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zh-CN" sz="14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rdb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304" name="直接连接符 303"/>
            <p:cNvCxnSpPr>
              <a:stCxn id="307" idx="3"/>
            </p:cNvCxnSpPr>
            <p:nvPr/>
          </p:nvCxnSpPr>
          <p:spPr>
            <a:xfrm flipH="1" flipV="1">
              <a:off x="6516216" y="2276872"/>
              <a:ext cx="1036" cy="698468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>
              <a:stCxn id="308" idx="6"/>
            </p:cNvCxnSpPr>
            <p:nvPr/>
          </p:nvCxnSpPr>
          <p:spPr>
            <a:xfrm flipH="1">
              <a:off x="6516216" y="3212976"/>
              <a:ext cx="1036" cy="216024"/>
            </a:xfrm>
            <a:prstGeom prst="line">
              <a:avLst/>
            </a:prstGeom>
            <a:ln w="25400"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flipH="1">
              <a:off x="6516216" y="3066396"/>
              <a:ext cx="144016" cy="0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等腰三角形 306"/>
            <p:cNvSpPr/>
            <p:nvPr/>
          </p:nvSpPr>
          <p:spPr>
            <a:xfrm rot="10800000">
              <a:off x="6427252" y="2975340"/>
              <a:ext cx="180000" cy="180000"/>
            </a:xfrm>
            <a:prstGeom prst="triangle">
              <a:avLst/>
            </a:prstGeom>
            <a:solidFill>
              <a:schemeClr val="bg1"/>
            </a:solidFill>
            <a:ln w="25400" cap="flat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 rot="5400000">
              <a:off x="6488452" y="3155376"/>
              <a:ext cx="57600" cy="57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流程图: 过程 308"/>
            <p:cNvSpPr/>
            <p:nvPr/>
          </p:nvSpPr>
          <p:spPr>
            <a:xfrm>
              <a:off x="6696236" y="2975340"/>
              <a:ext cx="288032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zh-CN" sz="14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rdd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>
              <a:off x="6876256" y="1988840"/>
              <a:ext cx="576000" cy="576000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正弦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ROM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316" name="直接连接符 315"/>
            <p:cNvCxnSpPr/>
            <p:nvPr/>
          </p:nvCxnSpPr>
          <p:spPr>
            <a:xfrm flipH="1">
              <a:off x="7452256" y="2276872"/>
              <a:ext cx="108000" cy="32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22" idx="3"/>
            </p:cNvCxnSpPr>
            <p:nvPr/>
          </p:nvCxnSpPr>
          <p:spPr>
            <a:xfrm flipH="1" flipV="1">
              <a:off x="8568444" y="2420888"/>
              <a:ext cx="1036" cy="554452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>
              <a:stCxn id="323" idx="6"/>
            </p:cNvCxnSpPr>
            <p:nvPr/>
          </p:nvCxnSpPr>
          <p:spPr>
            <a:xfrm flipH="1">
              <a:off x="8568444" y="3212976"/>
              <a:ext cx="1036" cy="216024"/>
            </a:xfrm>
            <a:prstGeom prst="line">
              <a:avLst/>
            </a:prstGeom>
            <a:ln w="25400"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flipH="1">
              <a:off x="8568444" y="3066396"/>
              <a:ext cx="144016" cy="0"/>
            </a:xfrm>
            <a:prstGeom prst="line">
              <a:avLst/>
            </a:prstGeom>
            <a:ln w="25400" cap="flat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等腰三角形 321"/>
            <p:cNvSpPr/>
            <p:nvPr/>
          </p:nvSpPr>
          <p:spPr>
            <a:xfrm rot="10800000">
              <a:off x="8479480" y="2975340"/>
              <a:ext cx="180000" cy="180000"/>
            </a:xfrm>
            <a:prstGeom prst="triangle">
              <a:avLst/>
            </a:prstGeom>
            <a:solidFill>
              <a:schemeClr val="bg1"/>
            </a:solidFill>
            <a:ln w="25400" cap="flat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 rot="5400000">
              <a:off x="8540680" y="3155376"/>
              <a:ext cx="57600" cy="57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流程图: 过程 323"/>
            <p:cNvSpPr/>
            <p:nvPr/>
          </p:nvSpPr>
          <p:spPr>
            <a:xfrm>
              <a:off x="8748464" y="2975340"/>
              <a:ext cx="216000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zh-CN" sz="14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rde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35" name="任意多边形 334"/>
            <p:cNvSpPr/>
            <p:nvPr/>
          </p:nvSpPr>
          <p:spPr>
            <a:xfrm>
              <a:off x="6372200" y="2024844"/>
              <a:ext cx="1476164" cy="900100"/>
            </a:xfrm>
            <a:custGeom>
              <a:avLst/>
              <a:gdLst>
                <a:gd name="connsiteX0" fmla="*/ 71984 w 1584176"/>
                <a:gd name="connsiteY0" fmla="*/ 0 h 1044116"/>
                <a:gd name="connsiteX1" fmla="*/ 288032 w 1584176"/>
                <a:gd name="connsiteY1" fmla="*/ 0 h 1044116"/>
                <a:gd name="connsiteX2" fmla="*/ 360040 w 1584176"/>
                <a:gd name="connsiteY2" fmla="*/ 0 h 1044116"/>
                <a:gd name="connsiteX3" fmla="*/ 360040 w 1584176"/>
                <a:gd name="connsiteY3" fmla="*/ 252028 h 1044116"/>
                <a:gd name="connsiteX4" fmla="*/ 360040 w 1584176"/>
                <a:gd name="connsiteY4" fmla="*/ 900100 h 1044116"/>
                <a:gd name="connsiteX5" fmla="*/ 1476164 w 1584176"/>
                <a:gd name="connsiteY5" fmla="*/ 900100 h 1044116"/>
                <a:gd name="connsiteX6" fmla="*/ 1476164 w 1584176"/>
                <a:gd name="connsiteY6" fmla="*/ 756084 h 1044116"/>
                <a:gd name="connsiteX7" fmla="*/ 1584176 w 1584176"/>
                <a:gd name="connsiteY7" fmla="*/ 756084 h 1044116"/>
                <a:gd name="connsiteX8" fmla="*/ 1584176 w 1584176"/>
                <a:gd name="connsiteY8" fmla="*/ 900100 h 1044116"/>
                <a:gd name="connsiteX9" fmla="*/ 1584176 w 1584176"/>
                <a:gd name="connsiteY9" fmla="*/ 1044116 h 1044116"/>
                <a:gd name="connsiteX10" fmla="*/ 1476164 w 1584176"/>
                <a:gd name="connsiteY10" fmla="*/ 1044116 h 1044116"/>
                <a:gd name="connsiteX11" fmla="*/ 360040 w 1584176"/>
                <a:gd name="connsiteY11" fmla="*/ 1044116 h 1044116"/>
                <a:gd name="connsiteX12" fmla="*/ 288032 w 1584176"/>
                <a:gd name="connsiteY12" fmla="*/ 1044116 h 1044116"/>
                <a:gd name="connsiteX13" fmla="*/ 288032 w 1584176"/>
                <a:gd name="connsiteY13" fmla="*/ 900100 h 1044116"/>
                <a:gd name="connsiteX14" fmla="*/ 288032 w 1584176"/>
                <a:gd name="connsiteY14" fmla="*/ 252028 h 1044116"/>
                <a:gd name="connsiteX15" fmla="*/ 0 w 1584176"/>
                <a:gd name="connsiteY15" fmla="*/ 252028 h 1044116"/>
                <a:gd name="connsiteX16" fmla="*/ 0 w 1584176"/>
                <a:gd name="connsiteY16" fmla="*/ 71984 h 1044116"/>
                <a:gd name="connsiteX0" fmla="*/ 288032 w 1584176"/>
                <a:gd name="connsiteY0" fmla="*/ 1044116 h 1135556"/>
                <a:gd name="connsiteX1" fmla="*/ 288032 w 1584176"/>
                <a:gd name="connsiteY1" fmla="*/ 900100 h 1135556"/>
                <a:gd name="connsiteX2" fmla="*/ 288032 w 1584176"/>
                <a:gd name="connsiteY2" fmla="*/ 252028 h 1135556"/>
                <a:gd name="connsiteX3" fmla="*/ 0 w 1584176"/>
                <a:gd name="connsiteY3" fmla="*/ 252028 h 1135556"/>
                <a:gd name="connsiteX4" fmla="*/ 0 w 1584176"/>
                <a:gd name="connsiteY4" fmla="*/ 71984 h 1135556"/>
                <a:gd name="connsiteX5" fmla="*/ 71984 w 1584176"/>
                <a:gd name="connsiteY5" fmla="*/ 0 h 1135556"/>
                <a:gd name="connsiteX6" fmla="*/ 288032 w 1584176"/>
                <a:gd name="connsiteY6" fmla="*/ 0 h 1135556"/>
                <a:gd name="connsiteX7" fmla="*/ 360040 w 1584176"/>
                <a:gd name="connsiteY7" fmla="*/ 0 h 1135556"/>
                <a:gd name="connsiteX8" fmla="*/ 360040 w 1584176"/>
                <a:gd name="connsiteY8" fmla="*/ 252028 h 1135556"/>
                <a:gd name="connsiteX9" fmla="*/ 360040 w 1584176"/>
                <a:gd name="connsiteY9" fmla="*/ 900100 h 1135556"/>
                <a:gd name="connsiteX10" fmla="*/ 1476164 w 1584176"/>
                <a:gd name="connsiteY10" fmla="*/ 900100 h 1135556"/>
                <a:gd name="connsiteX11" fmla="*/ 1476164 w 1584176"/>
                <a:gd name="connsiteY11" fmla="*/ 756084 h 1135556"/>
                <a:gd name="connsiteX12" fmla="*/ 1584176 w 1584176"/>
                <a:gd name="connsiteY12" fmla="*/ 756084 h 1135556"/>
                <a:gd name="connsiteX13" fmla="*/ 1584176 w 1584176"/>
                <a:gd name="connsiteY13" fmla="*/ 900100 h 1135556"/>
                <a:gd name="connsiteX14" fmla="*/ 1584176 w 1584176"/>
                <a:gd name="connsiteY14" fmla="*/ 1044116 h 1135556"/>
                <a:gd name="connsiteX15" fmla="*/ 1476164 w 1584176"/>
                <a:gd name="connsiteY15" fmla="*/ 1044116 h 1135556"/>
                <a:gd name="connsiteX16" fmla="*/ 360040 w 1584176"/>
                <a:gd name="connsiteY16" fmla="*/ 1044116 h 1135556"/>
                <a:gd name="connsiteX17" fmla="*/ 379472 w 1584176"/>
                <a:gd name="connsiteY17" fmla="*/ 1135556 h 1135556"/>
                <a:gd name="connsiteX0" fmla="*/ 288032 w 1584176"/>
                <a:gd name="connsiteY0" fmla="*/ 1044116 h 1044116"/>
                <a:gd name="connsiteX1" fmla="*/ 288032 w 1584176"/>
                <a:gd name="connsiteY1" fmla="*/ 900100 h 1044116"/>
                <a:gd name="connsiteX2" fmla="*/ 288032 w 1584176"/>
                <a:gd name="connsiteY2" fmla="*/ 252028 h 1044116"/>
                <a:gd name="connsiteX3" fmla="*/ 0 w 1584176"/>
                <a:gd name="connsiteY3" fmla="*/ 252028 h 1044116"/>
                <a:gd name="connsiteX4" fmla="*/ 0 w 1584176"/>
                <a:gd name="connsiteY4" fmla="*/ 71984 h 1044116"/>
                <a:gd name="connsiteX5" fmla="*/ 71984 w 1584176"/>
                <a:gd name="connsiteY5" fmla="*/ 0 h 1044116"/>
                <a:gd name="connsiteX6" fmla="*/ 288032 w 1584176"/>
                <a:gd name="connsiteY6" fmla="*/ 0 h 1044116"/>
                <a:gd name="connsiteX7" fmla="*/ 360040 w 1584176"/>
                <a:gd name="connsiteY7" fmla="*/ 0 h 1044116"/>
                <a:gd name="connsiteX8" fmla="*/ 360040 w 1584176"/>
                <a:gd name="connsiteY8" fmla="*/ 252028 h 1044116"/>
                <a:gd name="connsiteX9" fmla="*/ 360040 w 1584176"/>
                <a:gd name="connsiteY9" fmla="*/ 900100 h 1044116"/>
                <a:gd name="connsiteX10" fmla="*/ 1476164 w 1584176"/>
                <a:gd name="connsiteY10" fmla="*/ 900100 h 1044116"/>
                <a:gd name="connsiteX11" fmla="*/ 1476164 w 1584176"/>
                <a:gd name="connsiteY11" fmla="*/ 756084 h 1044116"/>
                <a:gd name="connsiteX12" fmla="*/ 1584176 w 1584176"/>
                <a:gd name="connsiteY12" fmla="*/ 756084 h 1044116"/>
                <a:gd name="connsiteX13" fmla="*/ 1584176 w 1584176"/>
                <a:gd name="connsiteY13" fmla="*/ 900100 h 1044116"/>
                <a:gd name="connsiteX14" fmla="*/ 1584176 w 1584176"/>
                <a:gd name="connsiteY14" fmla="*/ 1044116 h 1044116"/>
                <a:gd name="connsiteX15" fmla="*/ 1476164 w 1584176"/>
                <a:gd name="connsiteY15" fmla="*/ 1044116 h 1044116"/>
                <a:gd name="connsiteX16" fmla="*/ 360040 w 1584176"/>
                <a:gd name="connsiteY16" fmla="*/ 1044116 h 1044116"/>
                <a:gd name="connsiteX0" fmla="*/ 288032 w 1584176"/>
                <a:gd name="connsiteY0" fmla="*/ 1044116 h 1044116"/>
                <a:gd name="connsiteX1" fmla="*/ 288032 w 1584176"/>
                <a:gd name="connsiteY1" fmla="*/ 900100 h 1044116"/>
                <a:gd name="connsiteX2" fmla="*/ 288032 w 1584176"/>
                <a:gd name="connsiteY2" fmla="*/ 252028 h 1044116"/>
                <a:gd name="connsiteX3" fmla="*/ 0 w 1584176"/>
                <a:gd name="connsiteY3" fmla="*/ 252028 h 1044116"/>
                <a:gd name="connsiteX4" fmla="*/ 0 w 1584176"/>
                <a:gd name="connsiteY4" fmla="*/ 71984 h 1044116"/>
                <a:gd name="connsiteX5" fmla="*/ 71984 w 1584176"/>
                <a:gd name="connsiteY5" fmla="*/ 0 h 1044116"/>
                <a:gd name="connsiteX6" fmla="*/ 288032 w 1584176"/>
                <a:gd name="connsiteY6" fmla="*/ 0 h 1044116"/>
                <a:gd name="connsiteX7" fmla="*/ 360040 w 1584176"/>
                <a:gd name="connsiteY7" fmla="*/ 0 h 1044116"/>
                <a:gd name="connsiteX8" fmla="*/ 360040 w 1584176"/>
                <a:gd name="connsiteY8" fmla="*/ 252028 h 1044116"/>
                <a:gd name="connsiteX9" fmla="*/ 360040 w 1584176"/>
                <a:gd name="connsiteY9" fmla="*/ 900100 h 1044116"/>
                <a:gd name="connsiteX10" fmla="*/ 1476164 w 1584176"/>
                <a:gd name="connsiteY10" fmla="*/ 900100 h 1044116"/>
                <a:gd name="connsiteX11" fmla="*/ 1476164 w 1584176"/>
                <a:gd name="connsiteY11" fmla="*/ 756084 h 1044116"/>
                <a:gd name="connsiteX12" fmla="*/ 1584176 w 1584176"/>
                <a:gd name="connsiteY12" fmla="*/ 756084 h 1044116"/>
                <a:gd name="connsiteX13" fmla="*/ 1584176 w 1584176"/>
                <a:gd name="connsiteY13" fmla="*/ 900100 h 1044116"/>
                <a:gd name="connsiteX14" fmla="*/ 1584176 w 1584176"/>
                <a:gd name="connsiteY14" fmla="*/ 1044116 h 1044116"/>
                <a:gd name="connsiteX15" fmla="*/ 1476164 w 1584176"/>
                <a:gd name="connsiteY15" fmla="*/ 1044116 h 1044116"/>
                <a:gd name="connsiteX0" fmla="*/ 288032 w 1584176"/>
                <a:gd name="connsiteY0" fmla="*/ 900100 h 1044116"/>
                <a:gd name="connsiteX1" fmla="*/ 288032 w 1584176"/>
                <a:gd name="connsiteY1" fmla="*/ 252028 h 1044116"/>
                <a:gd name="connsiteX2" fmla="*/ 0 w 1584176"/>
                <a:gd name="connsiteY2" fmla="*/ 252028 h 1044116"/>
                <a:gd name="connsiteX3" fmla="*/ 0 w 1584176"/>
                <a:gd name="connsiteY3" fmla="*/ 71984 h 1044116"/>
                <a:gd name="connsiteX4" fmla="*/ 71984 w 1584176"/>
                <a:gd name="connsiteY4" fmla="*/ 0 h 1044116"/>
                <a:gd name="connsiteX5" fmla="*/ 288032 w 1584176"/>
                <a:gd name="connsiteY5" fmla="*/ 0 h 1044116"/>
                <a:gd name="connsiteX6" fmla="*/ 360040 w 1584176"/>
                <a:gd name="connsiteY6" fmla="*/ 0 h 1044116"/>
                <a:gd name="connsiteX7" fmla="*/ 360040 w 1584176"/>
                <a:gd name="connsiteY7" fmla="*/ 252028 h 1044116"/>
                <a:gd name="connsiteX8" fmla="*/ 360040 w 1584176"/>
                <a:gd name="connsiteY8" fmla="*/ 900100 h 1044116"/>
                <a:gd name="connsiteX9" fmla="*/ 1476164 w 1584176"/>
                <a:gd name="connsiteY9" fmla="*/ 900100 h 1044116"/>
                <a:gd name="connsiteX10" fmla="*/ 1476164 w 1584176"/>
                <a:gd name="connsiteY10" fmla="*/ 756084 h 1044116"/>
                <a:gd name="connsiteX11" fmla="*/ 1584176 w 1584176"/>
                <a:gd name="connsiteY11" fmla="*/ 756084 h 1044116"/>
                <a:gd name="connsiteX12" fmla="*/ 1584176 w 1584176"/>
                <a:gd name="connsiteY12" fmla="*/ 900100 h 1044116"/>
                <a:gd name="connsiteX13" fmla="*/ 1584176 w 1584176"/>
                <a:gd name="connsiteY13" fmla="*/ 1044116 h 1044116"/>
                <a:gd name="connsiteX14" fmla="*/ 1476164 w 1584176"/>
                <a:gd name="connsiteY14" fmla="*/ 1044116 h 1044116"/>
                <a:gd name="connsiteX0" fmla="*/ 288032 w 1584176"/>
                <a:gd name="connsiteY0" fmla="*/ 252028 h 1044116"/>
                <a:gd name="connsiteX1" fmla="*/ 0 w 1584176"/>
                <a:gd name="connsiteY1" fmla="*/ 252028 h 1044116"/>
                <a:gd name="connsiteX2" fmla="*/ 0 w 1584176"/>
                <a:gd name="connsiteY2" fmla="*/ 71984 h 1044116"/>
                <a:gd name="connsiteX3" fmla="*/ 71984 w 1584176"/>
                <a:gd name="connsiteY3" fmla="*/ 0 h 1044116"/>
                <a:gd name="connsiteX4" fmla="*/ 288032 w 1584176"/>
                <a:gd name="connsiteY4" fmla="*/ 0 h 1044116"/>
                <a:gd name="connsiteX5" fmla="*/ 360040 w 1584176"/>
                <a:gd name="connsiteY5" fmla="*/ 0 h 1044116"/>
                <a:gd name="connsiteX6" fmla="*/ 360040 w 1584176"/>
                <a:gd name="connsiteY6" fmla="*/ 252028 h 1044116"/>
                <a:gd name="connsiteX7" fmla="*/ 360040 w 1584176"/>
                <a:gd name="connsiteY7" fmla="*/ 900100 h 1044116"/>
                <a:gd name="connsiteX8" fmla="*/ 1476164 w 1584176"/>
                <a:gd name="connsiteY8" fmla="*/ 900100 h 1044116"/>
                <a:gd name="connsiteX9" fmla="*/ 1476164 w 1584176"/>
                <a:gd name="connsiteY9" fmla="*/ 756084 h 1044116"/>
                <a:gd name="connsiteX10" fmla="*/ 1584176 w 1584176"/>
                <a:gd name="connsiteY10" fmla="*/ 756084 h 1044116"/>
                <a:gd name="connsiteX11" fmla="*/ 1584176 w 1584176"/>
                <a:gd name="connsiteY11" fmla="*/ 900100 h 1044116"/>
                <a:gd name="connsiteX12" fmla="*/ 1584176 w 1584176"/>
                <a:gd name="connsiteY12" fmla="*/ 1044116 h 1044116"/>
                <a:gd name="connsiteX13" fmla="*/ 1476164 w 1584176"/>
                <a:gd name="connsiteY13" fmla="*/ 1044116 h 1044116"/>
                <a:gd name="connsiteX0" fmla="*/ 0 w 1584176"/>
                <a:gd name="connsiteY0" fmla="*/ 252028 h 1044116"/>
                <a:gd name="connsiteX1" fmla="*/ 0 w 1584176"/>
                <a:gd name="connsiteY1" fmla="*/ 71984 h 1044116"/>
                <a:gd name="connsiteX2" fmla="*/ 71984 w 1584176"/>
                <a:gd name="connsiteY2" fmla="*/ 0 h 1044116"/>
                <a:gd name="connsiteX3" fmla="*/ 288032 w 1584176"/>
                <a:gd name="connsiteY3" fmla="*/ 0 h 1044116"/>
                <a:gd name="connsiteX4" fmla="*/ 360040 w 1584176"/>
                <a:gd name="connsiteY4" fmla="*/ 0 h 1044116"/>
                <a:gd name="connsiteX5" fmla="*/ 360040 w 1584176"/>
                <a:gd name="connsiteY5" fmla="*/ 252028 h 1044116"/>
                <a:gd name="connsiteX6" fmla="*/ 360040 w 1584176"/>
                <a:gd name="connsiteY6" fmla="*/ 900100 h 1044116"/>
                <a:gd name="connsiteX7" fmla="*/ 1476164 w 1584176"/>
                <a:gd name="connsiteY7" fmla="*/ 900100 h 1044116"/>
                <a:gd name="connsiteX8" fmla="*/ 1476164 w 1584176"/>
                <a:gd name="connsiteY8" fmla="*/ 756084 h 1044116"/>
                <a:gd name="connsiteX9" fmla="*/ 1584176 w 1584176"/>
                <a:gd name="connsiteY9" fmla="*/ 756084 h 1044116"/>
                <a:gd name="connsiteX10" fmla="*/ 1584176 w 1584176"/>
                <a:gd name="connsiteY10" fmla="*/ 900100 h 1044116"/>
                <a:gd name="connsiteX11" fmla="*/ 1584176 w 1584176"/>
                <a:gd name="connsiteY11" fmla="*/ 1044116 h 1044116"/>
                <a:gd name="connsiteX12" fmla="*/ 1476164 w 1584176"/>
                <a:gd name="connsiteY12" fmla="*/ 1044116 h 1044116"/>
                <a:gd name="connsiteX0" fmla="*/ 0 w 1584176"/>
                <a:gd name="connsiteY0" fmla="*/ 252028 h 1044116"/>
                <a:gd name="connsiteX1" fmla="*/ 0 w 1584176"/>
                <a:gd name="connsiteY1" fmla="*/ 71984 h 1044116"/>
                <a:gd name="connsiteX2" fmla="*/ 71984 w 1584176"/>
                <a:gd name="connsiteY2" fmla="*/ 0 h 1044116"/>
                <a:gd name="connsiteX3" fmla="*/ 360040 w 1584176"/>
                <a:gd name="connsiteY3" fmla="*/ 0 h 1044116"/>
                <a:gd name="connsiteX4" fmla="*/ 360040 w 1584176"/>
                <a:gd name="connsiteY4" fmla="*/ 252028 h 1044116"/>
                <a:gd name="connsiteX5" fmla="*/ 360040 w 1584176"/>
                <a:gd name="connsiteY5" fmla="*/ 900100 h 1044116"/>
                <a:gd name="connsiteX6" fmla="*/ 1476164 w 1584176"/>
                <a:gd name="connsiteY6" fmla="*/ 900100 h 1044116"/>
                <a:gd name="connsiteX7" fmla="*/ 1476164 w 1584176"/>
                <a:gd name="connsiteY7" fmla="*/ 756084 h 1044116"/>
                <a:gd name="connsiteX8" fmla="*/ 1584176 w 1584176"/>
                <a:gd name="connsiteY8" fmla="*/ 756084 h 1044116"/>
                <a:gd name="connsiteX9" fmla="*/ 1584176 w 1584176"/>
                <a:gd name="connsiteY9" fmla="*/ 900100 h 1044116"/>
                <a:gd name="connsiteX10" fmla="*/ 1584176 w 1584176"/>
                <a:gd name="connsiteY10" fmla="*/ 1044116 h 1044116"/>
                <a:gd name="connsiteX11" fmla="*/ 1476164 w 1584176"/>
                <a:gd name="connsiteY11" fmla="*/ 1044116 h 1044116"/>
                <a:gd name="connsiteX0" fmla="*/ 0 w 1584176"/>
                <a:gd name="connsiteY0" fmla="*/ 252028 h 1044116"/>
                <a:gd name="connsiteX1" fmla="*/ 0 w 1584176"/>
                <a:gd name="connsiteY1" fmla="*/ 71984 h 1044116"/>
                <a:gd name="connsiteX2" fmla="*/ 71984 w 1584176"/>
                <a:gd name="connsiteY2" fmla="*/ 0 h 1044116"/>
                <a:gd name="connsiteX3" fmla="*/ 360040 w 1584176"/>
                <a:gd name="connsiteY3" fmla="*/ 0 h 1044116"/>
                <a:gd name="connsiteX4" fmla="*/ 360040 w 1584176"/>
                <a:gd name="connsiteY4" fmla="*/ 900100 h 1044116"/>
                <a:gd name="connsiteX5" fmla="*/ 1476164 w 1584176"/>
                <a:gd name="connsiteY5" fmla="*/ 900100 h 1044116"/>
                <a:gd name="connsiteX6" fmla="*/ 1476164 w 1584176"/>
                <a:gd name="connsiteY6" fmla="*/ 756084 h 1044116"/>
                <a:gd name="connsiteX7" fmla="*/ 1584176 w 1584176"/>
                <a:gd name="connsiteY7" fmla="*/ 756084 h 1044116"/>
                <a:gd name="connsiteX8" fmla="*/ 1584176 w 1584176"/>
                <a:gd name="connsiteY8" fmla="*/ 900100 h 1044116"/>
                <a:gd name="connsiteX9" fmla="*/ 1584176 w 1584176"/>
                <a:gd name="connsiteY9" fmla="*/ 1044116 h 1044116"/>
                <a:gd name="connsiteX10" fmla="*/ 1476164 w 1584176"/>
                <a:gd name="connsiteY10" fmla="*/ 1044116 h 1044116"/>
                <a:gd name="connsiteX0" fmla="*/ 0 w 1584176"/>
                <a:gd name="connsiteY0" fmla="*/ 252028 h 1044116"/>
                <a:gd name="connsiteX1" fmla="*/ 0 w 1584176"/>
                <a:gd name="connsiteY1" fmla="*/ 71984 h 1044116"/>
                <a:gd name="connsiteX2" fmla="*/ 71984 w 1584176"/>
                <a:gd name="connsiteY2" fmla="*/ 0 h 1044116"/>
                <a:gd name="connsiteX3" fmla="*/ 360040 w 1584176"/>
                <a:gd name="connsiteY3" fmla="*/ 0 h 1044116"/>
                <a:gd name="connsiteX4" fmla="*/ 360040 w 1584176"/>
                <a:gd name="connsiteY4" fmla="*/ 900100 h 1044116"/>
                <a:gd name="connsiteX5" fmla="*/ 1476164 w 1584176"/>
                <a:gd name="connsiteY5" fmla="*/ 900100 h 1044116"/>
                <a:gd name="connsiteX6" fmla="*/ 1476164 w 1584176"/>
                <a:gd name="connsiteY6" fmla="*/ 756084 h 1044116"/>
                <a:gd name="connsiteX7" fmla="*/ 1584176 w 1584176"/>
                <a:gd name="connsiteY7" fmla="*/ 900100 h 1044116"/>
                <a:gd name="connsiteX8" fmla="*/ 1584176 w 1584176"/>
                <a:gd name="connsiteY8" fmla="*/ 1044116 h 1044116"/>
                <a:gd name="connsiteX9" fmla="*/ 1476164 w 1584176"/>
                <a:gd name="connsiteY9" fmla="*/ 1044116 h 1044116"/>
                <a:gd name="connsiteX0" fmla="*/ 0 w 1584176"/>
                <a:gd name="connsiteY0" fmla="*/ 252028 h 1044116"/>
                <a:gd name="connsiteX1" fmla="*/ 0 w 1584176"/>
                <a:gd name="connsiteY1" fmla="*/ 71984 h 1044116"/>
                <a:gd name="connsiteX2" fmla="*/ 71984 w 1584176"/>
                <a:gd name="connsiteY2" fmla="*/ 0 h 1044116"/>
                <a:gd name="connsiteX3" fmla="*/ 360040 w 1584176"/>
                <a:gd name="connsiteY3" fmla="*/ 0 h 1044116"/>
                <a:gd name="connsiteX4" fmla="*/ 360040 w 1584176"/>
                <a:gd name="connsiteY4" fmla="*/ 900100 h 1044116"/>
                <a:gd name="connsiteX5" fmla="*/ 1476164 w 1584176"/>
                <a:gd name="connsiteY5" fmla="*/ 900100 h 1044116"/>
                <a:gd name="connsiteX6" fmla="*/ 1476164 w 1584176"/>
                <a:gd name="connsiteY6" fmla="*/ 756084 h 1044116"/>
                <a:gd name="connsiteX7" fmla="*/ 1584176 w 1584176"/>
                <a:gd name="connsiteY7" fmla="*/ 1044116 h 1044116"/>
                <a:gd name="connsiteX8" fmla="*/ 1476164 w 1584176"/>
                <a:gd name="connsiteY8" fmla="*/ 1044116 h 1044116"/>
                <a:gd name="connsiteX0" fmla="*/ 0 w 1476164"/>
                <a:gd name="connsiteY0" fmla="*/ 252028 h 1044116"/>
                <a:gd name="connsiteX1" fmla="*/ 0 w 1476164"/>
                <a:gd name="connsiteY1" fmla="*/ 71984 h 1044116"/>
                <a:gd name="connsiteX2" fmla="*/ 71984 w 1476164"/>
                <a:gd name="connsiteY2" fmla="*/ 0 h 1044116"/>
                <a:gd name="connsiteX3" fmla="*/ 360040 w 1476164"/>
                <a:gd name="connsiteY3" fmla="*/ 0 h 1044116"/>
                <a:gd name="connsiteX4" fmla="*/ 360040 w 1476164"/>
                <a:gd name="connsiteY4" fmla="*/ 900100 h 1044116"/>
                <a:gd name="connsiteX5" fmla="*/ 1476164 w 1476164"/>
                <a:gd name="connsiteY5" fmla="*/ 900100 h 1044116"/>
                <a:gd name="connsiteX6" fmla="*/ 1476164 w 1476164"/>
                <a:gd name="connsiteY6" fmla="*/ 756084 h 1044116"/>
                <a:gd name="connsiteX7" fmla="*/ 1476164 w 1476164"/>
                <a:gd name="connsiteY7" fmla="*/ 1044116 h 1044116"/>
                <a:gd name="connsiteX0" fmla="*/ 0 w 1476164"/>
                <a:gd name="connsiteY0" fmla="*/ 252028 h 900100"/>
                <a:gd name="connsiteX1" fmla="*/ 0 w 1476164"/>
                <a:gd name="connsiteY1" fmla="*/ 71984 h 900100"/>
                <a:gd name="connsiteX2" fmla="*/ 71984 w 1476164"/>
                <a:gd name="connsiteY2" fmla="*/ 0 h 900100"/>
                <a:gd name="connsiteX3" fmla="*/ 360040 w 1476164"/>
                <a:gd name="connsiteY3" fmla="*/ 0 h 900100"/>
                <a:gd name="connsiteX4" fmla="*/ 360040 w 1476164"/>
                <a:gd name="connsiteY4" fmla="*/ 900100 h 900100"/>
                <a:gd name="connsiteX5" fmla="*/ 1476164 w 1476164"/>
                <a:gd name="connsiteY5" fmla="*/ 900100 h 900100"/>
                <a:gd name="connsiteX6" fmla="*/ 1476164 w 1476164"/>
                <a:gd name="connsiteY6" fmla="*/ 756084 h 9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164" h="900100">
                  <a:moveTo>
                    <a:pt x="0" y="252028"/>
                  </a:moveTo>
                  <a:lnTo>
                    <a:pt x="0" y="71984"/>
                  </a:lnTo>
                  <a:lnTo>
                    <a:pt x="71984" y="0"/>
                  </a:lnTo>
                  <a:lnTo>
                    <a:pt x="360040" y="0"/>
                  </a:lnTo>
                  <a:lnTo>
                    <a:pt x="360040" y="900100"/>
                  </a:lnTo>
                  <a:lnTo>
                    <a:pt x="1476164" y="900100"/>
                  </a:lnTo>
                  <a:lnTo>
                    <a:pt x="1476164" y="756084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流程图: 过程 342"/>
            <p:cNvSpPr/>
            <p:nvPr/>
          </p:nvSpPr>
          <p:spPr>
            <a:xfrm>
              <a:off x="8064388" y="1196808"/>
              <a:ext cx="720080" cy="504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rgbClr val="FF6600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串行输出</a:t>
              </a:r>
              <a:endParaRPr lang="en-US" altLang="zh-CN" sz="1400" b="1" dirty="0">
                <a:solidFill>
                  <a:srgbClr val="FF6600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400" b="1" dirty="0">
                  <a:solidFill>
                    <a:srgbClr val="FF6600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Serial Out</a:t>
              </a:r>
            </a:p>
          </p:txBody>
        </p:sp>
        <p:sp>
          <p:nvSpPr>
            <p:cNvPr id="344" name="流程图: 过程 343"/>
            <p:cNvSpPr/>
            <p:nvPr/>
          </p:nvSpPr>
          <p:spPr>
            <a:xfrm>
              <a:off x="1979712" y="1016732"/>
              <a:ext cx="1944216" cy="432048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相位计数器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45" name="流程图: 过程 344"/>
            <p:cNvSpPr/>
            <p:nvPr/>
          </p:nvSpPr>
          <p:spPr>
            <a:xfrm>
              <a:off x="4283968" y="1520788"/>
              <a:ext cx="1944216" cy="432048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相位增量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59" name="流程图: 过程 358"/>
            <p:cNvSpPr/>
            <p:nvPr/>
          </p:nvSpPr>
          <p:spPr>
            <a:xfrm rot="16200000">
              <a:off x="1191276" y="2479086"/>
              <a:ext cx="351656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test</a:t>
              </a:r>
            </a:p>
          </p:txBody>
        </p:sp>
        <p:sp>
          <p:nvSpPr>
            <p:cNvPr id="360" name="流程图: 过程 359"/>
            <p:cNvSpPr/>
            <p:nvPr/>
          </p:nvSpPr>
          <p:spPr>
            <a:xfrm rot="16200000">
              <a:off x="977633" y="2479086"/>
              <a:ext cx="351656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altLang="zh-CN" sz="14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lda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61" name="流程图: 过程 360"/>
            <p:cNvSpPr/>
            <p:nvPr/>
          </p:nvSpPr>
          <p:spPr>
            <a:xfrm rot="16200000">
              <a:off x="2777833" y="2407078"/>
              <a:ext cx="351656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test</a:t>
              </a:r>
            </a:p>
          </p:txBody>
        </p:sp>
        <p:sp>
          <p:nvSpPr>
            <p:cNvPr id="362" name="流程图: 过程 361"/>
            <p:cNvSpPr/>
            <p:nvPr/>
          </p:nvSpPr>
          <p:spPr>
            <a:xfrm rot="16200000">
              <a:off x="2469958" y="2166508"/>
              <a:ext cx="351656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altLang="zh-CN" sz="14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ldb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65" name="流程图: 过程 364"/>
            <p:cNvSpPr/>
            <p:nvPr/>
          </p:nvSpPr>
          <p:spPr>
            <a:xfrm rot="16200000">
              <a:off x="4145190" y="2830742"/>
              <a:ext cx="351656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test</a:t>
              </a:r>
            </a:p>
          </p:txBody>
        </p:sp>
        <p:sp>
          <p:nvSpPr>
            <p:cNvPr id="366" name="流程图: 过程 365"/>
            <p:cNvSpPr/>
            <p:nvPr/>
          </p:nvSpPr>
          <p:spPr>
            <a:xfrm rot="16200000">
              <a:off x="3838110" y="2596522"/>
              <a:ext cx="351656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altLang="zh-CN" sz="14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ldc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67" name="流程图: 过程 366"/>
            <p:cNvSpPr/>
            <p:nvPr/>
          </p:nvSpPr>
          <p:spPr>
            <a:xfrm rot="16200000">
              <a:off x="5729366" y="2767118"/>
              <a:ext cx="351656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test</a:t>
              </a:r>
            </a:p>
          </p:txBody>
        </p:sp>
        <p:sp>
          <p:nvSpPr>
            <p:cNvPr id="368" name="流程图: 过程 367"/>
            <p:cNvSpPr/>
            <p:nvPr/>
          </p:nvSpPr>
          <p:spPr>
            <a:xfrm rot="16200000">
              <a:off x="5422286" y="2520198"/>
              <a:ext cx="351656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altLang="zh-CN" sz="14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ldd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69" name="流程图: 过程 368"/>
            <p:cNvSpPr/>
            <p:nvPr/>
          </p:nvSpPr>
          <p:spPr>
            <a:xfrm rot="16200000">
              <a:off x="7781597" y="2911134"/>
              <a:ext cx="351656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test</a:t>
              </a:r>
            </a:p>
          </p:txBody>
        </p:sp>
        <p:sp>
          <p:nvSpPr>
            <p:cNvPr id="370" name="流程图: 过程 369"/>
            <p:cNvSpPr/>
            <p:nvPr/>
          </p:nvSpPr>
          <p:spPr>
            <a:xfrm rot="16200000">
              <a:off x="7474514" y="2676914"/>
              <a:ext cx="351656" cy="18002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altLang="zh-CN" sz="14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lde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376" name="直接连接符 375"/>
            <p:cNvCxnSpPr/>
            <p:nvPr/>
          </p:nvCxnSpPr>
          <p:spPr>
            <a:xfrm flipV="1">
              <a:off x="8424428" y="1700892"/>
              <a:ext cx="0" cy="720000"/>
            </a:xfrm>
            <a:prstGeom prst="line">
              <a:avLst/>
            </a:prstGeom>
            <a:ln w="25400" cap="flat">
              <a:solidFill>
                <a:srgbClr val="FF660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矩形 163"/>
          <p:cNvSpPr/>
          <p:nvPr/>
        </p:nvSpPr>
        <p:spPr>
          <a:xfrm>
            <a:off x="971600" y="4905164"/>
            <a:ext cx="7200800" cy="50405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noProof="0" dirty="0">
                <a:solidFill>
                  <a:srgbClr val="0070C0"/>
                </a:solidFill>
                <a:latin typeface="Arial Narrow" panose="020B0606020202030204" pitchFamily="34" charset="0"/>
                <a:ea typeface="更纱黑体 UI SC" panose="02000500000000000000" pitchFamily="2" charset="-122"/>
              </a:rPr>
              <a:t>用于制造测试的扫描寄存器插入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Narrow" panose="020B0606020202030204" pitchFamily="34" charset="0"/>
              <a:ea typeface="更纱黑体 UI SC" panose="02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451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792088"/>
          </a:xfrm>
        </p:spPr>
        <p:txBody>
          <a:bodyPr/>
          <a:lstStyle/>
          <a:p>
            <a:pPr marL="85725" indent="0" algn="ctr">
              <a:buNone/>
            </a:pPr>
            <a:r>
              <a:rPr lang="zh-CN" altLang="en-US" dirty="0"/>
              <a:t>标准延迟格式文件 </a:t>
            </a:r>
            <a:r>
              <a:rPr lang="en-US" altLang="zh-CN" dirty="0"/>
              <a:t>(Standard Delay Format, SDF)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标准延迟格式文件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D1F0D-792F-4544-B31F-D89B95DFCC02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371600" y="1063488"/>
            <a:ext cx="2743200" cy="4419600"/>
            <a:chOff x="1920" y="480"/>
            <a:chExt cx="1728" cy="278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016" y="672"/>
              <a:ext cx="1536" cy="25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256" y="2164"/>
              <a:ext cx="1056" cy="8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FontTx/>
                <a:buNone/>
              </a:pPr>
              <a:endParaRPr lang="zh-CN" altLang="en-US" sz="1800" b="0">
                <a:ea typeface="宋体" pitchFamily="2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256" y="864"/>
              <a:ext cx="1056" cy="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FontTx/>
                <a:buNone/>
              </a:pPr>
              <a:endParaRPr lang="zh-CN" altLang="en-US" sz="1800" b="0">
                <a:ea typeface="宋体" pitchFamily="2" charset="-122"/>
              </a:endParaRPr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2151" y="925"/>
              <a:ext cx="1252" cy="811"/>
              <a:chOff x="1047" y="1021"/>
              <a:chExt cx="1252" cy="811"/>
            </a:xfrm>
          </p:grpSpPr>
          <p:grpSp>
            <p:nvGrpSpPr>
              <p:cNvPr id="45" name="Group 7"/>
              <p:cNvGrpSpPr>
                <a:grpSpLocks/>
              </p:cNvGrpSpPr>
              <p:nvPr/>
            </p:nvGrpSpPr>
            <p:grpSpPr bwMode="auto">
              <a:xfrm>
                <a:off x="1632" y="1312"/>
                <a:ext cx="667" cy="272"/>
                <a:chOff x="480" y="1984"/>
                <a:chExt cx="667" cy="272"/>
              </a:xfrm>
            </p:grpSpPr>
            <p:sp>
              <p:nvSpPr>
                <p:cNvPr id="56" name="AutoShape 8"/>
                <p:cNvSpPr>
                  <a:spLocks noChangeArrowheads="1"/>
                </p:cNvSpPr>
                <p:nvPr/>
              </p:nvSpPr>
              <p:spPr bwMode="auto">
                <a:xfrm>
                  <a:off x="681" y="1984"/>
                  <a:ext cx="233" cy="272"/>
                </a:xfrm>
                <a:prstGeom prst="flowChartDelay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9"/>
                <p:cNvSpPr>
                  <a:spLocks noChangeShapeType="1"/>
                </p:cNvSpPr>
                <p:nvPr/>
              </p:nvSpPr>
              <p:spPr bwMode="auto">
                <a:xfrm>
                  <a:off x="480" y="2057"/>
                  <a:ext cx="19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10"/>
                <p:cNvSpPr>
                  <a:spLocks noChangeShapeType="1"/>
                </p:cNvSpPr>
                <p:nvPr/>
              </p:nvSpPr>
              <p:spPr bwMode="auto">
                <a:xfrm>
                  <a:off x="480" y="2170"/>
                  <a:ext cx="19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11"/>
                <p:cNvSpPr>
                  <a:spLocks noChangeShapeType="1"/>
                </p:cNvSpPr>
                <p:nvPr/>
              </p:nvSpPr>
              <p:spPr bwMode="auto">
                <a:xfrm>
                  <a:off x="979" y="2121"/>
                  <a:ext cx="16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Oval 12"/>
                <p:cNvSpPr>
                  <a:spLocks noChangeArrowheads="1"/>
                </p:cNvSpPr>
                <p:nvPr/>
              </p:nvSpPr>
              <p:spPr bwMode="auto">
                <a:xfrm>
                  <a:off x="912" y="2090"/>
                  <a:ext cx="57" cy="5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" name="Group 13"/>
              <p:cNvGrpSpPr>
                <a:grpSpLocks/>
              </p:cNvGrpSpPr>
              <p:nvPr/>
            </p:nvGrpSpPr>
            <p:grpSpPr bwMode="auto">
              <a:xfrm>
                <a:off x="1047" y="1021"/>
                <a:ext cx="585" cy="227"/>
                <a:chOff x="519" y="768"/>
                <a:chExt cx="585" cy="227"/>
              </a:xfrm>
            </p:grpSpPr>
            <p:sp>
              <p:nvSpPr>
                <p:cNvPr id="53" name="AutoShape 14"/>
                <p:cNvSpPr>
                  <a:spLocks noChangeArrowheads="1"/>
                </p:cNvSpPr>
                <p:nvPr/>
              </p:nvSpPr>
              <p:spPr bwMode="auto">
                <a:xfrm rot="5400000">
                  <a:off x="702" y="784"/>
                  <a:ext cx="227" cy="195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1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621" y="781"/>
                  <a:ext cx="0" cy="20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16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1003" y="781"/>
                  <a:ext cx="0" cy="20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7"/>
              <p:cNvGrpSpPr>
                <a:grpSpLocks/>
              </p:cNvGrpSpPr>
              <p:nvPr/>
            </p:nvGrpSpPr>
            <p:grpSpPr bwMode="auto">
              <a:xfrm>
                <a:off x="1056" y="1605"/>
                <a:ext cx="585" cy="227"/>
                <a:chOff x="519" y="768"/>
                <a:chExt cx="585" cy="227"/>
              </a:xfrm>
            </p:grpSpPr>
            <p:sp>
              <p:nvSpPr>
                <p:cNvPr id="50" name="AutoShape 18"/>
                <p:cNvSpPr>
                  <a:spLocks noChangeArrowheads="1"/>
                </p:cNvSpPr>
                <p:nvPr/>
              </p:nvSpPr>
              <p:spPr bwMode="auto">
                <a:xfrm rot="5400000">
                  <a:off x="702" y="784"/>
                  <a:ext cx="227" cy="195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19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621" y="781"/>
                  <a:ext cx="0" cy="20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20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1003" y="781"/>
                  <a:ext cx="0" cy="20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21"/>
              <p:cNvSpPr>
                <a:spLocks noChangeShapeType="1"/>
              </p:cNvSpPr>
              <p:nvPr/>
            </p:nvSpPr>
            <p:spPr bwMode="auto">
              <a:xfrm>
                <a:off x="1632" y="114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22"/>
              <p:cNvSpPr>
                <a:spLocks noChangeShapeType="1"/>
              </p:cNvSpPr>
              <p:nvPr/>
            </p:nvSpPr>
            <p:spPr bwMode="auto">
              <a:xfrm>
                <a:off x="1632" y="148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2160" y="2208"/>
              <a:ext cx="1252" cy="811"/>
              <a:chOff x="1047" y="1021"/>
              <a:chExt cx="1252" cy="811"/>
            </a:xfrm>
          </p:grpSpPr>
          <p:grpSp>
            <p:nvGrpSpPr>
              <p:cNvPr id="29" name="Group 24"/>
              <p:cNvGrpSpPr>
                <a:grpSpLocks/>
              </p:cNvGrpSpPr>
              <p:nvPr/>
            </p:nvGrpSpPr>
            <p:grpSpPr bwMode="auto">
              <a:xfrm>
                <a:off x="1632" y="1312"/>
                <a:ext cx="667" cy="272"/>
                <a:chOff x="480" y="1984"/>
                <a:chExt cx="667" cy="272"/>
              </a:xfrm>
            </p:grpSpPr>
            <p:sp>
              <p:nvSpPr>
                <p:cNvPr id="40" name="AutoShape 25"/>
                <p:cNvSpPr>
                  <a:spLocks noChangeArrowheads="1"/>
                </p:cNvSpPr>
                <p:nvPr/>
              </p:nvSpPr>
              <p:spPr bwMode="auto">
                <a:xfrm>
                  <a:off x="681" y="1984"/>
                  <a:ext cx="233" cy="272"/>
                </a:xfrm>
                <a:prstGeom prst="flowChartDelay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6"/>
                <p:cNvSpPr>
                  <a:spLocks noChangeShapeType="1"/>
                </p:cNvSpPr>
                <p:nvPr/>
              </p:nvSpPr>
              <p:spPr bwMode="auto">
                <a:xfrm>
                  <a:off x="480" y="2057"/>
                  <a:ext cx="19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27"/>
                <p:cNvSpPr>
                  <a:spLocks noChangeShapeType="1"/>
                </p:cNvSpPr>
                <p:nvPr/>
              </p:nvSpPr>
              <p:spPr bwMode="auto">
                <a:xfrm>
                  <a:off x="480" y="2170"/>
                  <a:ext cx="19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28"/>
                <p:cNvSpPr>
                  <a:spLocks noChangeShapeType="1"/>
                </p:cNvSpPr>
                <p:nvPr/>
              </p:nvSpPr>
              <p:spPr bwMode="auto">
                <a:xfrm>
                  <a:off x="979" y="2121"/>
                  <a:ext cx="16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Oval 29"/>
                <p:cNvSpPr>
                  <a:spLocks noChangeArrowheads="1"/>
                </p:cNvSpPr>
                <p:nvPr/>
              </p:nvSpPr>
              <p:spPr bwMode="auto">
                <a:xfrm>
                  <a:off x="912" y="2090"/>
                  <a:ext cx="57" cy="5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30"/>
              <p:cNvGrpSpPr>
                <a:grpSpLocks/>
              </p:cNvGrpSpPr>
              <p:nvPr/>
            </p:nvGrpSpPr>
            <p:grpSpPr bwMode="auto">
              <a:xfrm>
                <a:off x="1047" y="1021"/>
                <a:ext cx="585" cy="227"/>
                <a:chOff x="519" y="768"/>
                <a:chExt cx="585" cy="227"/>
              </a:xfrm>
            </p:grpSpPr>
            <p:sp>
              <p:nvSpPr>
                <p:cNvPr id="37" name="AutoShape 31"/>
                <p:cNvSpPr>
                  <a:spLocks noChangeArrowheads="1"/>
                </p:cNvSpPr>
                <p:nvPr/>
              </p:nvSpPr>
              <p:spPr bwMode="auto">
                <a:xfrm rot="5400000">
                  <a:off x="702" y="784"/>
                  <a:ext cx="227" cy="195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2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621" y="781"/>
                  <a:ext cx="0" cy="20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1003" y="781"/>
                  <a:ext cx="0" cy="20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34"/>
              <p:cNvGrpSpPr>
                <a:grpSpLocks/>
              </p:cNvGrpSpPr>
              <p:nvPr/>
            </p:nvGrpSpPr>
            <p:grpSpPr bwMode="auto">
              <a:xfrm>
                <a:off x="1056" y="1605"/>
                <a:ext cx="585" cy="227"/>
                <a:chOff x="519" y="768"/>
                <a:chExt cx="585" cy="227"/>
              </a:xfrm>
            </p:grpSpPr>
            <p:sp>
              <p:nvSpPr>
                <p:cNvPr id="34" name="AutoShape 35"/>
                <p:cNvSpPr>
                  <a:spLocks noChangeArrowheads="1"/>
                </p:cNvSpPr>
                <p:nvPr/>
              </p:nvSpPr>
              <p:spPr bwMode="auto">
                <a:xfrm rot="5400000">
                  <a:off x="702" y="784"/>
                  <a:ext cx="227" cy="195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36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621" y="781"/>
                  <a:ext cx="0" cy="20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37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1003" y="781"/>
                  <a:ext cx="0" cy="20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1632" y="114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39"/>
              <p:cNvSpPr>
                <a:spLocks noChangeShapeType="1"/>
              </p:cNvSpPr>
              <p:nvPr/>
            </p:nvSpPr>
            <p:spPr bwMode="auto">
              <a:xfrm>
                <a:off x="1632" y="148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Line 40"/>
            <p:cNvSpPr>
              <a:spLocks noChangeShapeType="1"/>
            </p:cNvSpPr>
            <p:nvPr/>
          </p:nvSpPr>
          <p:spPr bwMode="auto">
            <a:xfrm flipH="1">
              <a:off x="1920" y="104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H="1">
              <a:off x="1931" y="29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>
              <a:off x="216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>
              <a:off x="2160" y="2064"/>
              <a:ext cx="0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>
              <a:off x="3400" y="135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45"/>
            <p:cNvSpPr>
              <a:spLocks noChangeShapeType="1"/>
            </p:cNvSpPr>
            <p:nvPr/>
          </p:nvSpPr>
          <p:spPr bwMode="auto">
            <a:xfrm>
              <a:off x="3408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6"/>
            <p:cNvSpPr>
              <a:spLocks noChangeShapeType="1"/>
            </p:cNvSpPr>
            <p:nvPr/>
          </p:nvSpPr>
          <p:spPr bwMode="auto">
            <a:xfrm>
              <a:off x="3408" y="13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7"/>
            <p:cNvSpPr>
              <a:spLocks noChangeShapeType="1"/>
            </p:cNvSpPr>
            <p:nvPr/>
          </p:nvSpPr>
          <p:spPr bwMode="auto">
            <a:xfrm flipV="1">
              <a:off x="3408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8"/>
            <p:cNvSpPr>
              <a:spLocks noChangeShapeType="1"/>
            </p:cNvSpPr>
            <p:nvPr/>
          </p:nvSpPr>
          <p:spPr bwMode="auto">
            <a:xfrm>
              <a:off x="2160" y="1872"/>
              <a:ext cx="12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9"/>
            <p:cNvSpPr>
              <a:spLocks noChangeShapeType="1"/>
            </p:cNvSpPr>
            <p:nvPr/>
          </p:nvSpPr>
          <p:spPr bwMode="auto">
            <a:xfrm flipV="1">
              <a:off x="2160" y="1872"/>
              <a:ext cx="12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50"/>
            <p:cNvSpPr>
              <a:spLocks noChangeArrowheads="1"/>
            </p:cNvSpPr>
            <p:nvPr/>
          </p:nvSpPr>
          <p:spPr bwMode="auto">
            <a:xfrm>
              <a:off x="2010" y="105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1400" b="0">
                  <a:ea typeface="宋体" pitchFamily="2" charset="-122"/>
                </a:rPr>
                <a:t>sb</a:t>
              </a:r>
              <a:endParaRPr lang="zh-CN" altLang="en-US" sz="1400" b="0">
                <a:ea typeface="宋体" pitchFamily="2" charset="-122"/>
              </a:endParaRPr>
            </a:p>
          </p:txBody>
        </p:sp>
        <p:sp>
          <p:nvSpPr>
            <p:cNvPr id="22" name="Rectangle 51"/>
            <p:cNvSpPr>
              <a:spLocks noChangeArrowheads="1"/>
            </p:cNvSpPr>
            <p:nvPr/>
          </p:nvSpPr>
          <p:spPr bwMode="auto">
            <a:xfrm>
              <a:off x="2016" y="2688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1400" b="0">
                  <a:ea typeface="宋体" pitchFamily="2" charset="-122"/>
                </a:rPr>
                <a:t>rb</a:t>
              </a:r>
              <a:endParaRPr lang="zh-CN" altLang="en-US" sz="1400" b="0">
                <a:ea typeface="宋体" pitchFamily="2" charset="-122"/>
              </a:endParaRPr>
            </a:p>
          </p:txBody>
        </p:sp>
        <p:sp>
          <p:nvSpPr>
            <p:cNvPr id="23" name="Rectangle 52"/>
            <p:cNvSpPr>
              <a:spLocks noChangeArrowheads="1"/>
            </p:cNvSpPr>
            <p:nvPr/>
          </p:nvSpPr>
          <p:spPr bwMode="auto">
            <a:xfrm>
              <a:off x="3360" y="110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1400" b="0">
                  <a:ea typeface="宋体" pitchFamily="2" charset="-122"/>
                </a:rPr>
                <a:t>q</a:t>
              </a:r>
              <a:endParaRPr lang="zh-CN" altLang="en-US" sz="1400" b="0">
                <a:ea typeface="宋体" pitchFamily="2" charset="-122"/>
              </a:endParaRPr>
            </a:p>
          </p:txBody>
        </p:sp>
        <p:sp>
          <p:nvSpPr>
            <p:cNvPr id="24" name="Rectangle 53"/>
            <p:cNvSpPr>
              <a:spLocks noChangeArrowheads="1"/>
            </p:cNvSpPr>
            <p:nvPr/>
          </p:nvSpPr>
          <p:spPr bwMode="auto">
            <a:xfrm>
              <a:off x="3312" y="268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1400" b="0">
                  <a:ea typeface="宋体" pitchFamily="2" charset="-122"/>
                </a:rPr>
                <a:t>qb</a:t>
              </a:r>
              <a:endParaRPr lang="zh-CN" altLang="en-US" sz="1400" b="0">
                <a:ea typeface="宋体" pitchFamily="2" charset="-122"/>
              </a:endParaRPr>
            </a:p>
          </p:txBody>
        </p:sp>
        <p:sp>
          <p:nvSpPr>
            <p:cNvPr id="25" name="Rectangle 54"/>
            <p:cNvSpPr>
              <a:spLocks noChangeArrowheads="1"/>
            </p:cNvSpPr>
            <p:nvPr/>
          </p:nvSpPr>
          <p:spPr bwMode="auto">
            <a:xfrm>
              <a:off x="2033" y="480"/>
              <a:ext cx="2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1400" b="0">
                  <a:ea typeface="宋体" pitchFamily="2" charset="-122"/>
                </a:rPr>
                <a:t>rs1</a:t>
              </a:r>
              <a:endParaRPr lang="zh-CN" altLang="en-US" sz="1400" b="0">
                <a:ea typeface="宋体" pitchFamily="2" charset="-122"/>
              </a:endParaRPr>
            </a:p>
          </p:txBody>
        </p:sp>
        <p:sp>
          <p:nvSpPr>
            <p:cNvPr id="26" name="Rectangle 55"/>
            <p:cNvSpPr>
              <a:spLocks noChangeArrowheads="1"/>
            </p:cNvSpPr>
            <p:nvPr/>
          </p:nvSpPr>
          <p:spPr bwMode="auto">
            <a:xfrm>
              <a:off x="3120" y="3072"/>
              <a:ext cx="4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1400" b="0">
                  <a:ea typeface="宋体" pitchFamily="2" charset="-122"/>
                </a:rPr>
                <a:t>rslatch</a:t>
              </a:r>
              <a:endParaRPr lang="zh-CN" altLang="en-US" sz="1400" b="0">
                <a:ea typeface="宋体" pitchFamily="2" charset="-122"/>
              </a:endParaRPr>
            </a:p>
          </p:txBody>
        </p:sp>
        <p:sp>
          <p:nvSpPr>
            <p:cNvPr id="27" name="Rectangle 56"/>
            <p:cNvSpPr>
              <a:spLocks noChangeArrowheads="1"/>
            </p:cNvSpPr>
            <p:nvPr/>
          </p:nvSpPr>
          <p:spPr bwMode="auto">
            <a:xfrm>
              <a:off x="2208" y="672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1400" b="0">
                  <a:ea typeface="宋体" pitchFamily="2" charset="-122"/>
                </a:rPr>
                <a:t>nand1</a:t>
              </a:r>
            </a:p>
          </p:txBody>
        </p:sp>
        <p:sp>
          <p:nvSpPr>
            <p:cNvPr id="28" name="Rectangle 57"/>
            <p:cNvSpPr>
              <a:spLocks noChangeArrowheads="1"/>
            </p:cNvSpPr>
            <p:nvPr/>
          </p:nvSpPr>
          <p:spPr bwMode="auto">
            <a:xfrm>
              <a:off x="2208" y="2016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1400" b="0">
                  <a:ea typeface="宋体" pitchFamily="2" charset="-122"/>
                </a:rPr>
                <a:t>nand2</a:t>
              </a:r>
            </a:p>
          </p:txBody>
        </p:sp>
      </p:grp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4572000" y="1422263"/>
            <a:ext cx="3505200" cy="1927225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A95B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(CELL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(CELLTYPE “rslatch“)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(INSTANCE rs1)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(DELAY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(ABSOLUTE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(IOPATH sb q (1:3:8) (4:5:7))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(IOPATH rb q (1:3:8) (4:5:7))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(IOPATH sb qb (2:4:9) (6:8:12))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(IOPATH rb qb (2:4:9) (6:8:12))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)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4572000" y="3708263"/>
            <a:ext cx="3505200" cy="17748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(INSTANCE top)</a:t>
            </a:r>
          </a:p>
          <a:p>
            <a:pPr lvl="1" eaLnBrk="0" hangingPunct="0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(DELAY</a:t>
            </a:r>
          </a:p>
          <a:p>
            <a:pPr lvl="1" eaLnBrk="0" hangingPunct="0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(ABSOLUTE</a:t>
            </a:r>
          </a:p>
          <a:p>
            <a:pPr lvl="1" eaLnBrk="0" hangingPunct="0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(INTERCONNECT d1.y c.r1.a (0.01:0.02:0.03))</a:t>
            </a:r>
          </a:p>
          <a:p>
            <a:pPr lvl="1" eaLnBrk="0" hangingPunct="0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(INTERCONNECT d1.y c.r2.a (0.03:0.04:0.05))</a:t>
            </a:r>
          </a:p>
          <a:p>
            <a:pPr lvl="1" eaLnBrk="0" hangingPunct="0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(INTERCONNECT d1.y r3.a (0.05:0.06:0.07))</a:t>
            </a:r>
          </a:p>
          <a:p>
            <a:pPr lvl="1" eaLnBrk="0" hangingPunct="0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(INTERCONNECT b.d2.y c.r1.a (0.04:0.05:0.06))</a:t>
            </a:r>
          </a:p>
          <a:p>
            <a:pPr lvl="1" eaLnBrk="0" hangingPunct="0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(INTERCONNECT b.d2.y c.r2.a (0.02:0.03:0.04))</a:t>
            </a:r>
          </a:p>
          <a:p>
            <a:pPr lvl="1" eaLnBrk="0" hangingPunct="0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(INTERCONNECT b.d2.y r3.a (0.02:0.03:0.04))</a:t>
            </a:r>
          </a:p>
          <a:p>
            <a:pPr lvl="1" eaLnBrk="0" hangingPunct="0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lvl="1" eaLnBrk="0" hangingPunct="0">
              <a:lnSpc>
                <a:spcPct val="100000"/>
              </a:lnSpc>
              <a:buFontTx/>
              <a:buNone/>
            </a:pPr>
            <a:r>
              <a:rPr lang="en-US" altLang="zh-CN" sz="1000" b="0">
                <a:solidFill>
                  <a:srgbClr val="000000"/>
                </a:solidFill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572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标准单元布局布线设计流程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539552" y="908752"/>
            <a:ext cx="8064736" cy="5256552"/>
            <a:chOff x="539552" y="908752"/>
            <a:chExt cx="8064736" cy="5256552"/>
          </a:xfrm>
        </p:grpSpPr>
        <p:sp>
          <p:nvSpPr>
            <p:cNvPr id="4" name="流程图: 终止 3"/>
            <p:cNvSpPr/>
            <p:nvPr/>
          </p:nvSpPr>
          <p:spPr>
            <a:xfrm>
              <a:off x="2411760" y="908752"/>
              <a:ext cx="1440160" cy="504056"/>
            </a:xfrm>
            <a:prstGeom prst="flowChartTerminator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网表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Netlist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3131840" y="141280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流程图: 过程 5"/>
            <p:cNvSpPr/>
            <p:nvPr/>
          </p:nvSpPr>
          <p:spPr>
            <a:xfrm>
              <a:off x="2411760" y="1700808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布局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Placement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7" name="直接连接符 6"/>
            <p:cNvCxnSpPr>
              <a:endCxn id="6" idx="2"/>
            </p:cNvCxnSpPr>
            <p:nvPr/>
          </p:nvCxnSpPr>
          <p:spPr>
            <a:xfrm flipV="1">
              <a:off x="3131840" y="2204864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数据 7"/>
            <p:cNvSpPr/>
            <p:nvPr/>
          </p:nvSpPr>
          <p:spPr>
            <a:xfrm>
              <a:off x="2411760" y="2492896"/>
              <a:ext cx="1440160" cy="504056"/>
            </a:xfrm>
            <a:prstGeom prst="flowChartInputOutput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DEF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3131840" y="2996952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过程 9"/>
            <p:cNvSpPr/>
            <p:nvPr/>
          </p:nvSpPr>
          <p:spPr>
            <a:xfrm>
              <a:off x="2411760" y="3284984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时钟树综合、布线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spc="-70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Clock Tree Synthesis, Route</a:t>
              </a:r>
              <a:endParaRPr lang="zh-CN" altLang="en-US" sz="1200" b="1" spc="-70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11" name="直接连接符 10"/>
            <p:cNvCxnSpPr>
              <a:endCxn id="10" idx="2"/>
            </p:cNvCxnSpPr>
            <p:nvPr/>
          </p:nvCxnSpPr>
          <p:spPr>
            <a:xfrm flipV="1">
              <a:off x="3131840" y="3789040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流程图: 数据 11"/>
            <p:cNvSpPr/>
            <p:nvPr/>
          </p:nvSpPr>
          <p:spPr>
            <a:xfrm>
              <a:off x="2411760" y="4077072"/>
              <a:ext cx="1440160" cy="504056"/>
            </a:xfrm>
            <a:prstGeom prst="flowChartInputOutput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DEF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3131840" y="458112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过程 13"/>
            <p:cNvSpPr/>
            <p:nvPr/>
          </p:nvSpPr>
          <p:spPr>
            <a:xfrm>
              <a:off x="2411760" y="4869160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寄生参数提取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Parasitic Extract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39712" y="1700808"/>
              <a:ext cx="1440000" cy="504056"/>
            </a:xfrm>
            <a:custGeom>
              <a:avLst/>
              <a:gdLst>
                <a:gd name="connsiteX0" fmla="*/ 104682 w 1435490"/>
                <a:gd name="connsiteY0" fmla="*/ 0 h 504056"/>
                <a:gd name="connsiteX1" fmla="*/ 1435490 w 1435490"/>
                <a:gd name="connsiteY1" fmla="*/ 0 h 504056"/>
                <a:gd name="connsiteX2" fmla="*/ 1393637 w 1435490"/>
                <a:gd name="connsiteY2" fmla="*/ 50726 h 504056"/>
                <a:gd name="connsiteX3" fmla="*/ 1332148 w 1435490"/>
                <a:gd name="connsiteY3" fmla="*/ 252028 h 504056"/>
                <a:gd name="connsiteX4" fmla="*/ 1393637 w 1435490"/>
                <a:gd name="connsiteY4" fmla="*/ 453330 h 504056"/>
                <a:gd name="connsiteX5" fmla="*/ 1435490 w 1435490"/>
                <a:gd name="connsiteY5" fmla="*/ 504056 h 504056"/>
                <a:gd name="connsiteX6" fmla="*/ 104682 w 1435490"/>
                <a:gd name="connsiteY6" fmla="*/ 504056 h 504056"/>
                <a:gd name="connsiteX7" fmla="*/ 82216 w 1435490"/>
                <a:gd name="connsiteY7" fmla="*/ 481047 h 504056"/>
                <a:gd name="connsiteX8" fmla="*/ 0 w 1435490"/>
                <a:gd name="connsiteY8" fmla="*/ 252028 h 504056"/>
                <a:gd name="connsiteX9" fmla="*/ 82216 w 1435490"/>
                <a:gd name="connsiteY9" fmla="*/ 23009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5490" h="504056">
                  <a:moveTo>
                    <a:pt x="104682" y="0"/>
                  </a:moveTo>
                  <a:lnTo>
                    <a:pt x="1435490" y="0"/>
                  </a:lnTo>
                  <a:lnTo>
                    <a:pt x="1393637" y="50726"/>
                  </a:lnTo>
                  <a:cubicBezTo>
                    <a:pt x="1354816" y="108189"/>
                    <a:pt x="1332148" y="177461"/>
                    <a:pt x="1332148" y="252028"/>
                  </a:cubicBezTo>
                  <a:cubicBezTo>
                    <a:pt x="1332148" y="326595"/>
                    <a:pt x="1354816" y="395867"/>
                    <a:pt x="1393637" y="453330"/>
                  </a:cubicBezTo>
                  <a:lnTo>
                    <a:pt x="1435490" y="504056"/>
                  </a:lnTo>
                  <a:lnTo>
                    <a:pt x="104682" y="504056"/>
                  </a:lnTo>
                  <a:lnTo>
                    <a:pt x="82216" y="481047"/>
                  </a:lnTo>
                  <a:cubicBezTo>
                    <a:pt x="30854" y="418811"/>
                    <a:pt x="0" y="339023"/>
                    <a:pt x="0" y="252028"/>
                  </a:cubicBezTo>
                  <a:cubicBezTo>
                    <a:pt x="0" y="165034"/>
                    <a:pt x="30854" y="85245"/>
                    <a:pt x="82216" y="23009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库描述</a:t>
              </a:r>
              <a:endPara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Library Description</a:t>
              </a:r>
              <a:endParaRPr lang="zh-CN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16" name="直接连接符 15"/>
            <p:cNvCxnSpPr>
              <a:stCxn id="6" idx="1"/>
              <a:endCxn id="15" idx="3"/>
            </p:cNvCxnSpPr>
            <p:nvPr/>
          </p:nvCxnSpPr>
          <p:spPr>
            <a:xfrm flipH="1">
              <a:off x="1876045" y="1952836"/>
              <a:ext cx="535715" cy="0"/>
            </a:xfrm>
            <a:prstGeom prst="line">
              <a:avLst/>
            </a:prstGeom>
            <a:ln w="25400" cap="flat">
              <a:solidFill>
                <a:srgbClr val="00B05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539712" y="3284984"/>
              <a:ext cx="1440000" cy="504056"/>
            </a:xfrm>
            <a:custGeom>
              <a:avLst/>
              <a:gdLst>
                <a:gd name="connsiteX0" fmla="*/ 104682 w 1435490"/>
                <a:gd name="connsiteY0" fmla="*/ 0 h 504056"/>
                <a:gd name="connsiteX1" fmla="*/ 1435490 w 1435490"/>
                <a:gd name="connsiteY1" fmla="*/ 0 h 504056"/>
                <a:gd name="connsiteX2" fmla="*/ 1393637 w 1435490"/>
                <a:gd name="connsiteY2" fmla="*/ 50726 h 504056"/>
                <a:gd name="connsiteX3" fmla="*/ 1332148 w 1435490"/>
                <a:gd name="connsiteY3" fmla="*/ 252028 h 504056"/>
                <a:gd name="connsiteX4" fmla="*/ 1393637 w 1435490"/>
                <a:gd name="connsiteY4" fmla="*/ 453330 h 504056"/>
                <a:gd name="connsiteX5" fmla="*/ 1435490 w 1435490"/>
                <a:gd name="connsiteY5" fmla="*/ 504056 h 504056"/>
                <a:gd name="connsiteX6" fmla="*/ 104682 w 1435490"/>
                <a:gd name="connsiteY6" fmla="*/ 504056 h 504056"/>
                <a:gd name="connsiteX7" fmla="*/ 82216 w 1435490"/>
                <a:gd name="connsiteY7" fmla="*/ 481047 h 504056"/>
                <a:gd name="connsiteX8" fmla="*/ 0 w 1435490"/>
                <a:gd name="connsiteY8" fmla="*/ 252028 h 504056"/>
                <a:gd name="connsiteX9" fmla="*/ 82216 w 1435490"/>
                <a:gd name="connsiteY9" fmla="*/ 23009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5490" h="504056">
                  <a:moveTo>
                    <a:pt x="104682" y="0"/>
                  </a:moveTo>
                  <a:lnTo>
                    <a:pt x="1435490" y="0"/>
                  </a:lnTo>
                  <a:lnTo>
                    <a:pt x="1393637" y="50726"/>
                  </a:lnTo>
                  <a:cubicBezTo>
                    <a:pt x="1354816" y="108189"/>
                    <a:pt x="1332148" y="177461"/>
                    <a:pt x="1332148" y="252028"/>
                  </a:cubicBezTo>
                  <a:cubicBezTo>
                    <a:pt x="1332148" y="326595"/>
                    <a:pt x="1354816" y="395867"/>
                    <a:pt x="1393637" y="453330"/>
                  </a:cubicBezTo>
                  <a:lnTo>
                    <a:pt x="1435490" y="504056"/>
                  </a:lnTo>
                  <a:lnTo>
                    <a:pt x="104682" y="504056"/>
                  </a:lnTo>
                  <a:lnTo>
                    <a:pt x="82216" y="481047"/>
                  </a:lnTo>
                  <a:cubicBezTo>
                    <a:pt x="30854" y="418811"/>
                    <a:pt x="0" y="339023"/>
                    <a:pt x="0" y="252028"/>
                  </a:cubicBezTo>
                  <a:cubicBezTo>
                    <a:pt x="0" y="165034"/>
                    <a:pt x="30854" y="85245"/>
                    <a:pt x="82216" y="23009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工艺约束</a:t>
              </a:r>
              <a:endPara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Technology Constraints</a:t>
              </a:r>
              <a:endParaRPr lang="zh-CN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20" name="直接连接符 19"/>
            <p:cNvCxnSpPr>
              <a:endCxn id="19" idx="3"/>
            </p:cNvCxnSpPr>
            <p:nvPr/>
          </p:nvCxnSpPr>
          <p:spPr>
            <a:xfrm flipH="1">
              <a:off x="1876045" y="3537012"/>
              <a:ext cx="535715" cy="0"/>
            </a:xfrm>
            <a:prstGeom prst="line">
              <a:avLst/>
            </a:prstGeom>
            <a:ln w="25400" cap="flat">
              <a:solidFill>
                <a:srgbClr val="00B05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20"/>
            <p:cNvSpPr/>
            <p:nvPr/>
          </p:nvSpPr>
          <p:spPr>
            <a:xfrm>
              <a:off x="539552" y="4869160"/>
              <a:ext cx="1440000" cy="504056"/>
            </a:xfrm>
            <a:custGeom>
              <a:avLst/>
              <a:gdLst>
                <a:gd name="connsiteX0" fmla="*/ 104682 w 1435490"/>
                <a:gd name="connsiteY0" fmla="*/ 0 h 504056"/>
                <a:gd name="connsiteX1" fmla="*/ 1435490 w 1435490"/>
                <a:gd name="connsiteY1" fmla="*/ 0 h 504056"/>
                <a:gd name="connsiteX2" fmla="*/ 1393637 w 1435490"/>
                <a:gd name="connsiteY2" fmla="*/ 50726 h 504056"/>
                <a:gd name="connsiteX3" fmla="*/ 1332148 w 1435490"/>
                <a:gd name="connsiteY3" fmla="*/ 252028 h 504056"/>
                <a:gd name="connsiteX4" fmla="*/ 1393637 w 1435490"/>
                <a:gd name="connsiteY4" fmla="*/ 453330 h 504056"/>
                <a:gd name="connsiteX5" fmla="*/ 1435490 w 1435490"/>
                <a:gd name="connsiteY5" fmla="*/ 504056 h 504056"/>
                <a:gd name="connsiteX6" fmla="*/ 104682 w 1435490"/>
                <a:gd name="connsiteY6" fmla="*/ 504056 h 504056"/>
                <a:gd name="connsiteX7" fmla="*/ 82216 w 1435490"/>
                <a:gd name="connsiteY7" fmla="*/ 481047 h 504056"/>
                <a:gd name="connsiteX8" fmla="*/ 0 w 1435490"/>
                <a:gd name="connsiteY8" fmla="*/ 252028 h 504056"/>
                <a:gd name="connsiteX9" fmla="*/ 82216 w 1435490"/>
                <a:gd name="connsiteY9" fmla="*/ 23009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5490" h="504056">
                  <a:moveTo>
                    <a:pt x="104682" y="0"/>
                  </a:moveTo>
                  <a:lnTo>
                    <a:pt x="1435490" y="0"/>
                  </a:lnTo>
                  <a:lnTo>
                    <a:pt x="1393637" y="50726"/>
                  </a:lnTo>
                  <a:cubicBezTo>
                    <a:pt x="1354816" y="108189"/>
                    <a:pt x="1332148" y="177461"/>
                    <a:pt x="1332148" y="252028"/>
                  </a:cubicBezTo>
                  <a:cubicBezTo>
                    <a:pt x="1332148" y="326595"/>
                    <a:pt x="1354816" y="395867"/>
                    <a:pt x="1393637" y="453330"/>
                  </a:cubicBezTo>
                  <a:lnTo>
                    <a:pt x="1435490" y="504056"/>
                  </a:lnTo>
                  <a:lnTo>
                    <a:pt x="104682" y="504056"/>
                  </a:lnTo>
                  <a:lnTo>
                    <a:pt x="82216" y="481047"/>
                  </a:lnTo>
                  <a:cubicBezTo>
                    <a:pt x="30854" y="418811"/>
                    <a:pt x="0" y="339023"/>
                    <a:pt x="0" y="252028"/>
                  </a:cubicBezTo>
                  <a:cubicBezTo>
                    <a:pt x="0" y="165034"/>
                    <a:pt x="30854" y="85245"/>
                    <a:pt x="82216" y="23009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工艺参数</a:t>
              </a:r>
              <a:endPara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Technology Parameters</a:t>
              </a:r>
              <a:endParaRPr lang="zh-CN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22" name="直接连接符 21"/>
            <p:cNvCxnSpPr>
              <a:endCxn id="21" idx="3"/>
            </p:cNvCxnSpPr>
            <p:nvPr/>
          </p:nvCxnSpPr>
          <p:spPr>
            <a:xfrm flipH="1">
              <a:off x="1875885" y="5121188"/>
              <a:ext cx="535715" cy="0"/>
            </a:xfrm>
            <a:prstGeom prst="line">
              <a:avLst/>
            </a:prstGeom>
            <a:ln w="25400" cap="flat">
              <a:solidFill>
                <a:srgbClr val="00B05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图: 数据 22"/>
            <p:cNvSpPr/>
            <p:nvPr/>
          </p:nvSpPr>
          <p:spPr>
            <a:xfrm>
              <a:off x="5292080" y="1700808"/>
              <a:ext cx="1440160" cy="504056"/>
            </a:xfrm>
            <a:prstGeom prst="flowChartInputOutput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ESPF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V="1">
              <a:off x="6012160" y="2204864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流程图: 过程 24"/>
            <p:cNvSpPr/>
            <p:nvPr/>
          </p:nvSpPr>
          <p:spPr>
            <a:xfrm>
              <a:off x="5292080" y="2492896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时序分析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Timing Analysis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26" name="直接连接符 25"/>
            <p:cNvCxnSpPr>
              <a:endCxn id="25" idx="2"/>
            </p:cNvCxnSpPr>
            <p:nvPr/>
          </p:nvCxnSpPr>
          <p:spPr>
            <a:xfrm flipV="1">
              <a:off x="6012160" y="2996952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流程图: 决策 26"/>
            <p:cNvSpPr/>
            <p:nvPr/>
          </p:nvSpPr>
          <p:spPr>
            <a:xfrm>
              <a:off x="5292080" y="3284984"/>
              <a:ext cx="1440160" cy="504056"/>
            </a:xfrm>
            <a:prstGeom prst="flowChartDecision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是否满足时序？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Timing OK?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6012160" y="3789040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过程 28"/>
            <p:cNvSpPr/>
            <p:nvPr/>
          </p:nvSpPr>
          <p:spPr>
            <a:xfrm>
              <a:off x="5292080" y="4077072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噪声与可靠性分析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Noise &amp; Reliability</a:t>
              </a:r>
            </a:p>
          </p:txBody>
        </p:sp>
        <p:cxnSp>
          <p:nvCxnSpPr>
            <p:cNvPr id="30" name="直接连接符 29"/>
            <p:cNvCxnSpPr>
              <a:endCxn id="29" idx="2"/>
            </p:cNvCxnSpPr>
            <p:nvPr/>
          </p:nvCxnSpPr>
          <p:spPr>
            <a:xfrm flipV="1">
              <a:off x="6012160" y="458112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流程图: 决策 30"/>
            <p:cNvSpPr/>
            <p:nvPr/>
          </p:nvSpPr>
          <p:spPr>
            <a:xfrm>
              <a:off x="5292080" y="4869160"/>
              <a:ext cx="1440160" cy="504056"/>
            </a:xfrm>
            <a:prstGeom prst="flowChartDecision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OK?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6012160" y="5373216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终止 32"/>
            <p:cNvSpPr/>
            <p:nvPr/>
          </p:nvSpPr>
          <p:spPr>
            <a:xfrm>
              <a:off x="5292080" y="5661248"/>
              <a:ext cx="1440160" cy="504056"/>
            </a:xfrm>
            <a:prstGeom prst="flowChartTerminator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spc="-50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提交制造商数据库</a:t>
              </a:r>
              <a:endParaRPr lang="en-US" altLang="zh-CN" sz="1400" b="1" spc="-50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spc="-50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Database to Manufacturer</a:t>
              </a:r>
              <a:endParaRPr lang="zh-CN" altLang="en-US" sz="1200" b="1" spc="-50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flipH="1">
              <a:off x="7164288" y="2492896"/>
              <a:ext cx="1440000" cy="504056"/>
            </a:xfrm>
            <a:custGeom>
              <a:avLst/>
              <a:gdLst>
                <a:gd name="connsiteX0" fmla="*/ 104682 w 1435490"/>
                <a:gd name="connsiteY0" fmla="*/ 0 h 504056"/>
                <a:gd name="connsiteX1" fmla="*/ 1435490 w 1435490"/>
                <a:gd name="connsiteY1" fmla="*/ 0 h 504056"/>
                <a:gd name="connsiteX2" fmla="*/ 1393637 w 1435490"/>
                <a:gd name="connsiteY2" fmla="*/ 50726 h 504056"/>
                <a:gd name="connsiteX3" fmla="*/ 1332148 w 1435490"/>
                <a:gd name="connsiteY3" fmla="*/ 252028 h 504056"/>
                <a:gd name="connsiteX4" fmla="*/ 1393637 w 1435490"/>
                <a:gd name="connsiteY4" fmla="*/ 453330 h 504056"/>
                <a:gd name="connsiteX5" fmla="*/ 1435490 w 1435490"/>
                <a:gd name="connsiteY5" fmla="*/ 504056 h 504056"/>
                <a:gd name="connsiteX6" fmla="*/ 104682 w 1435490"/>
                <a:gd name="connsiteY6" fmla="*/ 504056 h 504056"/>
                <a:gd name="connsiteX7" fmla="*/ 82216 w 1435490"/>
                <a:gd name="connsiteY7" fmla="*/ 481047 h 504056"/>
                <a:gd name="connsiteX8" fmla="*/ 0 w 1435490"/>
                <a:gd name="connsiteY8" fmla="*/ 252028 h 504056"/>
                <a:gd name="connsiteX9" fmla="*/ 82216 w 1435490"/>
                <a:gd name="connsiteY9" fmla="*/ 23009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5490" h="504056">
                  <a:moveTo>
                    <a:pt x="104682" y="0"/>
                  </a:moveTo>
                  <a:lnTo>
                    <a:pt x="1435490" y="0"/>
                  </a:lnTo>
                  <a:lnTo>
                    <a:pt x="1393637" y="50726"/>
                  </a:lnTo>
                  <a:cubicBezTo>
                    <a:pt x="1354816" y="108189"/>
                    <a:pt x="1332148" y="177461"/>
                    <a:pt x="1332148" y="252028"/>
                  </a:cubicBezTo>
                  <a:cubicBezTo>
                    <a:pt x="1332148" y="326595"/>
                    <a:pt x="1354816" y="395867"/>
                    <a:pt x="1393637" y="453330"/>
                  </a:cubicBezTo>
                  <a:lnTo>
                    <a:pt x="1435490" y="504056"/>
                  </a:lnTo>
                  <a:lnTo>
                    <a:pt x="104682" y="504056"/>
                  </a:lnTo>
                  <a:lnTo>
                    <a:pt x="82216" y="481047"/>
                  </a:lnTo>
                  <a:cubicBezTo>
                    <a:pt x="30854" y="418811"/>
                    <a:pt x="0" y="339023"/>
                    <a:pt x="0" y="252028"/>
                  </a:cubicBezTo>
                  <a:cubicBezTo>
                    <a:pt x="0" y="165034"/>
                    <a:pt x="30854" y="85245"/>
                    <a:pt x="82216" y="23009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库</a:t>
              </a:r>
              <a:r>
                <a:rPr lang="en-US" altLang="zh-CN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SDF</a:t>
              </a: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Library SDF</a:t>
              </a:r>
              <a:endParaRPr lang="zh-CN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6732240" y="2744924"/>
              <a:ext cx="535715" cy="0"/>
            </a:xfrm>
            <a:prstGeom prst="line">
              <a:avLst/>
            </a:prstGeom>
            <a:ln w="25400" cap="flat">
              <a:solidFill>
                <a:srgbClr val="00B05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8" idx="1"/>
            </p:cNvCxnSpPr>
            <p:nvPr/>
          </p:nvCxnSpPr>
          <p:spPr>
            <a:xfrm flipH="1">
              <a:off x="6732240" y="5121188"/>
              <a:ext cx="504056" cy="0"/>
            </a:xfrm>
            <a:prstGeom prst="line">
              <a:avLst/>
            </a:prstGeom>
            <a:ln w="25400" cap="flat">
              <a:solidFill>
                <a:srgbClr val="C0000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流程图: 过程 37"/>
            <p:cNvSpPr/>
            <p:nvPr/>
          </p:nvSpPr>
          <p:spPr>
            <a:xfrm>
              <a:off x="7236296" y="4869160"/>
              <a:ext cx="864096" cy="504056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工具错误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Tool Error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2" name="流程图: 过程 51"/>
            <p:cNvSpPr/>
            <p:nvPr/>
          </p:nvSpPr>
          <p:spPr>
            <a:xfrm>
              <a:off x="6012160" y="5337212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Y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3" name="流程图: 过程 52"/>
            <p:cNvSpPr/>
            <p:nvPr/>
          </p:nvSpPr>
          <p:spPr>
            <a:xfrm>
              <a:off x="6768244" y="4833156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N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4" name="流程图: 过程 53"/>
            <p:cNvSpPr/>
            <p:nvPr/>
          </p:nvSpPr>
          <p:spPr>
            <a:xfrm>
              <a:off x="5004048" y="3248980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N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5" name="流程图: 过程 54"/>
            <p:cNvSpPr/>
            <p:nvPr/>
          </p:nvSpPr>
          <p:spPr>
            <a:xfrm>
              <a:off x="6012160" y="3753036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Y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57" name="肘形连接符 56"/>
            <p:cNvCxnSpPr/>
            <p:nvPr/>
          </p:nvCxnSpPr>
          <p:spPr>
            <a:xfrm>
              <a:off x="3851920" y="1160748"/>
              <a:ext cx="1440160" cy="3168320"/>
            </a:xfrm>
            <a:prstGeom prst="bentConnector3">
              <a:avLst>
                <a:gd name="adj1" fmla="val 30158"/>
              </a:avLst>
            </a:prstGeom>
            <a:ln w="25400">
              <a:solidFill>
                <a:srgbClr val="0070C0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任意多边形 69"/>
            <p:cNvSpPr/>
            <p:nvPr/>
          </p:nvSpPr>
          <p:spPr>
            <a:xfrm>
              <a:off x="3131840" y="1340768"/>
              <a:ext cx="2880320" cy="4320480"/>
            </a:xfrm>
            <a:custGeom>
              <a:avLst/>
              <a:gdLst>
                <a:gd name="connsiteX0" fmla="*/ 1440160 w 3060340"/>
                <a:gd name="connsiteY0" fmla="*/ 0 h 4572508"/>
                <a:gd name="connsiteX1" fmla="*/ 1728192 w 3060340"/>
                <a:gd name="connsiteY1" fmla="*/ 0 h 4572508"/>
                <a:gd name="connsiteX2" fmla="*/ 2880320 w 3060340"/>
                <a:gd name="connsiteY2" fmla="*/ 0 h 4572508"/>
                <a:gd name="connsiteX3" fmla="*/ 3060340 w 3060340"/>
                <a:gd name="connsiteY3" fmla="*/ 0 h 4572508"/>
                <a:gd name="connsiteX4" fmla="*/ 3060340 w 3060340"/>
                <a:gd name="connsiteY4" fmla="*/ 252028 h 4572508"/>
                <a:gd name="connsiteX5" fmla="*/ 3060340 w 3060340"/>
                <a:gd name="connsiteY5" fmla="*/ 612068 h 4572508"/>
                <a:gd name="connsiteX6" fmla="*/ 2880320 w 3060340"/>
                <a:gd name="connsiteY6" fmla="*/ 612068 h 4572508"/>
                <a:gd name="connsiteX7" fmla="*/ 2880320 w 3060340"/>
                <a:gd name="connsiteY7" fmla="*/ 252028 h 4572508"/>
                <a:gd name="connsiteX8" fmla="*/ 1728192 w 3060340"/>
                <a:gd name="connsiteY8" fmla="*/ 252028 h 4572508"/>
                <a:gd name="connsiteX9" fmla="*/ 1728192 w 3060340"/>
                <a:gd name="connsiteY9" fmla="*/ 684076 h 4572508"/>
                <a:gd name="connsiteX10" fmla="*/ 1728192 w 3060340"/>
                <a:gd name="connsiteY10" fmla="*/ 4572508 h 4572508"/>
                <a:gd name="connsiteX11" fmla="*/ 1440160 w 3060340"/>
                <a:gd name="connsiteY11" fmla="*/ 4572508 h 4572508"/>
                <a:gd name="connsiteX12" fmla="*/ 0 w 3060340"/>
                <a:gd name="connsiteY12" fmla="*/ 4572508 h 4572508"/>
                <a:gd name="connsiteX13" fmla="*/ 0 w 3060340"/>
                <a:gd name="connsiteY13" fmla="*/ 4284476 h 4572508"/>
                <a:gd name="connsiteX14" fmla="*/ 1440160 w 3060340"/>
                <a:gd name="connsiteY14" fmla="*/ 4284476 h 4572508"/>
                <a:gd name="connsiteX15" fmla="*/ 1440160 w 3060340"/>
                <a:gd name="connsiteY15" fmla="*/ 684076 h 4572508"/>
                <a:gd name="connsiteX16" fmla="*/ 1440160 w 3060340"/>
                <a:gd name="connsiteY16" fmla="*/ 252028 h 4572508"/>
                <a:gd name="connsiteX0" fmla="*/ 1440160 w 3060340"/>
                <a:gd name="connsiteY0" fmla="*/ 4284476 h 4572508"/>
                <a:gd name="connsiteX1" fmla="*/ 1440160 w 3060340"/>
                <a:gd name="connsiteY1" fmla="*/ 684076 h 4572508"/>
                <a:gd name="connsiteX2" fmla="*/ 1440160 w 3060340"/>
                <a:gd name="connsiteY2" fmla="*/ 252028 h 4572508"/>
                <a:gd name="connsiteX3" fmla="*/ 1440160 w 3060340"/>
                <a:gd name="connsiteY3" fmla="*/ 0 h 4572508"/>
                <a:gd name="connsiteX4" fmla="*/ 1728192 w 3060340"/>
                <a:gd name="connsiteY4" fmla="*/ 0 h 4572508"/>
                <a:gd name="connsiteX5" fmla="*/ 2880320 w 3060340"/>
                <a:gd name="connsiteY5" fmla="*/ 0 h 4572508"/>
                <a:gd name="connsiteX6" fmla="*/ 3060340 w 3060340"/>
                <a:gd name="connsiteY6" fmla="*/ 0 h 4572508"/>
                <a:gd name="connsiteX7" fmla="*/ 3060340 w 3060340"/>
                <a:gd name="connsiteY7" fmla="*/ 252028 h 4572508"/>
                <a:gd name="connsiteX8" fmla="*/ 3060340 w 3060340"/>
                <a:gd name="connsiteY8" fmla="*/ 612068 h 4572508"/>
                <a:gd name="connsiteX9" fmla="*/ 2880320 w 3060340"/>
                <a:gd name="connsiteY9" fmla="*/ 612068 h 4572508"/>
                <a:gd name="connsiteX10" fmla="*/ 2880320 w 3060340"/>
                <a:gd name="connsiteY10" fmla="*/ 252028 h 4572508"/>
                <a:gd name="connsiteX11" fmla="*/ 1728192 w 3060340"/>
                <a:gd name="connsiteY11" fmla="*/ 252028 h 4572508"/>
                <a:gd name="connsiteX12" fmla="*/ 1728192 w 3060340"/>
                <a:gd name="connsiteY12" fmla="*/ 684076 h 4572508"/>
                <a:gd name="connsiteX13" fmla="*/ 1728192 w 3060340"/>
                <a:gd name="connsiteY13" fmla="*/ 4572508 h 4572508"/>
                <a:gd name="connsiteX14" fmla="*/ 1440160 w 3060340"/>
                <a:gd name="connsiteY14" fmla="*/ 4572508 h 4572508"/>
                <a:gd name="connsiteX15" fmla="*/ 0 w 3060340"/>
                <a:gd name="connsiteY15" fmla="*/ 4572508 h 4572508"/>
                <a:gd name="connsiteX16" fmla="*/ 0 w 3060340"/>
                <a:gd name="connsiteY16" fmla="*/ 4284476 h 4572508"/>
                <a:gd name="connsiteX17" fmla="*/ 1531600 w 3060340"/>
                <a:gd name="connsiteY17" fmla="*/ 4375916 h 4572508"/>
                <a:gd name="connsiteX0" fmla="*/ 1440160 w 3060340"/>
                <a:gd name="connsiteY0" fmla="*/ 4284476 h 4572508"/>
                <a:gd name="connsiteX1" fmla="*/ 1440160 w 3060340"/>
                <a:gd name="connsiteY1" fmla="*/ 684076 h 4572508"/>
                <a:gd name="connsiteX2" fmla="*/ 1440160 w 3060340"/>
                <a:gd name="connsiteY2" fmla="*/ 252028 h 4572508"/>
                <a:gd name="connsiteX3" fmla="*/ 1440160 w 3060340"/>
                <a:gd name="connsiteY3" fmla="*/ 0 h 4572508"/>
                <a:gd name="connsiteX4" fmla="*/ 1728192 w 3060340"/>
                <a:gd name="connsiteY4" fmla="*/ 0 h 4572508"/>
                <a:gd name="connsiteX5" fmla="*/ 2880320 w 3060340"/>
                <a:gd name="connsiteY5" fmla="*/ 0 h 4572508"/>
                <a:gd name="connsiteX6" fmla="*/ 3060340 w 3060340"/>
                <a:gd name="connsiteY6" fmla="*/ 0 h 4572508"/>
                <a:gd name="connsiteX7" fmla="*/ 3060340 w 3060340"/>
                <a:gd name="connsiteY7" fmla="*/ 252028 h 4572508"/>
                <a:gd name="connsiteX8" fmla="*/ 3060340 w 3060340"/>
                <a:gd name="connsiteY8" fmla="*/ 612068 h 4572508"/>
                <a:gd name="connsiteX9" fmla="*/ 2880320 w 3060340"/>
                <a:gd name="connsiteY9" fmla="*/ 612068 h 4572508"/>
                <a:gd name="connsiteX10" fmla="*/ 2880320 w 3060340"/>
                <a:gd name="connsiteY10" fmla="*/ 252028 h 4572508"/>
                <a:gd name="connsiteX11" fmla="*/ 1728192 w 3060340"/>
                <a:gd name="connsiteY11" fmla="*/ 252028 h 4572508"/>
                <a:gd name="connsiteX12" fmla="*/ 1728192 w 3060340"/>
                <a:gd name="connsiteY12" fmla="*/ 684076 h 4572508"/>
                <a:gd name="connsiteX13" fmla="*/ 1728192 w 3060340"/>
                <a:gd name="connsiteY13" fmla="*/ 4572508 h 4572508"/>
                <a:gd name="connsiteX14" fmla="*/ 1440160 w 3060340"/>
                <a:gd name="connsiteY14" fmla="*/ 4572508 h 4572508"/>
                <a:gd name="connsiteX15" fmla="*/ 0 w 3060340"/>
                <a:gd name="connsiteY15" fmla="*/ 4572508 h 4572508"/>
                <a:gd name="connsiteX16" fmla="*/ 0 w 3060340"/>
                <a:gd name="connsiteY16" fmla="*/ 4284476 h 4572508"/>
                <a:gd name="connsiteX0" fmla="*/ 1440160 w 3060340"/>
                <a:gd name="connsiteY0" fmla="*/ 684076 h 4572508"/>
                <a:gd name="connsiteX1" fmla="*/ 1440160 w 3060340"/>
                <a:gd name="connsiteY1" fmla="*/ 252028 h 4572508"/>
                <a:gd name="connsiteX2" fmla="*/ 1440160 w 3060340"/>
                <a:gd name="connsiteY2" fmla="*/ 0 h 4572508"/>
                <a:gd name="connsiteX3" fmla="*/ 1728192 w 3060340"/>
                <a:gd name="connsiteY3" fmla="*/ 0 h 4572508"/>
                <a:gd name="connsiteX4" fmla="*/ 2880320 w 3060340"/>
                <a:gd name="connsiteY4" fmla="*/ 0 h 4572508"/>
                <a:gd name="connsiteX5" fmla="*/ 3060340 w 3060340"/>
                <a:gd name="connsiteY5" fmla="*/ 0 h 4572508"/>
                <a:gd name="connsiteX6" fmla="*/ 3060340 w 3060340"/>
                <a:gd name="connsiteY6" fmla="*/ 252028 h 4572508"/>
                <a:gd name="connsiteX7" fmla="*/ 3060340 w 3060340"/>
                <a:gd name="connsiteY7" fmla="*/ 612068 h 4572508"/>
                <a:gd name="connsiteX8" fmla="*/ 2880320 w 3060340"/>
                <a:gd name="connsiteY8" fmla="*/ 612068 h 4572508"/>
                <a:gd name="connsiteX9" fmla="*/ 2880320 w 3060340"/>
                <a:gd name="connsiteY9" fmla="*/ 252028 h 4572508"/>
                <a:gd name="connsiteX10" fmla="*/ 1728192 w 3060340"/>
                <a:gd name="connsiteY10" fmla="*/ 252028 h 4572508"/>
                <a:gd name="connsiteX11" fmla="*/ 1728192 w 3060340"/>
                <a:gd name="connsiteY11" fmla="*/ 684076 h 4572508"/>
                <a:gd name="connsiteX12" fmla="*/ 1728192 w 3060340"/>
                <a:gd name="connsiteY12" fmla="*/ 4572508 h 4572508"/>
                <a:gd name="connsiteX13" fmla="*/ 1440160 w 3060340"/>
                <a:gd name="connsiteY13" fmla="*/ 4572508 h 4572508"/>
                <a:gd name="connsiteX14" fmla="*/ 0 w 3060340"/>
                <a:gd name="connsiteY14" fmla="*/ 4572508 h 4572508"/>
                <a:gd name="connsiteX15" fmla="*/ 0 w 3060340"/>
                <a:gd name="connsiteY15" fmla="*/ 4284476 h 4572508"/>
                <a:gd name="connsiteX0" fmla="*/ 1440160 w 3060340"/>
                <a:gd name="connsiteY0" fmla="*/ 252028 h 4572508"/>
                <a:gd name="connsiteX1" fmla="*/ 1440160 w 3060340"/>
                <a:gd name="connsiteY1" fmla="*/ 0 h 4572508"/>
                <a:gd name="connsiteX2" fmla="*/ 1728192 w 3060340"/>
                <a:gd name="connsiteY2" fmla="*/ 0 h 4572508"/>
                <a:gd name="connsiteX3" fmla="*/ 2880320 w 3060340"/>
                <a:gd name="connsiteY3" fmla="*/ 0 h 4572508"/>
                <a:gd name="connsiteX4" fmla="*/ 3060340 w 3060340"/>
                <a:gd name="connsiteY4" fmla="*/ 0 h 4572508"/>
                <a:gd name="connsiteX5" fmla="*/ 3060340 w 3060340"/>
                <a:gd name="connsiteY5" fmla="*/ 252028 h 4572508"/>
                <a:gd name="connsiteX6" fmla="*/ 3060340 w 3060340"/>
                <a:gd name="connsiteY6" fmla="*/ 612068 h 4572508"/>
                <a:gd name="connsiteX7" fmla="*/ 2880320 w 3060340"/>
                <a:gd name="connsiteY7" fmla="*/ 612068 h 4572508"/>
                <a:gd name="connsiteX8" fmla="*/ 2880320 w 3060340"/>
                <a:gd name="connsiteY8" fmla="*/ 252028 h 4572508"/>
                <a:gd name="connsiteX9" fmla="*/ 1728192 w 3060340"/>
                <a:gd name="connsiteY9" fmla="*/ 252028 h 4572508"/>
                <a:gd name="connsiteX10" fmla="*/ 1728192 w 3060340"/>
                <a:gd name="connsiteY10" fmla="*/ 684076 h 4572508"/>
                <a:gd name="connsiteX11" fmla="*/ 1728192 w 3060340"/>
                <a:gd name="connsiteY11" fmla="*/ 4572508 h 4572508"/>
                <a:gd name="connsiteX12" fmla="*/ 1440160 w 3060340"/>
                <a:gd name="connsiteY12" fmla="*/ 4572508 h 4572508"/>
                <a:gd name="connsiteX13" fmla="*/ 0 w 3060340"/>
                <a:gd name="connsiteY13" fmla="*/ 4572508 h 4572508"/>
                <a:gd name="connsiteX14" fmla="*/ 0 w 3060340"/>
                <a:gd name="connsiteY14" fmla="*/ 4284476 h 4572508"/>
                <a:gd name="connsiteX0" fmla="*/ 1440160 w 3060340"/>
                <a:gd name="connsiteY0" fmla="*/ 0 h 4572508"/>
                <a:gd name="connsiteX1" fmla="*/ 1728192 w 3060340"/>
                <a:gd name="connsiteY1" fmla="*/ 0 h 4572508"/>
                <a:gd name="connsiteX2" fmla="*/ 2880320 w 3060340"/>
                <a:gd name="connsiteY2" fmla="*/ 0 h 4572508"/>
                <a:gd name="connsiteX3" fmla="*/ 3060340 w 3060340"/>
                <a:gd name="connsiteY3" fmla="*/ 0 h 4572508"/>
                <a:gd name="connsiteX4" fmla="*/ 3060340 w 3060340"/>
                <a:gd name="connsiteY4" fmla="*/ 252028 h 4572508"/>
                <a:gd name="connsiteX5" fmla="*/ 3060340 w 3060340"/>
                <a:gd name="connsiteY5" fmla="*/ 612068 h 4572508"/>
                <a:gd name="connsiteX6" fmla="*/ 2880320 w 3060340"/>
                <a:gd name="connsiteY6" fmla="*/ 612068 h 4572508"/>
                <a:gd name="connsiteX7" fmla="*/ 2880320 w 3060340"/>
                <a:gd name="connsiteY7" fmla="*/ 252028 h 4572508"/>
                <a:gd name="connsiteX8" fmla="*/ 1728192 w 3060340"/>
                <a:gd name="connsiteY8" fmla="*/ 252028 h 4572508"/>
                <a:gd name="connsiteX9" fmla="*/ 1728192 w 3060340"/>
                <a:gd name="connsiteY9" fmla="*/ 684076 h 4572508"/>
                <a:gd name="connsiteX10" fmla="*/ 1728192 w 3060340"/>
                <a:gd name="connsiteY10" fmla="*/ 4572508 h 4572508"/>
                <a:gd name="connsiteX11" fmla="*/ 1440160 w 3060340"/>
                <a:gd name="connsiteY11" fmla="*/ 4572508 h 4572508"/>
                <a:gd name="connsiteX12" fmla="*/ 0 w 3060340"/>
                <a:gd name="connsiteY12" fmla="*/ 4572508 h 4572508"/>
                <a:gd name="connsiteX13" fmla="*/ 0 w 3060340"/>
                <a:gd name="connsiteY13" fmla="*/ 4284476 h 4572508"/>
                <a:gd name="connsiteX0" fmla="*/ 1728192 w 3060340"/>
                <a:gd name="connsiteY0" fmla="*/ 0 h 4572508"/>
                <a:gd name="connsiteX1" fmla="*/ 2880320 w 3060340"/>
                <a:gd name="connsiteY1" fmla="*/ 0 h 4572508"/>
                <a:gd name="connsiteX2" fmla="*/ 3060340 w 3060340"/>
                <a:gd name="connsiteY2" fmla="*/ 0 h 4572508"/>
                <a:gd name="connsiteX3" fmla="*/ 3060340 w 3060340"/>
                <a:gd name="connsiteY3" fmla="*/ 252028 h 4572508"/>
                <a:gd name="connsiteX4" fmla="*/ 3060340 w 3060340"/>
                <a:gd name="connsiteY4" fmla="*/ 612068 h 4572508"/>
                <a:gd name="connsiteX5" fmla="*/ 2880320 w 3060340"/>
                <a:gd name="connsiteY5" fmla="*/ 612068 h 4572508"/>
                <a:gd name="connsiteX6" fmla="*/ 2880320 w 3060340"/>
                <a:gd name="connsiteY6" fmla="*/ 252028 h 4572508"/>
                <a:gd name="connsiteX7" fmla="*/ 1728192 w 3060340"/>
                <a:gd name="connsiteY7" fmla="*/ 252028 h 4572508"/>
                <a:gd name="connsiteX8" fmla="*/ 1728192 w 3060340"/>
                <a:gd name="connsiteY8" fmla="*/ 684076 h 4572508"/>
                <a:gd name="connsiteX9" fmla="*/ 1728192 w 3060340"/>
                <a:gd name="connsiteY9" fmla="*/ 4572508 h 4572508"/>
                <a:gd name="connsiteX10" fmla="*/ 1440160 w 3060340"/>
                <a:gd name="connsiteY10" fmla="*/ 4572508 h 4572508"/>
                <a:gd name="connsiteX11" fmla="*/ 0 w 3060340"/>
                <a:gd name="connsiteY11" fmla="*/ 4572508 h 4572508"/>
                <a:gd name="connsiteX12" fmla="*/ 0 w 3060340"/>
                <a:gd name="connsiteY12" fmla="*/ 4284476 h 4572508"/>
                <a:gd name="connsiteX0" fmla="*/ 2880320 w 3060340"/>
                <a:gd name="connsiteY0" fmla="*/ 0 h 4572508"/>
                <a:gd name="connsiteX1" fmla="*/ 3060340 w 3060340"/>
                <a:gd name="connsiteY1" fmla="*/ 0 h 4572508"/>
                <a:gd name="connsiteX2" fmla="*/ 3060340 w 3060340"/>
                <a:gd name="connsiteY2" fmla="*/ 252028 h 4572508"/>
                <a:gd name="connsiteX3" fmla="*/ 3060340 w 3060340"/>
                <a:gd name="connsiteY3" fmla="*/ 612068 h 4572508"/>
                <a:gd name="connsiteX4" fmla="*/ 2880320 w 3060340"/>
                <a:gd name="connsiteY4" fmla="*/ 612068 h 4572508"/>
                <a:gd name="connsiteX5" fmla="*/ 2880320 w 3060340"/>
                <a:gd name="connsiteY5" fmla="*/ 252028 h 4572508"/>
                <a:gd name="connsiteX6" fmla="*/ 1728192 w 3060340"/>
                <a:gd name="connsiteY6" fmla="*/ 252028 h 4572508"/>
                <a:gd name="connsiteX7" fmla="*/ 1728192 w 3060340"/>
                <a:gd name="connsiteY7" fmla="*/ 684076 h 4572508"/>
                <a:gd name="connsiteX8" fmla="*/ 1728192 w 3060340"/>
                <a:gd name="connsiteY8" fmla="*/ 4572508 h 4572508"/>
                <a:gd name="connsiteX9" fmla="*/ 1440160 w 3060340"/>
                <a:gd name="connsiteY9" fmla="*/ 4572508 h 4572508"/>
                <a:gd name="connsiteX10" fmla="*/ 0 w 3060340"/>
                <a:gd name="connsiteY10" fmla="*/ 4572508 h 4572508"/>
                <a:gd name="connsiteX11" fmla="*/ 0 w 3060340"/>
                <a:gd name="connsiteY11" fmla="*/ 4284476 h 4572508"/>
                <a:gd name="connsiteX0" fmla="*/ 3060340 w 3060340"/>
                <a:gd name="connsiteY0" fmla="*/ 0 h 4572508"/>
                <a:gd name="connsiteX1" fmla="*/ 3060340 w 3060340"/>
                <a:gd name="connsiteY1" fmla="*/ 252028 h 4572508"/>
                <a:gd name="connsiteX2" fmla="*/ 3060340 w 3060340"/>
                <a:gd name="connsiteY2" fmla="*/ 612068 h 4572508"/>
                <a:gd name="connsiteX3" fmla="*/ 2880320 w 3060340"/>
                <a:gd name="connsiteY3" fmla="*/ 612068 h 4572508"/>
                <a:gd name="connsiteX4" fmla="*/ 2880320 w 3060340"/>
                <a:gd name="connsiteY4" fmla="*/ 252028 h 4572508"/>
                <a:gd name="connsiteX5" fmla="*/ 1728192 w 3060340"/>
                <a:gd name="connsiteY5" fmla="*/ 252028 h 4572508"/>
                <a:gd name="connsiteX6" fmla="*/ 1728192 w 3060340"/>
                <a:gd name="connsiteY6" fmla="*/ 684076 h 4572508"/>
                <a:gd name="connsiteX7" fmla="*/ 1728192 w 3060340"/>
                <a:gd name="connsiteY7" fmla="*/ 4572508 h 4572508"/>
                <a:gd name="connsiteX8" fmla="*/ 1440160 w 3060340"/>
                <a:gd name="connsiteY8" fmla="*/ 4572508 h 4572508"/>
                <a:gd name="connsiteX9" fmla="*/ 0 w 3060340"/>
                <a:gd name="connsiteY9" fmla="*/ 4572508 h 4572508"/>
                <a:gd name="connsiteX10" fmla="*/ 0 w 3060340"/>
                <a:gd name="connsiteY10" fmla="*/ 4284476 h 4572508"/>
                <a:gd name="connsiteX0" fmla="*/ 3060340 w 3060340"/>
                <a:gd name="connsiteY0" fmla="*/ 0 h 4320480"/>
                <a:gd name="connsiteX1" fmla="*/ 3060340 w 3060340"/>
                <a:gd name="connsiteY1" fmla="*/ 360040 h 4320480"/>
                <a:gd name="connsiteX2" fmla="*/ 2880320 w 3060340"/>
                <a:gd name="connsiteY2" fmla="*/ 360040 h 4320480"/>
                <a:gd name="connsiteX3" fmla="*/ 2880320 w 3060340"/>
                <a:gd name="connsiteY3" fmla="*/ 0 h 4320480"/>
                <a:gd name="connsiteX4" fmla="*/ 1728192 w 3060340"/>
                <a:gd name="connsiteY4" fmla="*/ 0 h 4320480"/>
                <a:gd name="connsiteX5" fmla="*/ 1728192 w 3060340"/>
                <a:gd name="connsiteY5" fmla="*/ 432048 h 4320480"/>
                <a:gd name="connsiteX6" fmla="*/ 1728192 w 3060340"/>
                <a:gd name="connsiteY6" fmla="*/ 4320480 h 4320480"/>
                <a:gd name="connsiteX7" fmla="*/ 1440160 w 3060340"/>
                <a:gd name="connsiteY7" fmla="*/ 4320480 h 4320480"/>
                <a:gd name="connsiteX8" fmla="*/ 0 w 3060340"/>
                <a:gd name="connsiteY8" fmla="*/ 4320480 h 4320480"/>
                <a:gd name="connsiteX9" fmla="*/ 0 w 3060340"/>
                <a:gd name="connsiteY9" fmla="*/ 4032448 h 4320480"/>
                <a:gd name="connsiteX0" fmla="*/ 3060340 w 3060340"/>
                <a:gd name="connsiteY0" fmla="*/ 360040 h 4320480"/>
                <a:gd name="connsiteX1" fmla="*/ 2880320 w 3060340"/>
                <a:gd name="connsiteY1" fmla="*/ 360040 h 4320480"/>
                <a:gd name="connsiteX2" fmla="*/ 2880320 w 3060340"/>
                <a:gd name="connsiteY2" fmla="*/ 0 h 4320480"/>
                <a:gd name="connsiteX3" fmla="*/ 1728192 w 3060340"/>
                <a:gd name="connsiteY3" fmla="*/ 0 h 4320480"/>
                <a:gd name="connsiteX4" fmla="*/ 1728192 w 3060340"/>
                <a:gd name="connsiteY4" fmla="*/ 432048 h 4320480"/>
                <a:gd name="connsiteX5" fmla="*/ 1728192 w 3060340"/>
                <a:gd name="connsiteY5" fmla="*/ 4320480 h 4320480"/>
                <a:gd name="connsiteX6" fmla="*/ 1440160 w 3060340"/>
                <a:gd name="connsiteY6" fmla="*/ 4320480 h 4320480"/>
                <a:gd name="connsiteX7" fmla="*/ 0 w 3060340"/>
                <a:gd name="connsiteY7" fmla="*/ 4320480 h 4320480"/>
                <a:gd name="connsiteX8" fmla="*/ 0 w 3060340"/>
                <a:gd name="connsiteY8" fmla="*/ 4032448 h 4320480"/>
                <a:gd name="connsiteX0" fmla="*/ 2880320 w 2880320"/>
                <a:gd name="connsiteY0" fmla="*/ 360040 h 4320480"/>
                <a:gd name="connsiteX1" fmla="*/ 2880320 w 2880320"/>
                <a:gd name="connsiteY1" fmla="*/ 0 h 4320480"/>
                <a:gd name="connsiteX2" fmla="*/ 1728192 w 2880320"/>
                <a:gd name="connsiteY2" fmla="*/ 0 h 4320480"/>
                <a:gd name="connsiteX3" fmla="*/ 1728192 w 2880320"/>
                <a:gd name="connsiteY3" fmla="*/ 432048 h 4320480"/>
                <a:gd name="connsiteX4" fmla="*/ 1728192 w 2880320"/>
                <a:gd name="connsiteY4" fmla="*/ 4320480 h 4320480"/>
                <a:gd name="connsiteX5" fmla="*/ 1440160 w 2880320"/>
                <a:gd name="connsiteY5" fmla="*/ 4320480 h 4320480"/>
                <a:gd name="connsiteX6" fmla="*/ 0 w 2880320"/>
                <a:gd name="connsiteY6" fmla="*/ 4320480 h 4320480"/>
                <a:gd name="connsiteX7" fmla="*/ 0 w 2880320"/>
                <a:gd name="connsiteY7" fmla="*/ 4032448 h 4320480"/>
                <a:gd name="connsiteX0" fmla="*/ 2880320 w 2880320"/>
                <a:gd name="connsiteY0" fmla="*/ 360040 h 4320480"/>
                <a:gd name="connsiteX1" fmla="*/ 2880320 w 2880320"/>
                <a:gd name="connsiteY1" fmla="*/ 0 h 4320480"/>
                <a:gd name="connsiteX2" fmla="*/ 1728192 w 2880320"/>
                <a:gd name="connsiteY2" fmla="*/ 0 h 4320480"/>
                <a:gd name="connsiteX3" fmla="*/ 1728192 w 2880320"/>
                <a:gd name="connsiteY3" fmla="*/ 4320480 h 4320480"/>
                <a:gd name="connsiteX4" fmla="*/ 1440160 w 2880320"/>
                <a:gd name="connsiteY4" fmla="*/ 4320480 h 4320480"/>
                <a:gd name="connsiteX5" fmla="*/ 0 w 2880320"/>
                <a:gd name="connsiteY5" fmla="*/ 4320480 h 4320480"/>
                <a:gd name="connsiteX6" fmla="*/ 0 w 2880320"/>
                <a:gd name="connsiteY6" fmla="*/ 4032448 h 4320480"/>
                <a:gd name="connsiteX0" fmla="*/ 2880320 w 2880320"/>
                <a:gd name="connsiteY0" fmla="*/ 360040 h 4320480"/>
                <a:gd name="connsiteX1" fmla="*/ 2880320 w 2880320"/>
                <a:gd name="connsiteY1" fmla="*/ 0 h 4320480"/>
                <a:gd name="connsiteX2" fmla="*/ 1728192 w 2880320"/>
                <a:gd name="connsiteY2" fmla="*/ 0 h 4320480"/>
                <a:gd name="connsiteX3" fmla="*/ 1728192 w 2880320"/>
                <a:gd name="connsiteY3" fmla="*/ 4320480 h 4320480"/>
                <a:gd name="connsiteX4" fmla="*/ 0 w 2880320"/>
                <a:gd name="connsiteY4" fmla="*/ 4320480 h 4320480"/>
                <a:gd name="connsiteX5" fmla="*/ 0 w 2880320"/>
                <a:gd name="connsiteY5" fmla="*/ 4032448 h 432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320" h="4320480">
                  <a:moveTo>
                    <a:pt x="2880320" y="360040"/>
                  </a:moveTo>
                  <a:lnTo>
                    <a:pt x="2880320" y="0"/>
                  </a:lnTo>
                  <a:lnTo>
                    <a:pt x="1728192" y="0"/>
                  </a:lnTo>
                  <a:lnTo>
                    <a:pt x="1728192" y="4320480"/>
                  </a:lnTo>
                  <a:lnTo>
                    <a:pt x="0" y="4320480"/>
                  </a:lnTo>
                  <a:lnTo>
                    <a:pt x="0" y="4032448"/>
                  </a:lnTo>
                </a:path>
              </a:pathLst>
            </a:custGeom>
            <a:noFill/>
            <a:ln w="25400">
              <a:solidFill>
                <a:srgbClr val="0070C0"/>
              </a:solidFill>
              <a:headEnd type="triangle"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3851921" y="1952836"/>
              <a:ext cx="1440160" cy="1584176"/>
            </a:xfrm>
            <a:custGeom>
              <a:avLst/>
              <a:gdLst>
                <a:gd name="connsiteX0" fmla="*/ 2870791 w 2870791"/>
                <a:gd name="connsiteY0" fmla="*/ 2647507 h 2768126"/>
                <a:gd name="connsiteX1" fmla="*/ 1456661 w 2870791"/>
                <a:gd name="connsiteY1" fmla="*/ 2519916 h 2768126"/>
                <a:gd name="connsiteX2" fmla="*/ 754912 w 2870791"/>
                <a:gd name="connsiteY2" fmla="*/ 425302 h 2768126"/>
                <a:gd name="connsiteX3" fmla="*/ 0 w 2870791"/>
                <a:gd name="connsiteY3" fmla="*/ 0 h 2768126"/>
                <a:gd name="connsiteX0" fmla="*/ 2870791 w 2870791"/>
                <a:gd name="connsiteY0" fmla="*/ 2647507 h 2818102"/>
                <a:gd name="connsiteX1" fmla="*/ 1456661 w 2870791"/>
                <a:gd name="connsiteY1" fmla="*/ 2519916 h 2818102"/>
                <a:gd name="connsiteX2" fmla="*/ 754912 w 2870791"/>
                <a:gd name="connsiteY2" fmla="*/ 425302 h 2818102"/>
                <a:gd name="connsiteX3" fmla="*/ 0 w 2870791"/>
                <a:gd name="connsiteY3" fmla="*/ 0 h 2818102"/>
                <a:gd name="connsiteX0" fmla="*/ 2870791 w 2870791"/>
                <a:gd name="connsiteY0" fmla="*/ 2647507 h 2752673"/>
                <a:gd name="connsiteX1" fmla="*/ 1456661 w 2870791"/>
                <a:gd name="connsiteY1" fmla="*/ 2519916 h 2752673"/>
                <a:gd name="connsiteX2" fmla="*/ 754912 w 2870791"/>
                <a:gd name="connsiteY2" fmla="*/ 425302 h 2752673"/>
                <a:gd name="connsiteX3" fmla="*/ 0 w 2870791"/>
                <a:gd name="connsiteY3" fmla="*/ 0 h 2752673"/>
                <a:gd name="connsiteX0" fmla="*/ 2870791 w 2870791"/>
                <a:gd name="connsiteY0" fmla="*/ 2647507 h 2705790"/>
                <a:gd name="connsiteX1" fmla="*/ 1456661 w 2870791"/>
                <a:gd name="connsiteY1" fmla="*/ 2519916 h 2705790"/>
                <a:gd name="connsiteX2" fmla="*/ 754912 w 2870791"/>
                <a:gd name="connsiteY2" fmla="*/ 425302 h 2705790"/>
                <a:gd name="connsiteX3" fmla="*/ 0 w 2870791"/>
                <a:gd name="connsiteY3" fmla="*/ 0 h 2705790"/>
                <a:gd name="connsiteX0" fmla="*/ 2870791 w 2870791"/>
                <a:gd name="connsiteY0" fmla="*/ 2647507 h 2663262"/>
                <a:gd name="connsiteX1" fmla="*/ 1456661 w 2870791"/>
                <a:gd name="connsiteY1" fmla="*/ 2519916 h 2663262"/>
                <a:gd name="connsiteX2" fmla="*/ 754912 w 2870791"/>
                <a:gd name="connsiteY2" fmla="*/ 425302 h 2663262"/>
                <a:gd name="connsiteX3" fmla="*/ 0 w 2870791"/>
                <a:gd name="connsiteY3" fmla="*/ 0 h 2663262"/>
                <a:gd name="connsiteX0" fmla="*/ 2870791 w 2870791"/>
                <a:gd name="connsiteY0" fmla="*/ 2647507 h 2700342"/>
                <a:gd name="connsiteX1" fmla="*/ 1456661 w 2870791"/>
                <a:gd name="connsiteY1" fmla="*/ 2519916 h 2700342"/>
                <a:gd name="connsiteX2" fmla="*/ 754912 w 2870791"/>
                <a:gd name="connsiteY2" fmla="*/ 425302 h 2700342"/>
                <a:gd name="connsiteX3" fmla="*/ 0 w 2870791"/>
                <a:gd name="connsiteY3" fmla="*/ 0 h 2700342"/>
                <a:gd name="connsiteX0" fmla="*/ 2870791 w 2870791"/>
                <a:gd name="connsiteY0" fmla="*/ 2647507 h 2690156"/>
                <a:gd name="connsiteX1" fmla="*/ 1541721 w 2870791"/>
                <a:gd name="connsiteY1" fmla="*/ 2498651 h 2690156"/>
                <a:gd name="connsiteX2" fmla="*/ 754912 w 2870791"/>
                <a:gd name="connsiteY2" fmla="*/ 425302 h 2690156"/>
                <a:gd name="connsiteX3" fmla="*/ 0 w 2870791"/>
                <a:gd name="connsiteY3" fmla="*/ 0 h 2690156"/>
                <a:gd name="connsiteX0" fmla="*/ 2870791 w 2870791"/>
                <a:gd name="connsiteY0" fmla="*/ 2647507 h 2676203"/>
                <a:gd name="connsiteX1" fmla="*/ 1541721 w 2870791"/>
                <a:gd name="connsiteY1" fmla="*/ 2498651 h 2676203"/>
                <a:gd name="connsiteX2" fmla="*/ 754912 w 2870791"/>
                <a:gd name="connsiteY2" fmla="*/ 425302 h 2676203"/>
                <a:gd name="connsiteX3" fmla="*/ 0 w 2870791"/>
                <a:gd name="connsiteY3" fmla="*/ 0 h 2676203"/>
                <a:gd name="connsiteX0" fmla="*/ 2870791 w 2870791"/>
                <a:gd name="connsiteY0" fmla="*/ 2647507 h 2682933"/>
                <a:gd name="connsiteX1" fmla="*/ 1541721 w 2870791"/>
                <a:gd name="connsiteY1" fmla="*/ 2498651 h 2682933"/>
                <a:gd name="connsiteX2" fmla="*/ 754912 w 2870791"/>
                <a:gd name="connsiteY2" fmla="*/ 425302 h 2682933"/>
                <a:gd name="connsiteX3" fmla="*/ 0 w 2870791"/>
                <a:gd name="connsiteY3" fmla="*/ 0 h 2682933"/>
                <a:gd name="connsiteX0" fmla="*/ 2870791 w 2870791"/>
                <a:gd name="connsiteY0" fmla="*/ 2647507 h 2686491"/>
                <a:gd name="connsiteX1" fmla="*/ 1541721 w 2870791"/>
                <a:gd name="connsiteY1" fmla="*/ 2498651 h 2686491"/>
                <a:gd name="connsiteX2" fmla="*/ 754912 w 2870791"/>
                <a:gd name="connsiteY2" fmla="*/ 425302 h 2686491"/>
                <a:gd name="connsiteX3" fmla="*/ 0 w 2870791"/>
                <a:gd name="connsiteY3" fmla="*/ 0 h 2686491"/>
                <a:gd name="connsiteX0" fmla="*/ 2870791 w 2870791"/>
                <a:gd name="connsiteY0" fmla="*/ 2647507 h 2673856"/>
                <a:gd name="connsiteX1" fmla="*/ 1541721 w 2870791"/>
                <a:gd name="connsiteY1" fmla="*/ 2498651 h 2673856"/>
                <a:gd name="connsiteX2" fmla="*/ 754912 w 2870791"/>
                <a:gd name="connsiteY2" fmla="*/ 425302 h 2673856"/>
                <a:gd name="connsiteX3" fmla="*/ 0 w 2870791"/>
                <a:gd name="connsiteY3" fmla="*/ 0 h 2673856"/>
                <a:gd name="connsiteX0" fmla="*/ 2870791 w 2870791"/>
                <a:gd name="connsiteY0" fmla="*/ 2647507 h 2647507"/>
                <a:gd name="connsiteX1" fmla="*/ 1584251 w 2870791"/>
                <a:gd name="connsiteY1" fmla="*/ 2413590 h 2647507"/>
                <a:gd name="connsiteX2" fmla="*/ 754912 w 2870791"/>
                <a:gd name="connsiteY2" fmla="*/ 425302 h 2647507"/>
                <a:gd name="connsiteX3" fmla="*/ 0 w 2870791"/>
                <a:gd name="connsiteY3" fmla="*/ 0 h 2647507"/>
                <a:gd name="connsiteX0" fmla="*/ 2870791 w 2870791"/>
                <a:gd name="connsiteY0" fmla="*/ 2647507 h 2670012"/>
                <a:gd name="connsiteX1" fmla="*/ 1584251 w 2870791"/>
                <a:gd name="connsiteY1" fmla="*/ 2413590 h 2670012"/>
                <a:gd name="connsiteX2" fmla="*/ 616689 w 2870791"/>
                <a:gd name="connsiteY2" fmla="*/ 414670 h 2670012"/>
                <a:gd name="connsiteX3" fmla="*/ 0 w 2870791"/>
                <a:gd name="connsiteY3" fmla="*/ 0 h 2670012"/>
                <a:gd name="connsiteX0" fmla="*/ 2870791 w 2870791"/>
                <a:gd name="connsiteY0" fmla="*/ 2647507 h 2653129"/>
                <a:gd name="connsiteX1" fmla="*/ 1222744 w 2870791"/>
                <a:gd name="connsiteY1" fmla="*/ 2360427 h 2653129"/>
                <a:gd name="connsiteX2" fmla="*/ 616689 w 2870791"/>
                <a:gd name="connsiteY2" fmla="*/ 414670 h 2653129"/>
                <a:gd name="connsiteX3" fmla="*/ 0 w 2870791"/>
                <a:gd name="connsiteY3" fmla="*/ 0 h 2653129"/>
                <a:gd name="connsiteX0" fmla="*/ 2870791 w 2870791"/>
                <a:gd name="connsiteY0" fmla="*/ 2647507 h 2647507"/>
                <a:gd name="connsiteX1" fmla="*/ 1374762 w 2870791"/>
                <a:gd name="connsiteY1" fmla="*/ 2186707 h 2647507"/>
                <a:gd name="connsiteX2" fmla="*/ 616689 w 2870791"/>
                <a:gd name="connsiteY2" fmla="*/ 414670 h 2647507"/>
                <a:gd name="connsiteX3" fmla="*/ 0 w 2870791"/>
                <a:gd name="connsiteY3" fmla="*/ 0 h 264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791" h="2647507">
                  <a:moveTo>
                    <a:pt x="2870791" y="2647507"/>
                  </a:moveTo>
                  <a:cubicBezTo>
                    <a:pt x="2223091" y="2641304"/>
                    <a:pt x="1750446" y="2558846"/>
                    <a:pt x="1374762" y="2186707"/>
                  </a:cubicBezTo>
                  <a:cubicBezTo>
                    <a:pt x="999078" y="1814568"/>
                    <a:pt x="845816" y="779121"/>
                    <a:pt x="616689" y="414670"/>
                  </a:cubicBezTo>
                  <a:cubicBezTo>
                    <a:pt x="387562" y="50219"/>
                    <a:pt x="256067" y="2658"/>
                    <a:pt x="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32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95" name="组合 94"/>
          <p:cNvGrpSpPr/>
          <p:nvPr/>
        </p:nvGrpSpPr>
        <p:grpSpPr>
          <a:xfrm>
            <a:off x="1619672" y="836712"/>
            <a:ext cx="5904656" cy="5040560"/>
            <a:chOff x="1619672" y="908720"/>
            <a:chExt cx="5904656" cy="5040560"/>
          </a:xfrm>
        </p:grpSpPr>
        <p:sp>
          <p:nvSpPr>
            <p:cNvPr id="6" name="矩形 5"/>
            <p:cNvSpPr/>
            <p:nvPr/>
          </p:nvSpPr>
          <p:spPr>
            <a:xfrm>
              <a:off x="2843808" y="486916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792" y="1988840"/>
              <a:ext cx="3744416" cy="28803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2843808" y="2132856"/>
              <a:ext cx="3456000" cy="2592288"/>
            </a:xfrm>
            <a:custGeom>
              <a:avLst/>
              <a:gdLst>
                <a:gd name="connsiteX0" fmla="*/ 0 w 3456000"/>
                <a:gd name="connsiteY0" fmla="*/ 0 h 2592288"/>
                <a:gd name="connsiteX1" fmla="*/ 3456000 w 3456000"/>
                <a:gd name="connsiteY1" fmla="*/ 0 h 2592288"/>
                <a:gd name="connsiteX2" fmla="*/ 3456000 w 3456000"/>
                <a:gd name="connsiteY2" fmla="*/ 1584176 h 2592288"/>
                <a:gd name="connsiteX3" fmla="*/ 2376264 w 3456000"/>
                <a:gd name="connsiteY3" fmla="*/ 1584176 h 2592288"/>
                <a:gd name="connsiteX4" fmla="*/ 2376264 w 3456000"/>
                <a:gd name="connsiteY4" fmla="*/ 2592288 h 2592288"/>
                <a:gd name="connsiteX5" fmla="*/ 0 w 3456000"/>
                <a:gd name="connsiteY5" fmla="*/ 2592288 h 259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6000" h="2592288">
                  <a:moveTo>
                    <a:pt x="0" y="0"/>
                  </a:moveTo>
                  <a:lnTo>
                    <a:pt x="3456000" y="0"/>
                  </a:lnTo>
                  <a:lnTo>
                    <a:pt x="3456000" y="1584176"/>
                  </a:lnTo>
                  <a:lnTo>
                    <a:pt x="2376264" y="1584176"/>
                  </a:lnTo>
                  <a:lnTo>
                    <a:pt x="2376264" y="2592288"/>
                  </a:lnTo>
                  <a:lnTo>
                    <a:pt x="0" y="2592288"/>
                  </a:lnTo>
                  <a:close/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131840" y="486916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19872" y="486916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707904" y="486916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995936" y="486916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283968" y="486916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572000" y="486916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860032" y="486916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148064" y="486916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436096" y="486916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24128" y="486916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6200000">
              <a:off x="6840208" y="1736856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843808" y="90884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131840" y="90884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419872" y="90884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707904" y="90884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95936" y="90884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83968" y="90884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572000" y="90884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860032" y="90884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148064" y="90884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6096" y="90884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724128" y="90884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012160" y="90884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16200000">
              <a:off x="6840192" y="2024904"/>
              <a:ext cx="288032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6200000">
              <a:off x="6840208" y="231292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6840208" y="2600952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6200000">
              <a:off x="6840208" y="2888984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6200000">
              <a:off x="6840208" y="3177016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6200000">
              <a:off x="6840208" y="3465048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6200000">
              <a:off x="6840208" y="375308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6200000">
              <a:off x="6840208" y="4041112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328084" y="3825044"/>
              <a:ext cx="972108" cy="9001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RAM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2015732" y="1736796"/>
              <a:ext cx="288000" cy="10801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6200000">
              <a:off x="2015717" y="2024843"/>
              <a:ext cx="288031" cy="108012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6200000">
              <a:off x="2015716" y="2312876"/>
              <a:ext cx="288032" cy="10801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6200000">
              <a:off x="2015732" y="2600892"/>
              <a:ext cx="288000" cy="10801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6200000">
              <a:off x="2015732" y="2888924"/>
              <a:ext cx="288000" cy="10801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6200000">
              <a:off x="2015732" y="3176956"/>
              <a:ext cx="288000" cy="10801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6200000">
              <a:off x="2015732" y="3464988"/>
              <a:ext cx="288000" cy="10801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6200000">
              <a:off x="2015732" y="3753020"/>
              <a:ext cx="288000" cy="10801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6200000">
              <a:off x="2015732" y="4041052"/>
              <a:ext cx="288000" cy="10801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>
              <a:off x="2843808" y="2276872"/>
              <a:ext cx="345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2843808" y="2420888"/>
              <a:ext cx="345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2843808" y="2564904"/>
              <a:ext cx="345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2843808" y="2708920"/>
              <a:ext cx="345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2843808" y="2852936"/>
              <a:ext cx="345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2843808" y="2996952"/>
              <a:ext cx="345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2843808" y="3140968"/>
              <a:ext cx="345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2843808" y="3284984"/>
              <a:ext cx="345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2843808" y="3429000"/>
              <a:ext cx="345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2843808" y="3573016"/>
              <a:ext cx="345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2843808" y="3717032"/>
              <a:ext cx="237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2843808" y="3861048"/>
              <a:ext cx="237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2843808" y="4005059"/>
              <a:ext cx="237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2843808" y="4149070"/>
              <a:ext cx="237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2843808" y="4293081"/>
              <a:ext cx="237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2843808" y="4437092"/>
              <a:ext cx="237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2843808" y="4581103"/>
              <a:ext cx="2376000" cy="28"/>
            </a:xfrm>
            <a:prstGeom prst="line">
              <a:avLst/>
            </a:prstGeom>
            <a:ln w="19050" cap="flat">
              <a:solidFill>
                <a:srgbClr val="0070C0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6372200" y="5085184"/>
              <a:ext cx="1080120" cy="432048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rgbClr val="FF6600"/>
                  </a:solidFill>
                  <a:effectLst>
                    <a:glow rad="254000">
                      <a:schemeClr val="bg1"/>
                    </a:glow>
                  </a:effectLst>
                  <a:latin typeface="Arial Narrow" panose="020B0606020202030204" pitchFamily="34" charset="0"/>
                  <a:ea typeface="更纱黑体 UI SC" panose="02000500000000000000" pitchFamily="2" charset="-122"/>
                </a:rPr>
                <a:t>定制或</a:t>
              </a:r>
              <a:endParaRPr lang="en-US" altLang="zh-CN" sz="1400" b="1" dirty="0">
                <a:solidFill>
                  <a:srgbClr val="FF6600"/>
                </a:solidFill>
                <a:effectLst>
                  <a:glow rad="254000">
                    <a:schemeClr val="bg1"/>
                  </a:glow>
                </a:effectLst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zh-CN" altLang="en-US" sz="1400" b="1" dirty="0">
                  <a:solidFill>
                    <a:srgbClr val="FF6600"/>
                  </a:solidFill>
                  <a:effectLst>
                    <a:glow rad="254000">
                      <a:schemeClr val="bg1"/>
                    </a:glow>
                  </a:effectLst>
                  <a:latin typeface="Arial Narrow" panose="020B0606020202030204" pitchFamily="34" charset="0"/>
                  <a:ea typeface="更纱黑体 UI SC" panose="02000500000000000000" pitchFamily="2" charset="-122"/>
                </a:rPr>
                <a:t>专用模块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6012160" y="4869160"/>
              <a:ext cx="288000" cy="108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I/O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19672" y="908720"/>
              <a:ext cx="5904656" cy="504056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6012160" y="4437112"/>
              <a:ext cx="612068" cy="612068"/>
            </a:xfrm>
            <a:prstGeom prst="line">
              <a:avLst/>
            </a:prstGeom>
            <a:ln w="25400" cap="flat">
              <a:solidFill>
                <a:srgbClr val="FF6600"/>
              </a:solidFill>
              <a:bevel/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3815916" y="2596803"/>
              <a:ext cx="1512168" cy="360040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rgbClr val="FF6600"/>
                  </a:solidFill>
                  <a:effectLst>
                    <a:glow rad="63500">
                      <a:schemeClr val="bg1"/>
                    </a:glow>
                  </a:effectLst>
                  <a:latin typeface="Arial Narrow" panose="020B0606020202030204" pitchFamily="34" charset="0"/>
                  <a:ea typeface="更纱黑体 UI SC" panose="02000500000000000000" pitchFamily="2" charset="-122"/>
                </a:rPr>
                <a:t>标准单元行</a:t>
              </a:r>
              <a:endParaRPr lang="en-US" altLang="zh-CN" sz="1400" b="1" dirty="0">
                <a:solidFill>
                  <a:srgbClr val="FF6600"/>
                </a:solidFill>
                <a:effectLst>
                  <a:glow rad="63500">
                    <a:schemeClr val="bg1"/>
                  </a:glow>
                </a:effectLst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400" b="1" dirty="0">
                  <a:solidFill>
                    <a:srgbClr val="FF6600"/>
                  </a:solidFill>
                  <a:effectLst>
                    <a:glow rad="63500">
                      <a:schemeClr val="bg1"/>
                    </a:glow>
                  </a:effectLst>
                  <a:latin typeface="Arial Narrow" panose="020B0606020202030204" pitchFamily="34" charset="0"/>
                  <a:ea typeface="更纱黑体 UI SC" panose="02000500000000000000" pitchFamily="2" charset="-122"/>
                </a:rPr>
                <a:t>Standard Cell Rows</a:t>
              </a:r>
              <a:endParaRPr lang="zh-CN" altLang="en-US" sz="1400" b="1" dirty="0">
                <a:solidFill>
                  <a:srgbClr val="FF6600"/>
                </a:solidFill>
                <a:effectLst>
                  <a:glow rad="63500">
                    <a:schemeClr val="bg1"/>
                  </a:glow>
                </a:effectLst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971600" y="5949280"/>
            <a:ext cx="7200800" cy="50405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70C0"/>
                </a:solidFill>
                <a:latin typeface="Arial Narrow" panose="020B0606020202030204" pitchFamily="34" charset="0"/>
                <a:ea typeface="更纱黑体 UI SC" panose="02000500000000000000" pitchFamily="2" charset="-122"/>
              </a:rPr>
              <a:t>基于标准单元的芯片版图布局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Narrow" panose="020B0606020202030204" pitchFamily="34" charset="0"/>
              <a:ea typeface="更纱黑体 UI SC" panose="02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46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时序驱动布局设计流程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547664" y="836760"/>
            <a:ext cx="5904656" cy="5616576"/>
            <a:chOff x="971600" y="836712"/>
            <a:chExt cx="5904656" cy="5616576"/>
          </a:xfrm>
        </p:grpSpPr>
        <p:sp>
          <p:nvSpPr>
            <p:cNvPr id="34" name="流程图: 过程 33"/>
            <p:cNvSpPr/>
            <p:nvPr/>
          </p:nvSpPr>
          <p:spPr>
            <a:xfrm>
              <a:off x="3563888" y="836712"/>
              <a:ext cx="2880320" cy="36004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971600" y="980760"/>
              <a:ext cx="2160080" cy="432000"/>
            </a:xfrm>
            <a:custGeom>
              <a:avLst/>
              <a:gdLst>
                <a:gd name="connsiteX0" fmla="*/ 104682 w 1435490"/>
                <a:gd name="connsiteY0" fmla="*/ 0 h 504056"/>
                <a:gd name="connsiteX1" fmla="*/ 1435490 w 1435490"/>
                <a:gd name="connsiteY1" fmla="*/ 0 h 504056"/>
                <a:gd name="connsiteX2" fmla="*/ 1393637 w 1435490"/>
                <a:gd name="connsiteY2" fmla="*/ 50726 h 504056"/>
                <a:gd name="connsiteX3" fmla="*/ 1332148 w 1435490"/>
                <a:gd name="connsiteY3" fmla="*/ 252028 h 504056"/>
                <a:gd name="connsiteX4" fmla="*/ 1393637 w 1435490"/>
                <a:gd name="connsiteY4" fmla="*/ 453330 h 504056"/>
                <a:gd name="connsiteX5" fmla="*/ 1435490 w 1435490"/>
                <a:gd name="connsiteY5" fmla="*/ 504056 h 504056"/>
                <a:gd name="connsiteX6" fmla="*/ 104682 w 1435490"/>
                <a:gd name="connsiteY6" fmla="*/ 504056 h 504056"/>
                <a:gd name="connsiteX7" fmla="*/ 82216 w 1435490"/>
                <a:gd name="connsiteY7" fmla="*/ 481047 h 504056"/>
                <a:gd name="connsiteX8" fmla="*/ 0 w 1435490"/>
                <a:gd name="connsiteY8" fmla="*/ 252028 h 504056"/>
                <a:gd name="connsiteX9" fmla="*/ 82216 w 1435490"/>
                <a:gd name="connsiteY9" fmla="*/ 23009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5490" h="504056">
                  <a:moveTo>
                    <a:pt x="104682" y="0"/>
                  </a:moveTo>
                  <a:lnTo>
                    <a:pt x="1435490" y="0"/>
                  </a:lnTo>
                  <a:lnTo>
                    <a:pt x="1393637" y="50726"/>
                  </a:lnTo>
                  <a:cubicBezTo>
                    <a:pt x="1354816" y="108189"/>
                    <a:pt x="1332148" y="177461"/>
                    <a:pt x="1332148" y="252028"/>
                  </a:cubicBezTo>
                  <a:cubicBezTo>
                    <a:pt x="1332148" y="326595"/>
                    <a:pt x="1354816" y="395867"/>
                    <a:pt x="1393637" y="453330"/>
                  </a:cubicBezTo>
                  <a:lnTo>
                    <a:pt x="1435490" y="504056"/>
                  </a:lnTo>
                  <a:lnTo>
                    <a:pt x="104682" y="504056"/>
                  </a:lnTo>
                  <a:lnTo>
                    <a:pt x="82216" y="481047"/>
                  </a:lnTo>
                  <a:cubicBezTo>
                    <a:pt x="30854" y="418811"/>
                    <a:pt x="0" y="339023"/>
                    <a:pt x="0" y="252028"/>
                  </a:cubicBezTo>
                  <a:cubicBezTo>
                    <a:pt x="0" y="165034"/>
                    <a:pt x="30854" y="85245"/>
                    <a:pt x="82216" y="23009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库</a:t>
              </a:r>
              <a:r>
                <a:rPr lang="en-US" altLang="zh-CN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LEF</a:t>
              </a: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Library LEF</a:t>
              </a:r>
              <a:endParaRPr lang="zh-CN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5" name="直接连接符 4"/>
            <p:cNvCxnSpPr>
              <a:stCxn id="6" idx="1"/>
              <a:endCxn id="4" idx="3"/>
            </p:cNvCxnSpPr>
            <p:nvPr/>
          </p:nvCxnSpPr>
          <p:spPr>
            <a:xfrm flipH="1" flipV="1">
              <a:off x="2976174" y="1196760"/>
              <a:ext cx="875746" cy="24"/>
            </a:xfrm>
            <a:prstGeom prst="line">
              <a:avLst/>
            </a:prstGeom>
            <a:ln w="25400" cap="flat">
              <a:solidFill>
                <a:srgbClr val="00B05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流程图: 过程 5"/>
            <p:cNvSpPr/>
            <p:nvPr/>
          </p:nvSpPr>
          <p:spPr>
            <a:xfrm>
              <a:off x="3851920" y="980760"/>
              <a:ext cx="2304048" cy="432048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布局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Placement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5003840" y="141280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过程 7"/>
            <p:cNvSpPr/>
            <p:nvPr/>
          </p:nvSpPr>
          <p:spPr>
            <a:xfrm>
              <a:off x="3851920" y="1700784"/>
              <a:ext cx="2304048" cy="432000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布线引擎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Routing Engine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5003840" y="213288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过程 9"/>
            <p:cNvSpPr/>
            <p:nvPr/>
          </p:nvSpPr>
          <p:spPr>
            <a:xfrm>
              <a:off x="3851920" y="2420864"/>
              <a:ext cx="2304048" cy="432000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寄生参数提取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Parasitic Extract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5003840" y="285296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流程图: 过程 11"/>
            <p:cNvSpPr/>
            <p:nvPr/>
          </p:nvSpPr>
          <p:spPr>
            <a:xfrm>
              <a:off x="3851920" y="3140944"/>
              <a:ext cx="2304048" cy="432000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时序分析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Timing Analysis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003840" y="357304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决策 13"/>
            <p:cNvSpPr/>
            <p:nvPr/>
          </p:nvSpPr>
          <p:spPr>
            <a:xfrm>
              <a:off x="3851920" y="3861024"/>
              <a:ext cx="2304048" cy="432000"/>
            </a:xfrm>
            <a:prstGeom prst="flowChartDecision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是否满足时序？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Timing OK?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5003840" y="429312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流程图: 过程 15"/>
            <p:cNvSpPr/>
            <p:nvPr/>
          </p:nvSpPr>
          <p:spPr>
            <a:xfrm>
              <a:off x="3851920" y="4581104"/>
              <a:ext cx="2304048" cy="432000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最终检查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Final Checks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5003840" y="501320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决策 17"/>
            <p:cNvSpPr/>
            <p:nvPr/>
          </p:nvSpPr>
          <p:spPr>
            <a:xfrm>
              <a:off x="3851920" y="5301184"/>
              <a:ext cx="2304048" cy="432000"/>
            </a:xfrm>
            <a:prstGeom prst="flowChartDecision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OK?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5003840" y="5733288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20"/>
            <p:cNvSpPr/>
            <p:nvPr/>
          </p:nvSpPr>
          <p:spPr>
            <a:xfrm>
              <a:off x="971600" y="1700856"/>
              <a:ext cx="2160080" cy="432000"/>
            </a:xfrm>
            <a:custGeom>
              <a:avLst/>
              <a:gdLst>
                <a:gd name="connsiteX0" fmla="*/ 104682 w 1435490"/>
                <a:gd name="connsiteY0" fmla="*/ 0 h 504056"/>
                <a:gd name="connsiteX1" fmla="*/ 1435490 w 1435490"/>
                <a:gd name="connsiteY1" fmla="*/ 0 h 504056"/>
                <a:gd name="connsiteX2" fmla="*/ 1393637 w 1435490"/>
                <a:gd name="connsiteY2" fmla="*/ 50726 h 504056"/>
                <a:gd name="connsiteX3" fmla="*/ 1332148 w 1435490"/>
                <a:gd name="connsiteY3" fmla="*/ 252028 h 504056"/>
                <a:gd name="connsiteX4" fmla="*/ 1393637 w 1435490"/>
                <a:gd name="connsiteY4" fmla="*/ 453330 h 504056"/>
                <a:gd name="connsiteX5" fmla="*/ 1435490 w 1435490"/>
                <a:gd name="connsiteY5" fmla="*/ 504056 h 504056"/>
                <a:gd name="connsiteX6" fmla="*/ 104682 w 1435490"/>
                <a:gd name="connsiteY6" fmla="*/ 504056 h 504056"/>
                <a:gd name="connsiteX7" fmla="*/ 82216 w 1435490"/>
                <a:gd name="connsiteY7" fmla="*/ 481047 h 504056"/>
                <a:gd name="connsiteX8" fmla="*/ 0 w 1435490"/>
                <a:gd name="connsiteY8" fmla="*/ 252028 h 504056"/>
                <a:gd name="connsiteX9" fmla="*/ 82216 w 1435490"/>
                <a:gd name="connsiteY9" fmla="*/ 23009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5490" h="504056">
                  <a:moveTo>
                    <a:pt x="104682" y="0"/>
                  </a:moveTo>
                  <a:lnTo>
                    <a:pt x="1435490" y="0"/>
                  </a:lnTo>
                  <a:lnTo>
                    <a:pt x="1393637" y="50726"/>
                  </a:lnTo>
                  <a:cubicBezTo>
                    <a:pt x="1354816" y="108189"/>
                    <a:pt x="1332148" y="177461"/>
                    <a:pt x="1332148" y="252028"/>
                  </a:cubicBezTo>
                  <a:cubicBezTo>
                    <a:pt x="1332148" y="326595"/>
                    <a:pt x="1354816" y="395867"/>
                    <a:pt x="1393637" y="453330"/>
                  </a:cubicBezTo>
                  <a:lnTo>
                    <a:pt x="1435490" y="504056"/>
                  </a:lnTo>
                  <a:lnTo>
                    <a:pt x="104682" y="504056"/>
                  </a:lnTo>
                  <a:lnTo>
                    <a:pt x="82216" y="481047"/>
                  </a:lnTo>
                  <a:cubicBezTo>
                    <a:pt x="30854" y="418811"/>
                    <a:pt x="0" y="339023"/>
                    <a:pt x="0" y="252028"/>
                  </a:cubicBezTo>
                  <a:cubicBezTo>
                    <a:pt x="0" y="165034"/>
                    <a:pt x="30854" y="85245"/>
                    <a:pt x="82216" y="23009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工艺约束</a:t>
              </a:r>
              <a:r>
                <a:rPr lang="en-US" altLang="zh-CN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DEF</a:t>
              </a: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Technology Constraints DEF</a:t>
              </a:r>
              <a:endParaRPr lang="zh-CN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22" name="直接连接符 21"/>
            <p:cNvCxnSpPr>
              <a:endCxn id="21" idx="3"/>
            </p:cNvCxnSpPr>
            <p:nvPr/>
          </p:nvCxnSpPr>
          <p:spPr>
            <a:xfrm flipH="1" flipV="1">
              <a:off x="2976174" y="1916856"/>
              <a:ext cx="875748" cy="24"/>
            </a:xfrm>
            <a:prstGeom prst="line">
              <a:avLst/>
            </a:prstGeom>
            <a:ln w="25400" cap="flat">
              <a:solidFill>
                <a:srgbClr val="00B05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任意多边形 22"/>
            <p:cNvSpPr/>
            <p:nvPr/>
          </p:nvSpPr>
          <p:spPr>
            <a:xfrm>
              <a:off x="971600" y="2312876"/>
              <a:ext cx="2160080" cy="648072"/>
            </a:xfrm>
            <a:custGeom>
              <a:avLst/>
              <a:gdLst>
                <a:gd name="connsiteX0" fmla="*/ 104682 w 1435490"/>
                <a:gd name="connsiteY0" fmla="*/ 0 h 504056"/>
                <a:gd name="connsiteX1" fmla="*/ 1435490 w 1435490"/>
                <a:gd name="connsiteY1" fmla="*/ 0 h 504056"/>
                <a:gd name="connsiteX2" fmla="*/ 1393637 w 1435490"/>
                <a:gd name="connsiteY2" fmla="*/ 50726 h 504056"/>
                <a:gd name="connsiteX3" fmla="*/ 1332148 w 1435490"/>
                <a:gd name="connsiteY3" fmla="*/ 252028 h 504056"/>
                <a:gd name="connsiteX4" fmla="*/ 1393637 w 1435490"/>
                <a:gd name="connsiteY4" fmla="*/ 453330 h 504056"/>
                <a:gd name="connsiteX5" fmla="*/ 1435490 w 1435490"/>
                <a:gd name="connsiteY5" fmla="*/ 504056 h 504056"/>
                <a:gd name="connsiteX6" fmla="*/ 104682 w 1435490"/>
                <a:gd name="connsiteY6" fmla="*/ 504056 h 504056"/>
                <a:gd name="connsiteX7" fmla="*/ 82216 w 1435490"/>
                <a:gd name="connsiteY7" fmla="*/ 481047 h 504056"/>
                <a:gd name="connsiteX8" fmla="*/ 0 w 1435490"/>
                <a:gd name="connsiteY8" fmla="*/ 252028 h 504056"/>
                <a:gd name="connsiteX9" fmla="*/ 82216 w 1435490"/>
                <a:gd name="connsiteY9" fmla="*/ 23009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5490" h="504056">
                  <a:moveTo>
                    <a:pt x="104682" y="0"/>
                  </a:moveTo>
                  <a:lnTo>
                    <a:pt x="1435490" y="0"/>
                  </a:lnTo>
                  <a:lnTo>
                    <a:pt x="1393637" y="50726"/>
                  </a:lnTo>
                  <a:cubicBezTo>
                    <a:pt x="1354816" y="108189"/>
                    <a:pt x="1332148" y="177461"/>
                    <a:pt x="1332148" y="252028"/>
                  </a:cubicBezTo>
                  <a:cubicBezTo>
                    <a:pt x="1332148" y="326595"/>
                    <a:pt x="1354816" y="395867"/>
                    <a:pt x="1393637" y="453330"/>
                  </a:cubicBezTo>
                  <a:lnTo>
                    <a:pt x="1435490" y="504056"/>
                  </a:lnTo>
                  <a:lnTo>
                    <a:pt x="104682" y="504056"/>
                  </a:lnTo>
                  <a:lnTo>
                    <a:pt x="82216" y="481047"/>
                  </a:lnTo>
                  <a:cubicBezTo>
                    <a:pt x="30854" y="418811"/>
                    <a:pt x="0" y="339023"/>
                    <a:pt x="0" y="252028"/>
                  </a:cubicBezTo>
                  <a:cubicBezTo>
                    <a:pt x="0" y="165034"/>
                    <a:pt x="30854" y="85245"/>
                    <a:pt x="82216" y="23009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工艺属性、连线电容和电阻</a:t>
              </a:r>
              <a:endPara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Technology Attributes</a:t>
              </a: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Wire Capacitance and Resistance</a:t>
              </a:r>
              <a:endParaRPr lang="zh-CN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24" name="直接连接符 23"/>
            <p:cNvCxnSpPr>
              <a:endCxn id="23" idx="3"/>
            </p:cNvCxnSpPr>
            <p:nvPr/>
          </p:nvCxnSpPr>
          <p:spPr>
            <a:xfrm flipH="1" flipV="1">
              <a:off x="2976174" y="2636912"/>
              <a:ext cx="875748" cy="48"/>
            </a:xfrm>
            <a:prstGeom prst="line">
              <a:avLst/>
            </a:prstGeom>
            <a:ln w="25400" cap="flat">
              <a:solidFill>
                <a:srgbClr val="00B05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>
            <a:xfrm>
              <a:off x="971600" y="3140968"/>
              <a:ext cx="2160080" cy="432000"/>
            </a:xfrm>
            <a:custGeom>
              <a:avLst/>
              <a:gdLst>
                <a:gd name="connsiteX0" fmla="*/ 104682 w 1435490"/>
                <a:gd name="connsiteY0" fmla="*/ 0 h 504056"/>
                <a:gd name="connsiteX1" fmla="*/ 1435490 w 1435490"/>
                <a:gd name="connsiteY1" fmla="*/ 0 h 504056"/>
                <a:gd name="connsiteX2" fmla="*/ 1393637 w 1435490"/>
                <a:gd name="connsiteY2" fmla="*/ 50726 h 504056"/>
                <a:gd name="connsiteX3" fmla="*/ 1332148 w 1435490"/>
                <a:gd name="connsiteY3" fmla="*/ 252028 h 504056"/>
                <a:gd name="connsiteX4" fmla="*/ 1393637 w 1435490"/>
                <a:gd name="connsiteY4" fmla="*/ 453330 h 504056"/>
                <a:gd name="connsiteX5" fmla="*/ 1435490 w 1435490"/>
                <a:gd name="connsiteY5" fmla="*/ 504056 h 504056"/>
                <a:gd name="connsiteX6" fmla="*/ 104682 w 1435490"/>
                <a:gd name="connsiteY6" fmla="*/ 504056 h 504056"/>
                <a:gd name="connsiteX7" fmla="*/ 82216 w 1435490"/>
                <a:gd name="connsiteY7" fmla="*/ 481047 h 504056"/>
                <a:gd name="connsiteX8" fmla="*/ 0 w 1435490"/>
                <a:gd name="connsiteY8" fmla="*/ 252028 h 504056"/>
                <a:gd name="connsiteX9" fmla="*/ 82216 w 1435490"/>
                <a:gd name="connsiteY9" fmla="*/ 23009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5490" h="504056">
                  <a:moveTo>
                    <a:pt x="104682" y="0"/>
                  </a:moveTo>
                  <a:lnTo>
                    <a:pt x="1435490" y="0"/>
                  </a:lnTo>
                  <a:lnTo>
                    <a:pt x="1393637" y="50726"/>
                  </a:lnTo>
                  <a:cubicBezTo>
                    <a:pt x="1354816" y="108189"/>
                    <a:pt x="1332148" y="177461"/>
                    <a:pt x="1332148" y="252028"/>
                  </a:cubicBezTo>
                  <a:cubicBezTo>
                    <a:pt x="1332148" y="326595"/>
                    <a:pt x="1354816" y="395867"/>
                    <a:pt x="1393637" y="453330"/>
                  </a:cubicBezTo>
                  <a:lnTo>
                    <a:pt x="1435490" y="504056"/>
                  </a:lnTo>
                  <a:lnTo>
                    <a:pt x="104682" y="504056"/>
                  </a:lnTo>
                  <a:lnTo>
                    <a:pt x="82216" y="481047"/>
                  </a:lnTo>
                  <a:cubicBezTo>
                    <a:pt x="30854" y="418811"/>
                    <a:pt x="0" y="339023"/>
                    <a:pt x="0" y="252028"/>
                  </a:cubicBezTo>
                  <a:cubicBezTo>
                    <a:pt x="0" y="165034"/>
                    <a:pt x="30854" y="85245"/>
                    <a:pt x="82216" y="23009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库</a:t>
              </a:r>
              <a:r>
                <a:rPr lang="en-US" altLang="zh-CN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SDF</a:t>
              </a: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Library SDF</a:t>
              </a:r>
              <a:endParaRPr lang="zh-CN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cxnSp>
          <p:nvCxnSpPr>
            <p:cNvPr id="26" name="直接连接符 25"/>
            <p:cNvCxnSpPr>
              <a:endCxn id="25" idx="3"/>
            </p:cNvCxnSpPr>
            <p:nvPr/>
          </p:nvCxnSpPr>
          <p:spPr>
            <a:xfrm flipH="1" flipV="1">
              <a:off x="2976174" y="3356968"/>
              <a:ext cx="875748" cy="24"/>
            </a:xfrm>
            <a:prstGeom prst="line">
              <a:avLst/>
            </a:prstGeom>
            <a:ln w="25400" cap="flat">
              <a:solidFill>
                <a:srgbClr val="00B05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流程图: 过程 34"/>
            <p:cNvSpPr/>
            <p:nvPr/>
          </p:nvSpPr>
          <p:spPr>
            <a:xfrm>
              <a:off x="3851920" y="6021288"/>
              <a:ext cx="2304048" cy="432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完成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Finished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rot="10800000" flipV="1">
              <a:off x="6156176" y="4077071"/>
              <a:ext cx="720080" cy="1440160"/>
            </a:xfrm>
            <a:custGeom>
              <a:avLst/>
              <a:gdLst>
                <a:gd name="connsiteX0" fmla="*/ 72008 w 108012"/>
                <a:gd name="connsiteY0" fmla="*/ 0 h 432048"/>
                <a:gd name="connsiteX1" fmla="*/ 108012 w 108012"/>
                <a:gd name="connsiteY1" fmla="*/ 0 h 432048"/>
                <a:gd name="connsiteX2" fmla="*/ 108012 w 108012"/>
                <a:gd name="connsiteY2" fmla="*/ 432048 h 432048"/>
                <a:gd name="connsiteX3" fmla="*/ 72008 w 108012"/>
                <a:gd name="connsiteY3" fmla="*/ 432048 h 432048"/>
                <a:gd name="connsiteX4" fmla="*/ 72008 w 108012"/>
                <a:gd name="connsiteY4" fmla="*/ 360040 h 432048"/>
                <a:gd name="connsiteX5" fmla="*/ 0 w 108012"/>
                <a:gd name="connsiteY5" fmla="*/ 360040 h 432048"/>
                <a:gd name="connsiteX6" fmla="*/ 0 w 108012"/>
                <a:gd name="connsiteY6" fmla="*/ 72008 h 432048"/>
                <a:gd name="connsiteX7" fmla="*/ 72008 w 108012"/>
                <a:gd name="connsiteY7" fmla="*/ 72008 h 432048"/>
                <a:gd name="connsiteX0" fmla="*/ 108012 w 199452"/>
                <a:gd name="connsiteY0" fmla="*/ 432048 h 523488"/>
                <a:gd name="connsiteX1" fmla="*/ 72008 w 199452"/>
                <a:gd name="connsiteY1" fmla="*/ 432048 h 523488"/>
                <a:gd name="connsiteX2" fmla="*/ 72008 w 199452"/>
                <a:gd name="connsiteY2" fmla="*/ 360040 h 523488"/>
                <a:gd name="connsiteX3" fmla="*/ 0 w 199452"/>
                <a:gd name="connsiteY3" fmla="*/ 360040 h 523488"/>
                <a:gd name="connsiteX4" fmla="*/ 0 w 199452"/>
                <a:gd name="connsiteY4" fmla="*/ 72008 h 523488"/>
                <a:gd name="connsiteX5" fmla="*/ 72008 w 199452"/>
                <a:gd name="connsiteY5" fmla="*/ 72008 h 523488"/>
                <a:gd name="connsiteX6" fmla="*/ 72008 w 199452"/>
                <a:gd name="connsiteY6" fmla="*/ 0 h 523488"/>
                <a:gd name="connsiteX7" fmla="*/ 108012 w 199452"/>
                <a:gd name="connsiteY7" fmla="*/ 0 h 523488"/>
                <a:gd name="connsiteX8" fmla="*/ 199452 w 199452"/>
                <a:gd name="connsiteY8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08012 w 199452"/>
                <a:gd name="connsiteY6" fmla="*/ 0 h 523488"/>
                <a:gd name="connsiteX7" fmla="*/ 199452 w 199452"/>
                <a:gd name="connsiteY7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99452 w 199452"/>
                <a:gd name="connsiteY6" fmla="*/ 523488 h 523488"/>
                <a:gd name="connsiteX0" fmla="*/ 72008 w 72008"/>
                <a:gd name="connsiteY0" fmla="*/ 432048 h 432048"/>
                <a:gd name="connsiteX1" fmla="*/ 72008 w 72008"/>
                <a:gd name="connsiteY1" fmla="*/ 360040 h 432048"/>
                <a:gd name="connsiteX2" fmla="*/ 0 w 72008"/>
                <a:gd name="connsiteY2" fmla="*/ 360040 h 432048"/>
                <a:gd name="connsiteX3" fmla="*/ 0 w 72008"/>
                <a:gd name="connsiteY3" fmla="*/ 72008 h 432048"/>
                <a:gd name="connsiteX4" fmla="*/ 72008 w 72008"/>
                <a:gd name="connsiteY4" fmla="*/ 72008 h 432048"/>
                <a:gd name="connsiteX5" fmla="*/ 72008 w 72008"/>
                <a:gd name="connsiteY5" fmla="*/ 0 h 432048"/>
                <a:gd name="connsiteX0" fmla="*/ 72008 w 72008"/>
                <a:gd name="connsiteY0" fmla="*/ 360040 h 360040"/>
                <a:gd name="connsiteX1" fmla="*/ 72008 w 72008"/>
                <a:gd name="connsiteY1" fmla="*/ 288032 h 360040"/>
                <a:gd name="connsiteX2" fmla="*/ 0 w 72008"/>
                <a:gd name="connsiteY2" fmla="*/ 288032 h 360040"/>
                <a:gd name="connsiteX3" fmla="*/ 0 w 72008"/>
                <a:gd name="connsiteY3" fmla="*/ 0 h 360040"/>
                <a:gd name="connsiteX4" fmla="*/ 72008 w 72008"/>
                <a:gd name="connsiteY4" fmla="*/ 0 h 360040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  <a:gd name="connsiteX3" fmla="*/ 72008 w 72008"/>
                <a:gd name="connsiteY3" fmla="*/ 0 h 288032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008" h="288032">
                  <a:moveTo>
                    <a:pt x="72008" y="288032"/>
                  </a:moveTo>
                  <a:lnTo>
                    <a:pt x="0" y="288032"/>
                  </a:lnTo>
                  <a:lnTo>
                    <a:pt x="0" y="0"/>
                  </a:lnTo>
                </a:path>
              </a:pathLst>
            </a:custGeom>
            <a:noFill/>
            <a:ln w="25400" cap="sq">
              <a:solidFill>
                <a:srgbClr val="C00000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rot="10800000">
              <a:off x="6156176" y="1196752"/>
              <a:ext cx="720080" cy="2880288"/>
            </a:xfrm>
            <a:custGeom>
              <a:avLst/>
              <a:gdLst>
                <a:gd name="connsiteX0" fmla="*/ 72008 w 108012"/>
                <a:gd name="connsiteY0" fmla="*/ 0 h 432048"/>
                <a:gd name="connsiteX1" fmla="*/ 108012 w 108012"/>
                <a:gd name="connsiteY1" fmla="*/ 0 h 432048"/>
                <a:gd name="connsiteX2" fmla="*/ 108012 w 108012"/>
                <a:gd name="connsiteY2" fmla="*/ 432048 h 432048"/>
                <a:gd name="connsiteX3" fmla="*/ 72008 w 108012"/>
                <a:gd name="connsiteY3" fmla="*/ 432048 h 432048"/>
                <a:gd name="connsiteX4" fmla="*/ 72008 w 108012"/>
                <a:gd name="connsiteY4" fmla="*/ 360040 h 432048"/>
                <a:gd name="connsiteX5" fmla="*/ 0 w 108012"/>
                <a:gd name="connsiteY5" fmla="*/ 360040 h 432048"/>
                <a:gd name="connsiteX6" fmla="*/ 0 w 108012"/>
                <a:gd name="connsiteY6" fmla="*/ 72008 h 432048"/>
                <a:gd name="connsiteX7" fmla="*/ 72008 w 108012"/>
                <a:gd name="connsiteY7" fmla="*/ 72008 h 432048"/>
                <a:gd name="connsiteX0" fmla="*/ 108012 w 199452"/>
                <a:gd name="connsiteY0" fmla="*/ 432048 h 523488"/>
                <a:gd name="connsiteX1" fmla="*/ 72008 w 199452"/>
                <a:gd name="connsiteY1" fmla="*/ 432048 h 523488"/>
                <a:gd name="connsiteX2" fmla="*/ 72008 w 199452"/>
                <a:gd name="connsiteY2" fmla="*/ 360040 h 523488"/>
                <a:gd name="connsiteX3" fmla="*/ 0 w 199452"/>
                <a:gd name="connsiteY3" fmla="*/ 360040 h 523488"/>
                <a:gd name="connsiteX4" fmla="*/ 0 w 199452"/>
                <a:gd name="connsiteY4" fmla="*/ 72008 h 523488"/>
                <a:gd name="connsiteX5" fmla="*/ 72008 w 199452"/>
                <a:gd name="connsiteY5" fmla="*/ 72008 h 523488"/>
                <a:gd name="connsiteX6" fmla="*/ 72008 w 199452"/>
                <a:gd name="connsiteY6" fmla="*/ 0 h 523488"/>
                <a:gd name="connsiteX7" fmla="*/ 108012 w 199452"/>
                <a:gd name="connsiteY7" fmla="*/ 0 h 523488"/>
                <a:gd name="connsiteX8" fmla="*/ 199452 w 199452"/>
                <a:gd name="connsiteY8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08012 w 199452"/>
                <a:gd name="connsiteY6" fmla="*/ 0 h 523488"/>
                <a:gd name="connsiteX7" fmla="*/ 199452 w 199452"/>
                <a:gd name="connsiteY7" fmla="*/ 523488 h 523488"/>
                <a:gd name="connsiteX0" fmla="*/ 72008 w 199452"/>
                <a:gd name="connsiteY0" fmla="*/ 432048 h 523488"/>
                <a:gd name="connsiteX1" fmla="*/ 72008 w 199452"/>
                <a:gd name="connsiteY1" fmla="*/ 360040 h 523488"/>
                <a:gd name="connsiteX2" fmla="*/ 0 w 199452"/>
                <a:gd name="connsiteY2" fmla="*/ 360040 h 523488"/>
                <a:gd name="connsiteX3" fmla="*/ 0 w 199452"/>
                <a:gd name="connsiteY3" fmla="*/ 72008 h 523488"/>
                <a:gd name="connsiteX4" fmla="*/ 72008 w 199452"/>
                <a:gd name="connsiteY4" fmla="*/ 72008 h 523488"/>
                <a:gd name="connsiteX5" fmla="*/ 72008 w 199452"/>
                <a:gd name="connsiteY5" fmla="*/ 0 h 523488"/>
                <a:gd name="connsiteX6" fmla="*/ 199452 w 199452"/>
                <a:gd name="connsiteY6" fmla="*/ 523488 h 523488"/>
                <a:gd name="connsiteX0" fmla="*/ 72008 w 72008"/>
                <a:gd name="connsiteY0" fmla="*/ 432048 h 432048"/>
                <a:gd name="connsiteX1" fmla="*/ 72008 w 72008"/>
                <a:gd name="connsiteY1" fmla="*/ 360040 h 432048"/>
                <a:gd name="connsiteX2" fmla="*/ 0 w 72008"/>
                <a:gd name="connsiteY2" fmla="*/ 360040 h 432048"/>
                <a:gd name="connsiteX3" fmla="*/ 0 w 72008"/>
                <a:gd name="connsiteY3" fmla="*/ 72008 h 432048"/>
                <a:gd name="connsiteX4" fmla="*/ 72008 w 72008"/>
                <a:gd name="connsiteY4" fmla="*/ 72008 h 432048"/>
                <a:gd name="connsiteX5" fmla="*/ 72008 w 72008"/>
                <a:gd name="connsiteY5" fmla="*/ 0 h 432048"/>
                <a:gd name="connsiteX0" fmla="*/ 72008 w 72008"/>
                <a:gd name="connsiteY0" fmla="*/ 360040 h 360040"/>
                <a:gd name="connsiteX1" fmla="*/ 72008 w 72008"/>
                <a:gd name="connsiteY1" fmla="*/ 288032 h 360040"/>
                <a:gd name="connsiteX2" fmla="*/ 0 w 72008"/>
                <a:gd name="connsiteY2" fmla="*/ 288032 h 360040"/>
                <a:gd name="connsiteX3" fmla="*/ 0 w 72008"/>
                <a:gd name="connsiteY3" fmla="*/ 0 h 360040"/>
                <a:gd name="connsiteX4" fmla="*/ 72008 w 72008"/>
                <a:gd name="connsiteY4" fmla="*/ 0 h 360040"/>
                <a:gd name="connsiteX0" fmla="*/ 72008 w 72008"/>
                <a:gd name="connsiteY0" fmla="*/ 288032 h 288032"/>
                <a:gd name="connsiteX1" fmla="*/ 0 w 72008"/>
                <a:gd name="connsiteY1" fmla="*/ 288032 h 288032"/>
                <a:gd name="connsiteX2" fmla="*/ 0 w 72008"/>
                <a:gd name="connsiteY2" fmla="*/ 0 h 288032"/>
                <a:gd name="connsiteX3" fmla="*/ 72008 w 72008"/>
                <a:gd name="connsiteY3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8" h="288032">
                  <a:moveTo>
                    <a:pt x="72008" y="288032"/>
                  </a:moveTo>
                  <a:lnTo>
                    <a:pt x="0" y="288032"/>
                  </a:lnTo>
                  <a:lnTo>
                    <a:pt x="0" y="0"/>
                  </a:lnTo>
                  <a:lnTo>
                    <a:pt x="72008" y="0"/>
                  </a:lnTo>
                </a:path>
              </a:pathLst>
            </a:custGeom>
            <a:noFill/>
            <a:ln w="25400" cap="sq">
              <a:solidFill>
                <a:srgbClr val="C00000"/>
              </a:solidFill>
              <a:headEnd type="triangle" w="med" len="lg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过程 38"/>
            <p:cNvSpPr/>
            <p:nvPr/>
          </p:nvSpPr>
          <p:spPr>
            <a:xfrm>
              <a:off x="5004048" y="5733256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Y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0" name="流程图: 过程 39"/>
            <p:cNvSpPr/>
            <p:nvPr/>
          </p:nvSpPr>
          <p:spPr>
            <a:xfrm>
              <a:off x="6156176" y="5229200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N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1" name="流程图: 过程 40"/>
            <p:cNvSpPr/>
            <p:nvPr/>
          </p:nvSpPr>
          <p:spPr>
            <a:xfrm>
              <a:off x="5004048" y="4293096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Y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6156176" y="3789040"/>
              <a:ext cx="288032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N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331640" y="4005112"/>
              <a:ext cx="2160240" cy="432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zh-CN" altLang="en-US" sz="1400" b="1" dirty="0">
                  <a:solidFill>
                    <a:srgbClr val="FF6600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时序指导的布局引擎</a:t>
              </a:r>
              <a:br>
                <a:rPr lang="en-US" altLang="zh-CN" sz="1400" b="1" dirty="0">
                  <a:solidFill>
                    <a:srgbClr val="FF6600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</a:br>
              <a:r>
                <a:rPr lang="en-US" altLang="zh-CN" sz="1200" b="1" dirty="0">
                  <a:solidFill>
                    <a:srgbClr val="FF6600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Timing Directed Placement Engine</a:t>
              </a:r>
              <a:endParaRPr lang="zh-CN" altLang="en-US" sz="1200" b="1" dirty="0">
                <a:solidFill>
                  <a:srgbClr val="FF6600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60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混合信号或定制设计流程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39552" y="908720"/>
            <a:ext cx="8064896" cy="5580620"/>
            <a:chOff x="539552" y="908720"/>
            <a:chExt cx="8064896" cy="5580620"/>
          </a:xfrm>
        </p:grpSpPr>
        <p:sp>
          <p:nvSpPr>
            <p:cNvPr id="76" name="任意多边形 75"/>
            <p:cNvSpPr/>
            <p:nvPr/>
          </p:nvSpPr>
          <p:spPr>
            <a:xfrm>
              <a:off x="3419872" y="1268760"/>
              <a:ext cx="4464496" cy="4680496"/>
            </a:xfrm>
            <a:custGeom>
              <a:avLst/>
              <a:gdLst>
                <a:gd name="connsiteX0" fmla="*/ 972108 w 5184576"/>
                <a:gd name="connsiteY0" fmla="*/ 0 h 5112544"/>
                <a:gd name="connsiteX1" fmla="*/ 1440160 w 5184576"/>
                <a:gd name="connsiteY1" fmla="*/ 0 h 5112544"/>
                <a:gd name="connsiteX2" fmla="*/ 5184576 w 5184576"/>
                <a:gd name="connsiteY2" fmla="*/ 0 h 5112544"/>
                <a:gd name="connsiteX3" fmla="*/ 5184576 w 5184576"/>
                <a:gd name="connsiteY3" fmla="*/ 936104 h 5112544"/>
                <a:gd name="connsiteX4" fmla="*/ 4464496 w 5184576"/>
                <a:gd name="connsiteY4" fmla="*/ 936104 h 5112544"/>
                <a:gd name="connsiteX5" fmla="*/ 4464496 w 5184576"/>
                <a:gd name="connsiteY5" fmla="*/ 432048 h 5112544"/>
                <a:gd name="connsiteX6" fmla="*/ 1440160 w 5184576"/>
                <a:gd name="connsiteY6" fmla="*/ 432048 h 5112544"/>
                <a:gd name="connsiteX7" fmla="*/ 1440160 w 5184576"/>
                <a:gd name="connsiteY7" fmla="*/ 936104 h 5112544"/>
                <a:gd name="connsiteX8" fmla="*/ 1440160 w 5184576"/>
                <a:gd name="connsiteY8" fmla="*/ 5112544 h 5112544"/>
                <a:gd name="connsiteX9" fmla="*/ 0 w 5184576"/>
                <a:gd name="connsiteY9" fmla="*/ 5112544 h 5112544"/>
                <a:gd name="connsiteX10" fmla="*/ 0 w 5184576"/>
                <a:gd name="connsiteY10" fmla="*/ 4896544 h 5112544"/>
                <a:gd name="connsiteX11" fmla="*/ 972108 w 5184576"/>
                <a:gd name="connsiteY11" fmla="*/ 4896544 h 5112544"/>
                <a:gd name="connsiteX0" fmla="*/ 972108 w 5184576"/>
                <a:gd name="connsiteY0" fmla="*/ 0 h 5112544"/>
                <a:gd name="connsiteX1" fmla="*/ 1440160 w 5184576"/>
                <a:gd name="connsiteY1" fmla="*/ 0 h 5112544"/>
                <a:gd name="connsiteX2" fmla="*/ 5184576 w 5184576"/>
                <a:gd name="connsiteY2" fmla="*/ 0 h 5112544"/>
                <a:gd name="connsiteX3" fmla="*/ 5184576 w 5184576"/>
                <a:gd name="connsiteY3" fmla="*/ 936104 h 5112544"/>
                <a:gd name="connsiteX4" fmla="*/ 4464496 w 5184576"/>
                <a:gd name="connsiteY4" fmla="*/ 936104 h 5112544"/>
                <a:gd name="connsiteX5" fmla="*/ 4464496 w 5184576"/>
                <a:gd name="connsiteY5" fmla="*/ 432048 h 5112544"/>
                <a:gd name="connsiteX6" fmla="*/ 1440160 w 5184576"/>
                <a:gd name="connsiteY6" fmla="*/ 432048 h 5112544"/>
                <a:gd name="connsiteX7" fmla="*/ 1440160 w 5184576"/>
                <a:gd name="connsiteY7" fmla="*/ 936104 h 5112544"/>
                <a:gd name="connsiteX8" fmla="*/ 1440160 w 5184576"/>
                <a:gd name="connsiteY8" fmla="*/ 5112544 h 5112544"/>
                <a:gd name="connsiteX9" fmla="*/ 0 w 5184576"/>
                <a:gd name="connsiteY9" fmla="*/ 5112544 h 5112544"/>
                <a:gd name="connsiteX10" fmla="*/ 0 w 5184576"/>
                <a:gd name="connsiteY10" fmla="*/ 4896544 h 5112544"/>
                <a:gd name="connsiteX11" fmla="*/ 972108 w 5184576"/>
                <a:gd name="connsiteY11" fmla="*/ 4896544 h 5112544"/>
                <a:gd name="connsiteX12" fmla="*/ 1063548 w 5184576"/>
                <a:gd name="connsiteY12" fmla="*/ 91440 h 5112544"/>
                <a:gd name="connsiteX0" fmla="*/ 972108 w 5184576"/>
                <a:gd name="connsiteY0" fmla="*/ 0 h 5112544"/>
                <a:gd name="connsiteX1" fmla="*/ 1440160 w 5184576"/>
                <a:gd name="connsiteY1" fmla="*/ 0 h 5112544"/>
                <a:gd name="connsiteX2" fmla="*/ 5184576 w 5184576"/>
                <a:gd name="connsiteY2" fmla="*/ 0 h 5112544"/>
                <a:gd name="connsiteX3" fmla="*/ 5184576 w 5184576"/>
                <a:gd name="connsiteY3" fmla="*/ 936104 h 5112544"/>
                <a:gd name="connsiteX4" fmla="*/ 4464496 w 5184576"/>
                <a:gd name="connsiteY4" fmla="*/ 936104 h 5112544"/>
                <a:gd name="connsiteX5" fmla="*/ 4464496 w 5184576"/>
                <a:gd name="connsiteY5" fmla="*/ 432048 h 5112544"/>
                <a:gd name="connsiteX6" fmla="*/ 1440160 w 5184576"/>
                <a:gd name="connsiteY6" fmla="*/ 432048 h 5112544"/>
                <a:gd name="connsiteX7" fmla="*/ 1440160 w 5184576"/>
                <a:gd name="connsiteY7" fmla="*/ 936104 h 5112544"/>
                <a:gd name="connsiteX8" fmla="*/ 1440160 w 5184576"/>
                <a:gd name="connsiteY8" fmla="*/ 5112544 h 5112544"/>
                <a:gd name="connsiteX9" fmla="*/ 0 w 5184576"/>
                <a:gd name="connsiteY9" fmla="*/ 5112544 h 5112544"/>
                <a:gd name="connsiteX10" fmla="*/ 0 w 5184576"/>
                <a:gd name="connsiteY10" fmla="*/ 4896544 h 5112544"/>
                <a:gd name="connsiteX11" fmla="*/ 1063548 w 5184576"/>
                <a:gd name="connsiteY11" fmla="*/ 91440 h 5112544"/>
                <a:gd name="connsiteX0" fmla="*/ 972108 w 5184576"/>
                <a:gd name="connsiteY0" fmla="*/ 0 h 5112544"/>
                <a:gd name="connsiteX1" fmla="*/ 1440160 w 5184576"/>
                <a:gd name="connsiteY1" fmla="*/ 0 h 5112544"/>
                <a:gd name="connsiteX2" fmla="*/ 5184576 w 5184576"/>
                <a:gd name="connsiteY2" fmla="*/ 0 h 5112544"/>
                <a:gd name="connsiteX3" fmla="*/ 5184576 w 5184576"/>
                <a:gd name="connsiteY3" fmla="*/ 936104 h 5112544"/>
                <a:gd name="connsiteX4" fmla="*/ 4464496 w 5184576"/>
                <a:gd name="connsiteY4" fmla="*/ 936104 h 5112544"/>
                <a:gd name="connsiteX5" fmla="*/ 4464496 w 5184576"/>
                <a:gd name="connsiteY5" fmla="*/ 432048 h 5112544"/>
                <a:gd name="connsiteX6" fmla="*/ 1440160 w 5184576"/>
                <a:gd name="connsiteY6" fmla="*/ 432048 h 5112544"/>
                <a:gd name="connsiteX7" fmla="*/ 1440160 w 5184576"/>
                <a:gd name="connsiteY7" fmla="*/ 936104 h 5112544"/>
                <a:gd name="connsiteX8" fmla="*/ 1440160 w 5184576"/>
                <a:gd name="connsiteY8" fmla="*/ 5112544 h 5112544"/>
                <a:gd name="connsiteX9" fmla="*/ 0 w 5184576"/>
                <a:gd name="connsiteY9" fmla="*/ 5112544 h 5112544"/>
                <a:gd name="connsiteX10" fmla="*/ 0 w 5184576"/>
                <a:gd name="connsiteY10" fmla="*/ 4896544 h 5112544"/>
                <a:gd name="connsiteX0" fmla="*/ 1440160 w 5184576"/>
                <a:gd name="connsiteY0" fmla="*/ 0 h 5112544"/>
                <a:gd name="connsiteX1" fmla="*/ 5184576 w 5184576"/>
                <a:gd name="connsiteY1" fmla="*/ 0 h 5112544"/>
                <a:gd name="connsiteX2" fmla="*/ 5184576 w 5184576"/>
                <a:gd name="connsiteY2" fmla="*/ 936104 h 5112544"/>
                <a:gd name="connsiteX3" fmla="*/ 4464496 w 5184576"/>
                <a:gd name="connsiteY3" fmla="*/ 936104 h 5112544"/>
                <a:gd name="connsiteX4" fmla="*/ 4464496 w 5184576"/>
                <a:gd name="connsiteY4" fmla="*/ 432048 h 5112544"/>
                <a:gd name="connsiteX5" fmla="*/ 1440160 w 5184576"/>
                <a:gd name="connsiteY5" fmla="*/ 432048 h 5112544"/>
                <a:gd name="connsiteX6" fmla="*/ 1440160 w 5184576"/>
                <a:gd name="connsiteY6" fmla="*/ 936104 h 5112544"/>
                <a:gd name="connsiteX7" fmla="*/ 1440160 w 5184576"/>
                <a:gd name="connsiteY7" fmla="*/ 5112544 h 5112544"/>
                <a:gd name="connsiteX8" fmla="*/ 0 w 5184576"/>
                <a:gd name="connsiteY8" fmla="*/ 5112544 h 5112544"/>
                <a:gd name="connsiteX9" fmla="*/ 0 w 5184576"/>
                <a:gd name="connsiteY9" fmla="*/ 4896544 h 5112544"/>
                <a:gd name="connsiteX0" fmla="*/ 5184576 w 5184576"/>
                <a:gd name="connsiteY0" fmla="*/ 0 h 5112544"/>
                <a:gd name="connsiteX1" fmla="*/ 5184576 w 5184576"/>
                <a:gd name="connsiteY1" fmla="*/ 936104 h 5112544"/>
                <a:gd name="connsiteX2" fmla="*/ 4464496 w 5184576"/>
                <a:gd name="connsiteY2" fmla="*/ 936104 h 5112544"/>
                <a:gd name="connsiteX3" fmla="*/ 4464496 w 5184576"/>
                <a:gd name="connsiteY3" fmla="*/ 432048 h 5112544"/>
                <a:gd name="connsiteX4" fmla="*/ 1440160 w 5184576"/>
                <a:gd name="connsiteY4" fmla="*/ 432048 h 5112544"/>
                <a:gd name="connsiteX5" fmla="*/ 1440160 w 5184576"/>
                <a:gd name="connsiteY5" fmla="*/ 936104 h 5112544"/>
                <a:gd name="connsiteX6" fmla="*/ 1440160 w 5184576"/>
                <a:gd name="connsiteY6" fmla="*/ 5112544 h 5112544"/>
                <a:gd name="connsiteX7" fmla="*/ 0 w 5184576"/>
                <a:gd name="connsiteY7" fmla="*/ 5112544 h 5112544"/>
                <a:gd name="connsiteX8" fmla="*/ 0 w 5184576"/>
                <a:gd name="connsiteY8" fmla="*/ 4896544 h 5112544"/>
                <a:gd name="connsiteX0" fmla="*/ 5184576 w 5184576"/>
                <a:gd name="connsiteY0" fmla="*/ 504056 h 4680496"/>
                <a:gd name="connsiteX1" fmla="*/ 4464496 w 5184576"/>
                <a:gd name="connsiteY1" fmla="*/ 504056 h 4680496"/>
                <a:gd name="connsiteX2" fmla="*/ 4464496 w 5184576"/>
                <a:gd name="connsiteY2" fmla="*/ 0 h 4680496"/>
                <a:gd name="connsiteX3" fmla="*/ 1440160 w 5184576"/>
                <a:gd name="connsiteY3" fmla="*/ 0 h 4680496"/>
                <a:gd name="connsiteX4" fmla="*/ 1440160 w 5184576"/>
                <a:gd name="connsiteY4" fmla="*/ 504056 h 4680496"/>
                <a:gd name="connsiteX5" fmla="*/ 1440160 w 5184576"/>
                <a:gd name="connsiteY5" fmla="*/ 4680496 h 4680496"/>
                <a:gd name="connsiteX6" fmla="*/ 0 w 5184576"/>
                <a:gd name="connsiteY6" fmla="*/ 4680496 h 4680496"/>
                <a:gd name="connsiteX7" fmla="*/ 0 w 5184576"/>
                <a:gd name="connsiteY7" fmla="*/ 4464496 h 4680496"/>
                <a:gd name="connsiteX0" fmla="*/ 4464496 w 4464496"/>
                <a:gd name="connsiteY0" fmla="*/ 504056 h 4680496"/>
                <a:gd name="connsiteX1" fmla="*/ 4464496 w 4464496"/>
                <a:gd name="connsiteY1" fmla="*/ 0 h 4680496"/>
                <a:gd name="connsiteX2" fmla="*/ 1440160 w 4464496"/>
                <a:gd name="connsiteY2" fmla="*/ 0 h 4680496"/>
                <a:gd name="connsiteX3" fmla="*/ 1440160 w 4464496"/>
                <a:gd name="connsiteY3" fmla="*/ 504056 h 4680496"/>
                <a:gd name="connsiteX4" fmla="*/ 1440160 w 4464496"/>
                <a:gd name="connsiteY4" fmla="*/ 4680496 h 4680496"/>
                <a:gd name="connsiteX5" fmla="*/ 0 w 4464496"/>
                <a:gd name="connsiteY5" fmla="*/ 4680496 h 4680496"/>
                <a:gd name="connsiteX6" fmla="*/ 0 w 4464496"/>
                <a:gd name="connsiteY6" fmla="*/ 4464496 h 4680496"/>
                <a:gd name="connsiteX0" fmla="*/ 4464496 w 4464496"/>
                <a:gd name="connsiteY0" fmla="*/ 504056 h 4680496"/>
                <a:gd name="connsiteX1" fmla="*/ 4464496 w 4464496"/>
                <a:gd name="connsiteY1" fmla="*/ 0 h 4680496"/>
                <a:gd name="connsiteX2" fmla="*/ 1440160 w 4464496"/>
                <a:gd name="connsiteY2" fmla="*/ 0 h 4680496"/>
                <a:gd name="connsiteX3" fmla="*/ 1440160 w 4464496"/>
                <a:gd name="connsiteY3" fmla="*/ 4680496 h 4680496"/>
                <a:gd name="connsiteX4" fmla="*/ 0 w 4464496"/>
                <a:gd name="connsiteY4" fmla="*/ 4680496 h 4680496"/>
                <a:gd name="connsiteX5" fmla="*/ 0 w 4464496"/>
                <a:gd name="connsiteY5" fmla="*/ 4464496 h 468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4496" h="4680496">
                  <a:moveTo>
                    <a:pt x="4464496" y="504056"/>
                  </a:moveTo>
                  <a:lnTo>
                    <a:pt x="4464496" y="0"/>
                  </a:lnTo>
                  <a:lnTo>
                    <a:pt x="1440160" y="0"/>
                  </a:lnTo>
                  <a:lnTo>
                    <a:pt x="1440160" y="4680496"/>
                  </a:lnTo>
                  <a:lnTo>
                    <a:pt x="0" y="4680496"/>
                  </a:lnTo>
                  <a:lnTo>
                    <a:pt x="0" y="4464496"/>
                  </a:lnTo>
                </a:path>
              </a:pathLst>
            </a:custGeom>
            <a:noFill/>
            <a:ln w="25400">
              <a:solidFill>
                <a:srgbClr val="0070C0"/>
              </a:solidFill>
              <a:headEnd type="triangle"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2699792" y="908720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原理图或网表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Schematic or Netlist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2699792" y="1772816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电气规则检查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Electrical Rule Check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2699792" y="2636912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电路仿真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Circuit Simulation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2699792" y="3501008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版图构建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Layout Construction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2699792" y="4365104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电路提取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Circuit Extract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2699792" y="5229200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版图原理图对比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Layout vs. Schematic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7164288" y="1772816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寄生参数提取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Parasitic Extract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7164288" y="4365104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设计规则检查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Design Rule Check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7164288" y="5229200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可靠性检查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Reliability Check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7164288" y="3501008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重新仿真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Resimulation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7" name="流程图: 过程 16"/>
            <p:cNvSpPr/>
            <p:nvPr/>
          </p:nvSpPr>
          <p:spPr>
            <a:xfrm>
              <a:off x="7164288" y="2636912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原理图反标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spc="-80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Schematic Back Annotation</a:t>
              </a:r>
              <a:endParaRPr lang="zh-CN" altLang="en-US" sz="1200" b="1" spc="-80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8" name="流程图: 过程 17"/>
            <p:cNvSpPr/>
            <p:nvPr/>
          </p:nvSpPr>
          <p:spPr>
            <a:xfrm>
              <a:off x="539552" y="908720"/>
              <a:ext cx="1440160" cy="504056"/>
            </a:xfrm>
            <a:prstGeom prst="flowChartProcess">
              <a:avLst/>
            </a:prstGeom>
            <a:noFill/>
            <a:ln w="25400">
              <a:solidFill>
                <a:srgbClr val="0070C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平面规划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Floorplan</a:t>
              </a:r>
              <a:endParaRPr lang="zh-CN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539552" y="3501008"/>
              <a:ext cx="1440000" cy="504056"/>
            </a:xfrm>
            <a:custGeom>
              <a:avLst/>
              <a:gdLst>
                <a:gd name="connsiteX0" fmla="*/ 104682 w 1435490"/>
                <a:gd name="connsiteY0" fmla="*/ 0 h 504056"/>
                <a:gd name="connsiteX1" fmla="*/ 1435490 w 1435490"/>
                <a:gd name="connsiteY1" fmla="*/ 0 h 504056"/>
                <a:gd name="connsiteX2" fmla="*/ 1393637 w 1435490"/>
                <a:gd name="connsiteY2" fmla="*/ 50726 h 504056"/>
                <a:gd name="connsiteX3" fmla="*/ 1332148 w 1435490"/>
                <a:gd name="connsiteY3" fmla="*/ 252028 h 504056"/>
                <a:gd name="connsiteX4" fmla="*/ 1393637 w 1435490"/>
                <a:gd name="connsiteY4" fmla="*/ 453330 h 504056"/>
                <a:gd name="connsiteX5" fmla="*/ 1435490 w 1435490"/>
                <a:gd name="connsiteY5" fmla="*/ 504056 h 504056"/>
                <a:gd name="connsiteX6" fmla="*/ 104682 w 1435490"/>
                <a:gd name="connsiteY6" fmla="*/ 504056 h 504056"/>
                <a:gd name="connsiteX7" fmla="*/ 82216 w 1435490"/>
                <a:gd name="connsiteY7" fmla="*/ 481047 h 504056"/>
                <a:gd name="connsiteX8" fmla="*/ 0 w 1435490"/>
                <a:gd name="connsiteY8" fmla="*/ 252028 h 504056"/>
                <a:gd name="connsiteX9" fmla="*/ 82216 w 1435490"/>
                <a:gd name="connsiteY9" fmla="*/ 23009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5490" h="504056">
                  <a:moveTo>
                    <a:pt x="104682" y="0"/>
                  </a:moveTo>
                  <a:lnTo>
                    <a:pt x="1435490" y="0"/>
                  </a:lnTo>
                  <a:lnTo>
                    <a:pt x="1393637" y="50726"/>
                  </a:lnTo>
                  <a:cubicBezTo>
                    <a:pt x="1354816" y="108189"/>
                    <a:pt x="1332148" y="177461"/>
                    <a:pt x="1332148" y="252028"/>
                  </a:cubicBezTo>
                  <a:cubicBezTo>
                    <a:pt x="1332148" y="326595"/>
                    <a:pt x="1354816" y="395867"/>
                    <a:pt x="1393637" y="453330"/>
                  </a:cubicBezTo>
                  <a:lnTo>
                    <a:pt x="1435490" y="504056"/>
                  </a:lnTo>
                  <a:lnTo>
                    <a:pt x="104682" y="504056"/>
                  </a:lnTo>
                  <a:lnTo>
                    <a:pt x="82216" y="481047"/>
                  </a:lnTo>
                  <a:cubicBezTo>
                    <a:pt x="30854" y="418811"/>
                    <a:pt x="0" y="339023"/>
                    <a:pt x="0" y="252028"/>
                  </a:cubicBezTo>
                  <a:cubicBezTo>
                    <a:pt x="0" y="165034"/>
                    <a:pt x="30854" y="85245"/>
                    <a:pt x="82216" y="23009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工艺规则</a:t>
              </a:r>
              <a:endPara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Technology Rules</a:t>
              </a:r>
              <a:endParaRPr lang="zh-CN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539552" y="4365104"/>
              <a:ext cx="1440000" cy="504056"/>
            </a:xfrm>
            <a:custGeom>
              <a:avLst/>
              <a:gdLst>
                <a:gd name="connsiteX0" fmla="*/ 104682 w 1435490"/>
                <a:gd name="connsiteY0" fmla="*/ 0 h 504056"/>
                <a:gd name="connsiteX1" fmla="*/ 1435490 w 1435490"/>
                <a:gd name="connsiteY1" fmla="*/ 0 h 504056"/>
                <a:gd name="connsiteX2" fmla="*/ 1393637 w 1435490"/>
                <a:gd name="connsiteY2" fmla="*/ 50726 h 504056"/>
                <a:gd name="connsiteX3" fmla="*/ 1332148 w 1435490"/>
                <a:gd name="connsiteY3" fmla="*/ 252028 h 504056"/>
                <a:gd name="connsiteX4" fmla="*/ 1393637 w 1435490"/>
                <a:gd name="connsiteY4" fmla="*/ 453330 h 504056"/>
                <a:gd name="connsiteX5" fmla="*/ 1435490 w 1435490"/>
                <a:gd name="connsiteY5" fmla="*/ 504056 h 504056"/>
                <a:gd name="connsiteX6" fmla="*/ 104682 w 1435490"/>
                <a:gd name="connsiteY6" fmla="*/ 504056 h 504056"/>
                <a:gd name="connsiteX7" fmla="*/ 82216 w 1435490"/>
                <a:gd name="connsiteY7" fmla="*/ 481047 h 504056"/>
                <a:gd name="connsiteX8" fmla="*/ 0 w 1435490"/>
                <a:gd name="connsiteY8" fmla="*/ 252028 h 504056"/>
                <a:gd name="connsiteX9" fmla="*/ 82216 w 1435490"/>
                <a:gd name="connsiteY9" fmla="*/ 23009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5490" h="504056">
                  <a:moveTo>
                    <a:pt x="104682" y="0"/>
                  </a:moveTo>
                  <a:lnTo>
                    <a:pt x="1435490" y="0"/>
                  </a:lnTo>
                  <a:lnTo>
                    <a:pt x="1393637" y="50726"/>
                  </a:lnTo>
                  <a:cubicBezTo>
                    <a:pt x="1354816" y="108189"/>
                    <a:pt x="1332148" y="177461"/>
                    <a:pt x="1332148" y="252028"/>
                  </a:cubicBezTo>
                  <a:cubicBezTo>
                    <a:pt x="1332148" y="326595"/>
                    <a:pt x="1354816" y="395867"/>
                    <a:pt x="1393637" y="453330"/>
                  </a:cubicBezTo>
                  <a:lnTo>
                    <a:pt x="1435490" y="504056"/>
                  </a:lnTo>
                  <a:lnTo>
                    <a:pt x="104682" y="504056"/>
                  </a:lnTo>
                  <a:lnTo>
                    <a:pt x="82216" y="481047"/>
                  </a:lnTo>
                  <a:cubicBezTo>
                    <a:pt x="30854" y="418811"/>
                    <a:pt x="0" y="339023"/>
                    <a:pt x="0" y="252028"/>
                  </a:cubicBezTo>
                  <a:cubicBezTo>
                    <a:pt x="0" y="165034"/>
                    <a:pt x="30854" y="85245"/>
                    <a:pt x="82216" y="23009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工艺定义</a:t>
              </a:r>
              <a:endPara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Technology Definition</a:t>
              </a:r>
              <a:endParaRPr lang="zh-CN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404762" y="1520788"/>
              <a:ext cx="1440000" cy="1008112"/>
            </a:xfrm>
            <a:custGeom>
              <a:avLst/>
              <a:gdLst>
                <a:gd name="connsiteX0" fmla="*/ 104682 w 1435490"/>
                <a:gd name="connsiteY0" fmla="*/ 0 h 504056"/>
                <a:gd name="connsiteX1" fmla="*/ 1435490 w 1435490"/>
                <a:gd name="connsiteY1" fmla="*/ 0 h 504056"/>
                <a:gd name="connsiteX2" fmla="*/ 1393637 w 1435490"/>
                <a:gd name="connsiteY2" fmla="*/ 50726 h 504056"/>
                <a:gd name="connsiteX3" fmla="*/ 1332148 w 1435490"/>
                <a:gd name="connsiteY3" fmla="*/ 252028 h 504056"/>
                <a:gd name="connsiteX4" fmla="*/ 1393637 w 1435490"/>
                <a:gd name="connsiteY4" fmla="*/ 453330 h 504056"/>
                <a:gd name="connsiteX5" fmla="*/ 1435490 w 1435490"/>
                <a:gd name="connsiteY5" fmla="*/ 504056 h 504056"/>
                <a:gd name="connsiteX6" fmla="*/ 104682 w 1435490"/>
                <a:gd name="connsiteY6" fmla="*/ 504056 h 504056"/>
                <a:gd name="connsiteX7" fmla="*/ 82216 w 1435490"/>
                <a:gd name="connsiteY7" fmla="*/ 481047 h 504056"/>
                <a:gd name="connsiteX8" fmla="*/ 0 w 1435490"/>
                <a:gd name="connsiteY8" fmla="*/ 252028 h 504056"/>
                <a:gd name="connsiteX9" fmla="*/ 82216 w 1435490"/>
                <a:gd name="connsiteY9" fmla="*/ 23009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5490" h="504056">
                  <a:moveTo>
                    <a:pt x="104682" y="0"/>
                  </a:moveTo>
                  <a:lnTo>
                    <a:pt x="1435490" y="0"/>
                  </a:lnTo>
                  <a:lnTo>
                    <a:pt x="1393637" y="50726"/>
                  </a:lnTo>
                  <a:cubicBezTo>
                    <a:pt x="1354816" y="108189"/>
                    <a:pt x="1332148" y="177461"/>
                    <a:pt x="1332148" y="252028"/>
                  </a:cubicBezTo>
                  <a:cubicBezTo>
                    <a:pt x="1332148" y="326595"/>
                    <a:pt x="1354816" y="395867"/>
                    <a:pt x="1393637" y="453330"/>
                  </a:cubicBezTo>
                  <a:lnTo>
                    <a:pt x="1435490" y="504056"/>
                  </a:lnTo>
                  <a:lnTo>
                    <a:pt x="104682" y="504056"/>
                  </a:lnTo>
                  <a:lnTo>
                    <a:pt x="82216" y="481047"/>
                  </a:lnTo>
                  <a:cubicBezTo>
                    <a:pt x="30854" y="418811"/>
                    <a:pt x="0" y="339023"/>
                    <a:pt x="0" y="252028"/>
                  </a:cubicBezTo>
                  <a:cubicBezTo>
                    <a:pt x="0" y="165034"/>
                    <a:pt x="30854" y="85245"/>
                    <a:pt x="82216" y="23009"/>
                  </a:cubicBezTo>
                  <a:close/>
                </a:path>
              </a:pathLst>
            </a:custGeom>
            <a:noFill/>
            <a:ln w="25400">
              <a:solidFill>
                <a:srgbClr val="00B050"/>
              </a:solidFill>
              <a:headEnd w="med" len="lg"/>
              <a:tailEnd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工艺属性</a:t>
              </a:r>
              <a:endPara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连线电容和电阻</a:t>
              </a:r>
              <a:endParaRPr lang="en-US" altLang="zh-CN" sz="14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lvl="0" algn="ctr"/>
              <a:r>
                <a:rPr lang="en-US" altLang="zh-CN" sz="1200" b="1" dirty="0">
                  <a:solidFill>
                    <a:prstClr val="black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Technology Attributes Wire Capacitance and Resistance</a:t>
              </a:r>
              <a:endParaRPr lang="zh-CN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35" name="流程图: 过程 34"/>
            <p:cNvSpPr/>
            <p:nvPr/>
          </p:nvSpPr>
          <p:spPr>
            <a:xfrm>
              <a:off x="7164288" y="5985284"/>
              <a:ext cx="1440160" cy="504056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芯片或模块完成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Chip or Module OK</a:t>
              </a:r>
              <a:endParaRPr lang="zh-CN" altLang="en-US" sz="11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4139952" y="1160748"/>
              <a:ext cx="3011873" cy="2592658"/>
            </a:xfrm>
            <a:custGeom>
              <a:avLst/>
              <a:gdLst>
                <a:gd name="connsiteX0" fmla="*/ 2870791 w 2870791"/>
                <a:gd name="connsiteY0" fmla="*/ 2647507 h 2768126"/>
                <a:gd name="connsiteX1" fmla="*/ 1456661 w 2870791"/>
                <a:gd name="connsiteY1" fmla="*/ 2519916 h 2768126"/>
                <a:gd name="connsiteX2" fmla="*/ 754912 w 2870791"/>
                <a:gd name="connsiteY2" fmla="*/ 425302 h 2768126"/>
                <a:gd name="connsiteX3" fmla="*/ 0 w 2870791"/>
                <a:gd name="connsiteY3" fmla="*/ 0 h 2768126"/>
                <a:gd name="connsiteX0" fmla="*/ 2870791 w 2870791"/>
                <a:gd name="connsiteY0" fmla="*/ 2647507 h 2818102"/>
                <a:gd name="connsiteX1" fmla="*/ 1456661 w 2870791"/>
                <a:gd name="connsiteY1" fmla="*/ 2519916 h 2818102"/>
                <a:gd name="connsiteX2" fmla="*/ 754912 w 2870791"/>
                <a:gd name="connsiteY2" fmla="*/ 425302 h 2818102"/>
                <a:gd name="connsiteX3" fmla="*/ 0 w 2870791"/>
                <a:gd name="connsiteY3" fmla="*/ 0 h 2818102"/>
                <a:gd name="connsiteX0" fmla="*/ 2870791 w 2870791"/>
                <a:gd name="connsiteY0" fmla="*/ 2647507 h 2752673"/>
                <a:gd name="connsiteX1" fmla="*/ 1456661 w 2870791"/>
                <a:gd name="connsiteY1" fmla="*/ 2519916 h 2752673"/>
                <a:gd name="connsiteX2" fmla="*/ 754912 w 2870791"/>
                <a:gd name="connsiteY2" fmla="*/ 425302 h 2752673"/>
                <a:gd name="connsiteX3" fmla="*/ 0 w 2870791"/>
                <a:gd name="connsiteY3" fmla="*/ 0 h 2752673"/>
                <a:gd name="connsiteX0" fmla="*/ 2870791 w 2870791"/>
                <a:gd name="connsiteY0" fmla="*/ 2647507 h 2705790"/>
                <a:gd name="connsiteX1" fmla="*/ 1456661 w 2870791"/>
                <a:gd name="connsiteY1" fmla="*/ 2519916 h 2705790"/>
                <a:gd name="connsiteX2" fmla="*/ 754912 w 2870791"/>
                <a:gd name="connsiteY2" fmla="*/ 425302 h 2705790"/>
                <a:gd name="connsiteX3" fmla="*/ 0 w 2870791"/>
                <a:gd name="connsiteY3" fmla="*/ 0 h 2705790"/>
                <a:gd name="connsiteX0" fmla="*/ 2870791 w 2870791"/>
                <a:gd name="connsiteY0" fmla="*/ 2647507 h 2663262"/>
                <a:gd name="connsiteX1" fmla="*/ 1456661 w 2870791"/>
                <a:gd name="connsiteY1" fmla="*/ 2519916 h 2663262"/>
                <a:gd name="connsiteX2" fmla="*/ 754912 w 2870791"/>
                <a:gd name="connsiteY2" fmla="*/ 425302 h 2663262"/>
                <a:gd name="connsiteX3" fmla="*/ 0 w 2870791"/>
                <a:gd name="connsiteY3" fmla="*/ 0 h 2663262"/>
                <a:gd name="connsiteX0" fmla="*/ 2870791 w 2870791"/>
                <a:gd name="connsiteY0" fmla="*/ 2647507 h 2700342"/>
                <a:gd name="connsiteX1" fmla="*/ 1456661 w 2870791"/>
                <a:gd name="connsiteY1" fmla="*/ 2519916 h 2700342"/>
                <a:gd name="connsiteX2" fmla="*/ 754912 w 2870791"/>
                <a:gd name="connsiteY2" fmla="*/ 425302 h 2700342"/>
                <a:gd name="connsiteX3" fmla="*/ 0 w 2870791"/>
                <a:gd name="connsiteY3" fmla="*/ 0 h 2700342"/>
                <a:gd name="connsiteX0" fmla="*/ 2870791 w 2870791"/>
                <a:gd name="connsiteY0" fmla="*/ 2647507 h 2690156"/>
                <a:gd name="connsiteX1" fmla="*/ 1541721 w 2870791"/>
                <a:gd name="connsiteY1" fmla="*/ 2498651 h 2690156"/>
                <a:gd name="connsiteX2" fmla="*/ 754912 w 2870791"/>
                <a:gd name="connsiteY2" fmla="*/ 425302 h 2690156"/>
                <a:gd name="connsiteX3" fmla="*/ 0 w 2870791"/>
                <a:gd name="connsiteY3" fmla="*/ 0 h 2690156"/>
                <a:gd name="connsiteX0" fmla="*/ 2870791 w 2870791"/>
                <a:gd name="connsiteY0" fmla="*/ 2647507 h 2676203"/>
                <a:gd name="connsiteX1" fmla="*/ 1541721 w 2870791"/>
                <a:gd name="connsiteY1" fmla="*/ 2498651 h 2676203"/>
                <a:gd name="connsiteX2" fmla="*/ 754912 w 2870791"/>
                <a:gd name="connsiteY2" fmla="*/ 425302 h 2676203"/>
                <a:gd name="connsiteX3" fmla="*/ 0 w 2870791"/>
                <a:gd name="connsiteY3" fmla="*/ 0 h 2676203"/>
                <a:gd name="connsiteX0" fmla="*/ 2870791 w 2870791"/>
                <a:gd name="connsiteY0" fmla="*/ 2647507 h 2682933"/>
                <a:gd name="connsiteX1" fmla="*/ 1541721 w 2870791"/>
                <a:gd name="connsiteY1" fmla="*/ 2498651 h 2682933"/>
                <a:gd name="connsiteX2" fmla="*/ 754912 w 2870791"/>
                <a:gd name="connsiteY2" fmla="*/ 425302 h 2682933"/>
                <a:gd name="connsiteX3" fmla="*/ 0 w 2870791"/>
                <a:gd name="connsiteY3" fmla="*/ 0 h 2682933"/>
                <a:gd name="connsiteX0" fmla="*/ 2870791 w 2870791"/>
                <a:gd name="connsiteY0" fmla="*/ 2647507 h 2686491"/>
                <a:gd name="connsiteX1" fmla="*/ 1541721 w 2870791"/>
                <a:gd name="connsiteY1" fmla="*/ 2498651 h 2686491"/>
                <a:gd name="connsiteX2" fmla="*/ 754912 w 2870791"/>
                <a:gd name="connsiteY2" fmla="*/ 425302 h 2686491"/>
                <a:gd name="connsiteX3" fmla="*/ 0 w 2870791"/>
                <a:gd name="connsiteY3" fmla="*/ 0 h 2686491"/>
                <a:gd name="connsiteX0" fmla="*/ 2870791 w 2870791"/>
                <a:gd name="connsiteY0" fmla="*/ 2647507 h 2673856"/>
                <a:gd name="connsiteX1" fmla="*/ 1541721 w 2870791"/>
                <a:gd name="connsiteY1" fmla="*/ 2498651 h 2673856"/>
                <a:gd name="connsiteX2" fmla="*/ 754912 w 2870791"/>
                <a:gd name="connsiteY2" fmla="*/ 425302 h 2673856"/>
                <a:gd name="connsiteX3" fmla="*/ 0 w 2870791"/>
                <a:gd name="connsiteY3" fmla="*/ 0 h 2673856"/>
                <a:gd name="connsiteX0" fmla="*/ 2870791 w 2870791"/>
                <a:gd name="connsiteY0" fmla="*/ 2647507 h 2647507"/>
                <a:gd name="connsiteX1" fmla="*/ 1584251 w 2870791"/>
                <a:gd name="connsiteY1" fmla="*/ 2413590 h 2647507"/>
                <a:gd name="connsiteX2" fmla="*/ 754912 w 2870791"/>
                <a:gd name="connsiteY2" fmla="*/ 425302 h 2647507"/>
                <a:gd name="connsiteX3" fmla="*/ 0 w 2870791"/>
                <a:gd name="connsiteY3" fmla="*/ 0 h 2647507"/>
                <a:gd name="connsiteX0" fmla="*/ 2870791 w 2870791"/>
                <a:gd name="connsiteY0" fmla="*/ 2647507 h 2670012"/>
                <a:gd name="connsiteX1" fmla="*/ 1584251 w 2870791"/>
                <a:gd name="connsiteY1" fmla="*/ 2413590 h 2670012"/>
                <a:gd name="connsiteX2" fmla="*/ 616689 w 2870791"/>
                <a:gd name="connsiteY2" fmla="*/ 414670 h 2670012"/>
                <a:gd name="connsiteX3" fmla="*/ 0 w 2870791"/>
                <a:gd name="connsiteY3" fmla="*/ 0 h 2670012"/>
                <a:gd name="connsiteX0" fmla="*/ 2870791 w 2870791"/>
                <a:gd name="connsiteY0" fmla="*/ 2647507 h 2653129"/>
                <a:gd name="connsiteX1" fmla="*/ 1222744 w 2870791"/>
                <a:gd name="connsiteY1" fmla="*/ 2360427 h 2653129"/>
                <a:gd name="connsiteX2" fmla="*/ 616689 w 2870791"/>
                <a:gd name="connsiteY2" fmla="*/ 414670 h 2653129"/>
                <a:gd name="connsiteX3" fmla="*/ 0 w 2870791"/>
                <a:gd name="connsiteY3" fmla="*/ 0 h 2653129"/>
                <a:gd name="connsiteX0" fmla="*/ 2870791 w 2870791"/>
                <a:gd name="connsiteY0" fmla="*/ 2647507 h 2647507"/>
                <a:gd name="connsiteX1" fmla="*/ 1374762 w 2870791"/>
                <a:gd name="connsiteY1" fmla="*/ 2186707 h 2647507"/>
                <a:gd name="connsiteX2" fmla="*/ 616689 w 2870791"/>
                <a:gd name="connsiteY2" fmla="*/ 414670 h 2647507"/>
                <a:gd name="connsiteX3" fmla="*/ 0 w 2870791"/>
                <a:gd name="connsiteY3" fmla="*/ 0 h 264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791" h="2647507">
                  <a:moveTo>
                    <a:pt x="2870791" y="2647507"/>
                  </a:moveTo>
                  <a:cubicBezTo>
                    <a:pt x="2223091" y="2641304"/>
                    <a:pt x="1750446" y="2558846"/>
                    <a:pt x="1374762" y="2186707"/>
                  </a:cubicBezTo>
                  <a:cubicBezTo>
                    <a:pt x="999078" y="1814568"/>
                    <a:pt x="845816" y="779121"/>
                    <a:pt x="616689" y="414670"/>
                  </a:cubicBezTo>
                  <a:cubicBezTo>
                    <a:pt x="387562" y="50219"/>
                    <a:pt x="256067" y="2658"/>
                    <a:pt x="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43" name="直接连接符 42"/>
            <p:cNvCxnSpPr>
              <a:endCxn id="32" idx="3"/>
            </p:cNvCxnSpPr>
            <p:nvPr/>
          </p:nvCxnSpPr>
          <p:spPr>
            <a:xfrm flipH="1">
              <a:off x="1875885" y="3753036"/>
              <a:ext cx="823909" cy="0"/>
            </a:xfrm>
            <a:prstGeom prst="line">
              <a:avLst/>
            </a:prstGeom>
            <a:ln w="25400" cap="flat">
              <a:solidFill>
                <a:srgbClr val="00B05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871700" y="4617132"/>
              <a:ext cx="828092" cy="0"/>
            </a:xfrm>
            <a:prstGeom prst="line">
              <a:avLst/>
            </a:prstGeom>
            <a:ln w="25400" cap="flat">
              <a:solidFill>
                <a:srgbClr val="00B05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3" idx="1"/>
            </p:cNvCxnSpPr>
            <p:nvPr/>
          </p:nvCxnSpPr>
          <p:spPr>
            <a:xfrm flipH="1">
              <a:off x="6732240" y="2024844"/>
              <a:ext cx="432048" cy="0"/>
            </a:xfrm>
            <a:prstGeom prst="line">
              <a:avLst/>
            </a:prstGeom>
            <a:ln w="25400" cap="flat">
              <a:solidFill>
                <a:srgbClr val="00B05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8" idx="0"/>
              <a:endCxn id="7" idx="2"/>
            </p:cNvCxnSpPr>
            <p:nvPr/>
          </p:nvCxnSpPr>
          <p:spPr>
            <a:xfrm flipV="1">
              <a:off x="3419872" y="1412776"/>
              <a:ext cx="0" cy="36004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3419872" y="2276872"/>
              <a:ext cx="0" cy="36004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3419872" y="3140968"/>
              <a:ext cx="0" cy="36004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3419872" y="4005064"/>
              <a:ext cx="0" cy="36004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3419872" y="4869160"/>
              <a:ext cx="0" cy="36004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7884368" y="2276872"/>
              <a:ext cx="0" cy="36004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7884368" y="3140968"/>
              <a:ext cx="0" cy="36004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7884368" y="4005064"/>
              <a:ext cx="0" cy="36004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7884368" y="4869160"/>
              <a:ext cx="0" cy="36004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7884368" y="5733256"/>
              <a:ext cx="0" cy="288000"/>
            </a:xfrm>
            <a:prstGeom prst="line">
              <a:avLst/>
            </a:prstGeom>
            <a:ln w="25400" cap="flat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任意多边形 77"/>
            <p:cNvSpPr/>
            <p:nvPr/>
          </p:nvSpPr>
          <p:spPr>
            <a:xfrm>
              <a:off x="2447764" y="1268760"/>
              <a:ext cx="257335" cy="756084"/>
            </a:xfrm>
            <a:custGeom>
              <a:avLst/>
              <a:gdLst>
                <a:gd name="connsiteX0" fmla="*/ 307419 w 307419"/>
                <a:gd name="connsiteY0" fmla="*/ 771525 h 771525"/>
                <a:gd name="connsiteX1" fmla="*/ 50244 w 307419"/>
                <a:gd name="connsiteY1" fmla="*/ 619125 h 771525"/>
                <a:gd name="connsiteX2" fmla="*/ 21669 w 307419"/>
                <a:gd name="connsiteY2" fmla="*/ 171450 h 771525"/>
                <a:gd name="connsiteX3" fmla="*/ 297894 w 307419"/>
                <a:gd name="connsiteY3" fmla="*/ 0 h 771525"/>
                <a:gd name="connsiteX0" fmla="*/ 311850 w 311850"/>
                <a:gd name="connsiteY0" fmla="*/ 771525 h 771525"/>
                <a:gd name="connsiteX1" fmla="*/ 54675 w 311850"/>
                <a:gd name="connsiteY1" fmla="*/ 619125 h 771525"/>
                <a:gd name="connsiteX2" fmla="*/ 26100 w 311850"/>
                <a:gd name="connsiteY2" fmla="*/ 171450 h 771525"/>
                <a:gd name="connsiteX3" fmla="*/ 302325 w 311850"/>
                <a:gd name="connsiteY3" fmla="*/ 0 h 771525"/>
                <a:gd name="connsiteX0" fmla="*/ 296379 w 296379"/>
                <a:gd name="connsiteY0" fmla="*/ 771525 h 771525"/>
                <a:gd name="connsiteX1" fmla="*/ 39204 w 296379"/>
                <a:gd name="connsiteY1" fmla="*/ 619125 h 771525"/>
                <a:gd name="connsiteX2" fmla="*/ 26504 w 296379"/>
                <a:gd name="connsiteY2" fmla="*/ 180975 h 771525"/>
                <a:gd name="connsiteX3" fmla="*/ 286854 w 296379"/>
                <a:gd name="connsiteY3" fmla="*/ 0 h 771525"/>
                <a:gd name="connsiteX0" fmla="*/ 290533 w 290533"/>
                <a:gd name="connsiteY0" fmla="*/ 771525 h 771525"/>
                <a:gd name="connsiteX1" fmla="*/ 33358 w 290533"/>
                <a:gd name="connsiteY1" fmla="*/ 619125 h 771525"/>
                <a:gd name="connsiteX2" fmla="*/ 30183 w 290533"/>
                <a:gd name="connsiteY2" fmla="*/ 165100 h 771525"/>
                <a:gd name="connsiteX3" fmla="*/ 281008 w 290533"/>
                <a:gd name="connsiteY3" fmla="*/ 0 h 771525"/>
                <a:gd name="connsiteX0" fmla="*/ 290533 w 290533"/>
                <a:gd name="connsiteY0" fmla="*/ 771525 h 771525"/>
                <a:gd name="connsiteX1" fmla="*/ 33358 w 290533"/>
                <a:gd name="connsiteY1" fmla="*/ 619125 h 771525"/>
                <a:gd name="connsiteX2" fmla="*/ 30183 w 290533"/>
                <a:gd name="connsiteY2" fmla="*/ 123825 h 771525"/>
                <a:gd name="connsiteX3" fmla="*/ 281008 w 290533"/>
                <a:gd name="connsiteY3" fmla="*/ 0 h 771525"/>
                <a:gd name="connsiteX0" fmla="*/ 292409 w 292409"/>
                <a:gd name="connsiteY0" fmla="*/ 771525 h 771525"/>
                <a:gd name="connsiteX1" fmla="*/ 35234 w 292409"/>
                <a:gd name="connsiteY1" fmla="*/ 619125 h 771525"/>
                <a:gd name="connsiteX2" fmla="*/ 28884 w 292409"/>
                <a:gd name="connsiteY2" fmla="*/ 155575 h 771525"/>
                <a:gd name="connsiteX3" fmla="*/ 282884 w 292409"/>
                <a:gd name="connsiteY3" fmla="*/ 0 h 771525"/>
                <a:gd name="connsiteX0" fmla="*/ 292409 w 292409"/>
                <a:gd name="connsiteY0" fmla="*/ 771525 h 771525"/>
                <a:gd name="connsiteX1" fmla="*/ 35234 w 292409"/>
                <a:gd name="connsiteY1" fmla="*/ 619125 h 771525"/>
                <a:gd name="connsiteX2" fmla="*/ 28884 w 292409"/>
                <a:gd name="connsiteY2" fmla="*/ 155575 h 771525"/>
                <a:gd name="connsiteX3" fmla="*/ 282884 w 292409"/>
                <a:gd name="connsiteY3" fmla="*/ 0 h 771525"/>
                <a:gd name="connsiteX0" fmla="*/ 297548 w 297548"/>
                <a:gd name="connsiteY0" fmla="*/ 771525 h 771525"/>
                <a:gd name="connsiteX1" fmla="*/ 40373 w 297548"/>
                <a:gd name="connsiteY1" fmla="*/ 619125 h 771525"/>
                <a:gd name="connsiteX2" fmla="*/ 34023 w 297548"/>
                <a:gd name="connsiteY2" fmla="*/ 155575 h 771525"/>
                <a:gd name="connsiteX3" fmla="*/ 288023 w 297548"/>
                <a:gd name="connsiteY3" fmla="*/ 0 h 771525"/>
                <a:gd name="connsiteX0" fmla="*/ 297548 w 297548"/>
                <a:gd name="connsiteY0" fmla="*/ 771525 h 771525"/>
                <a:gd name="connsiteX1" fmla="*/ 40373 w 297548"/>
                <a:gd name="connsiteY1" fmla="*/ 619125 h 771525"/>
                <a:gd name="connsiteX2" fmla="*/ 34023 w 297548"/>
                <a:gd name="connsiteY2" fmla="*/ 155575 h 771525"/>
                <a:gd name="connsiteX3" fmla="*/ 288023 w 297548"/>
                <a:gd name="connsiteY3" fmla="*/ 0 h 771525"/>
                <a:gd name="connsiteX0" fmla="*/ 303053 w 303053"/>
                <a:gd name="connsiteY0" fmla="*/ 771525 h 771525"/>
                <a:gd name="connsiteX1" fmla="*/ 45878 w 303053"/>
                <a:gd name="connsiteY1" fmla="*/ 619125 h 771525"/>
                <a:gd name="connsiteX2" fmla="*/ 39528 w 303053"/>
                <a:gd name="connsiteY2" fmla="*/ 155575 h 771525"/>
                <a:gd name="connsiteX3" fmla="*/ 293528 w 303053"/>
                <a:gd name="connsiteY3" fmla="*/ 0 h 771525"/>
                <a:gd name="connsiteX0" fmla="*/ 303053 w 303053"/>
                <a:gd name="connsiteY0" fmla="*/ 771525 h 771525"/>
                <a:gd name="connsiteX1" fmla="*/ 45878 w 303053"/>
                <a:gd name="connsiteY1" fmla="*/ 619125 h 771525"/>
                <a:gd name="connsiteX2" fmla="*/ 39528 w 303053"/>
                <a:gd name="connsiteY2" fmla="*/ 155575 h 771525"/>
                <a:gd name="connsiteX3" fmla="*/ 293528 w 303053"/>
                <a:gd name="connsiteY3" fmla="*/ 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53" h="771525">
                  <a:moveTo>
                    <a:pt x="303053" y="771525"/>
                  </a:moveTo>
                  <a:cubicBezTo>
                    <a:pt x="164626" y="764770"/>
                    <a:pt x="105674" y="728133"/>
                    <a:pt x="45878" y="619125"/>
                  </a:cubicBezTo>
                  <a:cubicBezTo>
                    <a:pt x="-13918" y="510117"/>
                    <a:pt x="-14447" y="280987"/>
                    <a:pt x="39528" y="155575"/>
                  </a:cubicBezTo>
                  <a:cubicBezTo>
                    <a:pt x="93503" y="30163"/>
                    <a:pt x="172878" y="8731"/>
                    <a:pt x="293528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2233987" y="1052716"/>
              <a:ext cx="465806" cy="1836223"/>
            </a:xfrm>
            <a:custGeom>
              <a:avLst/>
              <a:gdLst>
                <a:gd name="connsiteX0" fmla="*/ 307419 w 307419"/>
                <a:gd name="connsiteY0" fmla="*/ 771525 h 771525"/>
                <a:gd name="connsiteX1" fmla="*/ 50244 w 307419"/>
                <a:gd name="connsiteY1" fmla="*/ 619125 h 771525"/>
                <a:gd name="connsiteX2" fmla="*/ 21669 w 307419"/>
                <a:gd name="connsiteY2" fmla="*/ 171450 h 771525"/>
                <a:gd name="connsiteX3" fmla="*/ 297894 w 307419"/>
                <a:gd name="connsiteY3" fmla="*/ 0 h 771525"/>
                <a:gd name="connsiteX0" fmla="*/ 311850 w 311850"/>
                <a:gd name="connsiteY0" fmla="*/ 771525 h 771525"/>
                <a:gd name="connsiteX1" fmla="*/ 54675 w 311850"/>
                <a:gd name="connsiteY1" fmla="*/ 619125 h 771525"/>
                <a:gd name="connsiteX2" fmla="*/ 26100 w 311850"/>
                <a:gd name="connsiteY2" fmla="*/ 171450 h 771525"/>
                <a:gd name="connsiteX3" fmla="*/ 302325 w 311850"/>
                <a:gd name="connsiteY3" fmla="*/ 0 h 771525"/>
                <a:gd name="connsiteX0" fmla="*/ 296379 w 296379"/>
                <a:gd name="connsiteY0" fmla="*/ 771525 h 771525"/>
                <a:gd name="connsiteX1" fmla="*/ 39204 w 296379"/>
                <a:gd name="connsiteY1" fmla="*/ 619125 h 771525"/>
                <a:gd name="connsiteX2" fmla="*/ 26504 w 296379"/>
                <a:gd name="connsiteY2" fmla="*/ 180975 h 771525"/>
                <a:gd name="connsiteX3" fmla="*/ 286854 w 296379"/>
                <a:gd name="connsiteY3" fmla="*/ 0 h 771525"/>
                <a:gd name="connsiteX0" fmla="*/ 290533 w 290533"/>
                <a:gd name="connsiteY0" fmla="*/ 771525 h 771525"/>
                <a:gd name="connsiteX1" fmla="*/ 33358 w 290533"/>
                <a:gd name="connsiteY1" fmla="*/ 619125 h 771525"/>
                <a:gd name="connsiteX2" fmla="*/ 30183 w 290533"/>
                <a:gd name="connsiteY2" fmla="*/ 165100 h 771525"/>
                <a:gd name="connsiteX3" fmla="*/ 281008 w 290533"/>
                <a:gd name="connsiteY3" fmla="*/ 0 h 771525"/>
                <a:gd name="connsiteX0" fmla="*/ 290533 w 290533"/>
                <a:gd name="connsiteY0" fmla="*/ 771525 h 771525"/>
                <a:gd name="connsiteX1" fmla="*/ 33358 w 290533"/>
                <a:gd name="connsiteY1" fmla="*/ 619125 h 771525"/>
                <a:gd name="connsiteX2" fmla="*/ 30183 w 290533"/>
                <a:gd name="connsiteY2" fmla="*/ 123825 h 771525"/>
                <a:gd name="connsiteX3" fmla="*/ 281008 w 290533"/>
                <a:gd name="connsiteY3" fmla="*/ 0 h 771525"/>
                <a:gd name="connsiteX0" fmla="*/ 292409 w 292409"/>
                <a:gd name="connsiteY0" fmla="*/ 771525 h 771525"/>
                <a:gd name="connsiteX1" fmla="*/ 35234 w 292409"/>
                <a:gd name="connsiteY1" fmla="*/ 619125 h 771525"/>
                <a:gd name="connsiteX2" fmla="*/ 28884 w 292409"/>
                <a:gd name="connsiteY2" fmla="*/ 155575 h 771525"/>
                <a:gd name="connsiteX3" fmla="*/ 282884 w 292409"/>
                <a:gd name="connsiteY3" fmla="*/ 0 h 771525"/>
                <a:gd name="connsiteX0" fmla="*/ 292409 w 292409"/>
                <a:gd name="connsiteY0" fmla="*/ 771525 h 771525"/>
                <a:gd name="connsiteX1" fmla="*/ 35234 w 292409"/>
                <a:gd name="connsiteY1" fmla="*/ 619125 h 771525"/>
                <a:gd name="connsiteX2" fmla="*/ 28884 w 292409"/>
                <a:gd name="connsiteY2" fmla="*/ 155575 h 771525"/>
                <a:gd name="connsiteX3" fmla="*/ 282884 w 292409"/>
                <a:gd name="connsiteY3" fmla="*/ 0 h 771525"/>
                <a:gd name="connsiteX0" fmla="*/ 297548 w 297548"/>
                <a:gd name="connsiteY0" fmla="*/ 771525 h 771525"/>
                <a:gd name="connsiteX1" fmla="*/ 40373 w 297548"/>
                <a:gd name="connsiteY1" fmla="*/ 619125 h 771525"/>
                <a:gd name="connsiteX2" fmla="*/ 34023 w 297548"/>
                <a:gd name="connsiteY2" fmla="*/ 155575 h 771525"/>
                <a:gd name="connsiteX3" fmla="*/ 288023 w 297548"/>
                <a:gd name="connsiteY3" fmla="*/ 0 h 771525"/>
                <a:gd name="connsiteX0" fmla="*/ 297548 w 297548"/>
                <a:gd name="connsiteY0" fmla="*/ 771525 h 771525"/>
                <a:gd name="connsiteX1" fmla="*/ 40373 w 297548"/>
                <a:gd name="connsiteY1" fmla="*/ 619125 h 771525"/>
                <a:gd name="connsiteX2" fmla="*/ 34023 w 297548"/>
                <a:gd name="connsiteY2" fmla="*/ 155575 h 771525"/>
                <a:gd name="connsiteX3" fmla="*/ 288023 w 297548"/>
                <a:gd name="connsiteY3" fmla="*/ 0 h 771525"/>
                <a:gd name="connsiteX0" fmla="*/ 303053 w 303053"/>
                <a:gd name="connsiteY0" fmla="*/ 771525 h 771525"/>
                <a:gd name="connsiteX1" fmla="*/ 45878 w 303053"/>
                <a:gd name="connsiteY1" fmla="*/ 619125 h 771525"/>
                <a:gd name="connsiteX2" fmla="*/ 39528 w 303053"/>
                <a:gd name="connsiteY2" fmla="*/ 155575 h 771525"/>
                <a:gd name="connsiteX3" fmla="*/ 293528 w 303053"/>
                <a:gd name="connsiteY3" fmla="*/ 0 h 771525"/>
                <a:gd name="connsiteX0" fmla="*/ 303053 w 303053"/>
                <a:gd name="connsiteY0" fmla="*/ 771533 h 771533"/>
                <a:gd name="connsiteX1" fmla="*/ 45878 w 303053"/>
                <a:gd name="connsiteY1" fmla="*/ 619133 h 771533"/>
                <a:gd name="connsiteX2" fmla="*/ 39528 w 303053"/>
                <a:gd name="connsiteY2" fmla="*/ 155583 h 771533"/>
                <a:gd name="connsiteX3" fmla="*/ 293528 w 303053"/>
                <a:gd name="connsiteY3" fmla="*/ 8 h 771533"/>
                <a:gd name="connsiteX0" fmla="*/ 301599 w 301599"/>
                <a:gd name="connsiteY0" fmla="*/ 771533 h 771533"/>
                <a:gd name="connsiteX1" fmla="*/ 44424 w 301599"/>
                <a:gd name="connsiteY1" fmla="*/ 619133 h 771533"/>
                <a:gd name="connsiteX2" fmla="*/ 31907 w 301599"/>
                <a:gd name="connsiteY2" fmla="*/ 155583 h 771533"/>
                <a:gd name="connsiteX3" fmla="*/ 292074 w 301599"/>
                <a:gd name="connsiteY3" fmla="*/ 8 h 771533"/>
                <a:gd name="connsiteX0" fmla="*/ 301599 w 301599"/>
                <a:gd name="connsiteY0" fmla="*/ 771533 h 771533"/>
                <a:gd name="connsiteX1" fmla="*/ 44424 w 301599"/>
                <a:gd name="connsiteY1" fmla="*/ 619133 h 771533"/>
                <a:gd name="connsiteX2" fmla="*/ 31907 w 301599"/>
                <a:gd name="connsiteY2" fmla="*/ 155583 h 771533"/>
                <a:gd name="connsiteX3" fmla="*/ 292074 w 301599"/>
                <a:gd name="connsiteY3" fmla="*/ 8 h 77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599" h="771533">
                  <a:moveTo>
                    <a:pt x="301599" y="771533"/>
                  </a:moveTo>
                  <a:cubicBezTo>
                    <a:pt x="150570" y="761348"/>
                    <a:pt x="89373" y="721791"/>
                    <a:pt x="44424" y="619133"/>
                  </a:cubicBezTo>
                  <a:cubicBezTo>
                    <a:pt x="-525" y="516475"/>
                    <a:pt x="-22068" y="280995"/>
                    <a:pt x="31907" y="155583"/>
                  </a:cubicBezTo>
                  <a:cubicBezTo>
                    <a:pt x="85882" y="30171"/>
                    <a:pt x="142643" y="-600"/>
                    <a:pt x="292074" y="8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1259632" y="1412776"/>
              <a:ext cx="1440160" cy="2196244"/>
            </a:xfrm>
            <a:custGeom>
              <a:avLst/>
              <a:gdLst>
                <a:gd name="connsiteX0" fmla="*/ 0 w 1440160"/>
                <a:gd name="connsiteY0" fmla="*/ 0 h 2196244"/>
                <a:gd name="connsiteX1" fmla="*/ 1440160 w 1440160"/>
                <a:gd name="connsiteY1" fmla="*/ 0 h 2196244"/>
                <a:gd name="connsiteX2" fmla="*/ 1440160 w 1440160"/>
                <a:gd name="connsiteY2" fmla="*/ 2196244 h 2196244"/>
                <a:gd name="connsiteX3" fmla="*/ 0 w 1440160"/>
                <a:gd name="connsiteY3" fmla="*/ 1523810 h 2196244"/>
                <a:gd name="connsiteX0" fmla="*/ 1440160 w 1531600"/>
                <a:gd name="connsiteY0" fmla="*/ 0 h 2196244"/>
                <a:gd name="connsiteX1" fmla="*/ 1440160 w 1531600"/>
                <a:gd name="connsiteY1" fmla="*/ 2196244 h 2196244"/>
                <a:gd name="connsiteX2" fmla="*/ 0 w 1531600"/>
                <a:gd name="connsiteY2" fmla="*/ 1523810 h 2196244"/>
                <a:gd name="connsiteX3" fmla="*/ 0 w 1531600"/>
                <a:gd name="connsiteY3" fmla="*/ 0 h 2196244"/>
                <a:gd name="connsiteX4" fmla="*/ 1531600 w 1531600"/>
                <a:gd name="connsiteY4" fmla="*/ 91440 h 2196244"/>
                <a:gd name="connsiteX0" fmla="*/ 1440160 w 1440160"/>
                <a:gd name="connsiteY0" fmla="*/ 0 h 2196244"/>
                <a:gd name="connsiteX1" fmla="*/ 1440160 w 1440160"/>
                <a:gd name="connsiteY1" fmla="*/ 2196244 h 2196244"/>
                <a:gd name="connsiteX2" fmla="*/ 0 w 1440160"/>
                <a:gd name="connsiteY2" fmla="*/ 1523810 h 2196244"/>
                <a:gd name="connsiteX3" fmla="*/ 0 w 1440160"/>
                <a:gd name="connsiteY3" fmla="*/ 0 h 2196244"/>
                <a:gd name="connsiteX0" fmla="*/ 1440160 w 1440160"/>
                <a:gd name="connsiteY0" fmla="*/ 2196244 h 2196244"/>
                <a:gd name="connsiteX1" fmla="*/ 0 w 1440160"/>
                <a:gd name="connsiteY1" fmla="*/ 1523810 h 2196244"/>
                <a:gd name="connsiteX2" fmla="*/ 0 w 1440160"/>
                <a:gd name="connsiteY2" fmla="*/ 0 h 219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160" h="2196244">
                  <a:moveTo>
                    <a:pt x="1440160" y="2196244"/>
                  </a:moveTo>
                  <a:lnTo>
                    <a:pt x="0" y="152381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rgbClr val="0070C0"/>
              </a:solidFill>
              <a:bevel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4139952" y="3573016"/>
              <a:ext cx="3011873" cy="1044116"/>
            </a:xfrm>
            <a:custGeom>
              <a:avLst/>
              <a:gdLst>
                <a:gd name="connsiteX0" fmla="*/ 2870791 w 2870791"/>
                <a:gd name="connsiteY0" fmla="*/ 2647507 h 2768126"/>
                <a:gd name="connsiteX1" fmla="*/ 1456661 w 2870791"/>
                <a:gd name="connsiteY1" fmla="*/ 2519916 h 2768126"/>
                <a:gd name="connsiteX2" fmla="*/ 754912 w 2870791"/>
                <a:gd name="connsiteY2" fmla="*/ 425302 h 2768126"/>
                <a:gd name="connsiteX3" fmla="*/ 0 w 2870791"/>
                <a:gd name="connsiteY3" fmla="*/ 0 h 2768126"/>
                <a:gd name="connsiteX0" fmla="*/ 2870791 w 2870791"/>
                <a:gd name="connsiteY0" fmla="*/ 2647507 h 2818102"/>
                <a:gd name="connsiteX1" fmla="*/ 1456661 w 2870791"/>
                <a:gd name="connsiteY1" fmla="*/ 2519916 h 2818102"/>
                <a:gd name="connsiteX2" fmla="*/ 754912 w 2870791"/>
                <a:gd name="connsiteY2" fmla="*/ 425302 h 2818102"/>
                <a:gd name="connsiteX3" fmla="*/ 0 w 2870791"/>
                <a:gd name="connsiteY3" fmla="*/ 0 h 2818102"/>
                <a:gd name="connsiteX0" fmla="*/ 2870791 w 2870791"/>
                <a:gd name="connsiteY0" fmla="*/ 2647507 h 2752673"/>
                <a:gd name="connsiteX1" fmla="*/ 1456661 w 2870791"/>
                <a:gd name="connsiteY1" fmla="*/ 2519916 h 2752673"/>
                <a:gd name="connsiteX2" fmla="*/ 754912 w 2870791"/>
                <a:gd name="connsiteY2" fmla="*/ 425302 h 2752673"/>
                <a:gd name="connsiteX3" fmla="*/ 0 w 2870791"/>
                <a:gd name="connsiteY3" fmla="*/ 0 h 2752673"/>
                <a:gd name="connsiteX0" fmla="*/ 2870791 w 2870791"/>
                <a:gd name="connsiteY0" fmla="*/ 2647507 h 2705790"/>
                <a:gd name="connsiteX1" fmla="*/ 1456661 w 2870791"/>
                <a:gd name="connsiteY1" fmla="*/ 2519916 h 2705790"/>
                <a:gd name="connsiteX2" fmla="*/ 754912 w 2870791"/>
                <a:gd name="connsiteY2" fmla="*/ 425302 h 2705790"/>
                <a:gd name="connsiteX3" fmla="*/ 0 w 2870791"/>
                <a:gd name="connsiteY3" fmla="*/ 0 h 2705790"/>
                <a:gd name="connsiteX0" fmla="*/ 2870791 w 2870791"/>
                <a:gd name="connsiteY0" fmla="*/ 2647507 h 2663262"/>
                <a:gd name="connsiteX1" fmla="*/ 1456661 w 2870791"/>
                <a:gd name="connsiteY1" fmla="*/ 2519916 h 2663262"/>
                <a:gd name="connsiteX2" fmla="*/ 754912 w 2870791"/>
                <a:gd name="connsiteY2" fmla="*/ 425302 h 2663262"/>
                <a:gd name="connsiteX3" fmla="*/ 0 w 2870791"/>
                <a:gd name="connsiteY3" fmla="*/ 0 h 2663262"/>
                <a:gd name="connsiteX0" fmla="*/ 2870791 w 2870791"/>
                <a:gd name="connsiteY0" fmla="*/ 2647507 h 2700342"/>
                <a:gd name="connsiteX1" fmla="*/ 1456661 w 2870791"/>
                <a:gd name="connsiteY1" fmla="*/ 2519916 h 2700342"/>
                <a:gd name="connsiteX2" fmla="*/ 754912 w 2870791"/>
                <a:gd name="connsiteY2" fmla="*/ 425302 h 2700342"/>
                <a:gd name="connsiteX3" fmla="*/ 0 w 2870791"/>
                <a:gd name="connsiteY3" fmla="*/ 0 h 2700342"/>
                <a:gd name="connsiteX0" fmla="*/ 2870791 w 2870791"/>
                <a:gd name="connsiteY0" fmla="*/ 2647507 h 2690156"/>
                <a:gd name="connsiteX1" fmla="*/ 1541721 w 2870791"/>
                <a:gd name="connsiteY1" fmla="*/ 2498651 h 2690156"/>
                <a:gd name="connsiteX2" fmla="*/ 754912 w 2870791"/>
                <a:gd name="connsiteY2" fmla="*/ 425302 h 2690156"/>
                <a:gd name="connsiteX3" fmla="*/ 0 w 2870791"/>
                <a:gd name="connsiteY3" fmla="*/ 0 h 2690156"/>
                <a:gd name="connsiteX0" fmla="*/ 2870791 w 2870791"/>
                <a:gd name="connsiteY0" fmla="*/ 2647507 h 2676203"/>
                <a:gd name="connsiteX1" fmla="*/ 1541721 w 2870791"/>
                <a:gd name="connsiteY1" fmla="*/ 2498651 h 2676203"/>
                <a:gd name="connsiteX2" fmla="*/ 754912 w 2870791"/>
                <a:gd name="connsiteY2" fmla="*/ 425302 h 2676203"/>
                <a:gd name="connsiteX3" fmla="*/ 0 w 2870791"/>
                <a:gd name="connsiteY3" fmla="*/ 0 h 2676203"/>
                <a:gd name="connsiteX0" fmla="*/ 2870791 w 2870791"/>
                <a:gd name="connsiteY0" fmla="*/ 2647507 h 2682933"/>
                <a:gd name="connsiteX1" fmla="*/ 1541721 w 2870791"/>
                <a:gd name="connsiteY1" fmla="*/ 2498651 h 2682933"/>
                <a:gd name="connsiteX2" fmla="*/ 754912 w 2870791"/>
                <a:gd name="connsiteY2" fmla="*/ 425302 h 2682933"/>
                <a:gd name="connsiteX3" fmla="*/ 0 w 2870791"/>
                <a:gd name="connsiteY3" fmla="*/ 0 h 2682933"/>
                <a:gd name="connsiteX0" fmla="*/ 2870791 w 2870791"/>
                <a:gd name="connsiteY0" fmla="*/ 2647507 h 2686491"/>
                <a:gd name="connsiteX1" fmla="*/ 1541721 w 2870791"/>
                <a:gd name="connsiteY1" fmla="*/ 2498651 h 2686491"/>
                <a:gd name="connsiteX2" fmla="*/ 754912 w 2870791"/>
                <a:gd name="connsiteY2" fmla="*/ 425302 h 2686491"/>
                <a:gd name="connsiteX3" fmla="*/ 0 w 2870791"/>
                <a:gd name="connsiteY3" fmla="*/ 0 h 2686491"/>
                <a:gd name="connsiteX0" fmla="*/ 2870791 w 2870791"/>
                <a:gd name="connsiteY0" fmla="*/ 2647507 h 2673856"/>
                <a:gd name="connsiteX1" fmla="*/ 1541721 w 2870791"/>
                <a:gd name="connsiteY1" fmla="*/ 2498651 h 2673856"/>
                <a:gd name="connsiteX2" fmla="*/ 754912 w 2870791"/>
                <a:gd name="connsiteY2" fmla="*/ 425302 h 2673856"/>
                <a:gd name="connsiteX3" fmla="*/ 0 w 2870791"/>
                <a:gd name="connsiteY3" fmla="*/ 0 h 2673856"/>
                <a:gd name="connsiteX0" fmla="*/ 2870791 w 2870791"/>
                <a:gd name="connsiteY0" fmla="*/ 2647507 h 2647507"/>
                <a:gd name="connsiteX1" fmla="*/ 1584251 w 2870791"/>
                <a:gd name="connsiteY1" fmla="*/ 2413590 h 2647507"/>
                <a:gd name="connsiteX2" fmla="*/ 754912 w 2870791"/>
                <a:gd name="connsiteY2" fmla="*/ 425302 h 2647507"/>
                <a:gd name="connsiteX3" fmla="*/ 0 w 2870791"/>
                <a:gd name="connsiteY3" fmla="*/ 0 h 2647507"/>
                <a:gd name="connsiteX0" fmla="*/ 2870791 w 2870791"/>
                <a:gd name="connsiteY0" fmla="*/ 2647507 h 2670012"/>
                <a:gd name="connsiteX1" fmla="*/ 1584251 w 2870791"/>
                <a:gd name="connsiteY1" fmla="*/ 2413590 h 2670012"/>
                <a:gd name="connsiteX2" fmla="*/ 616689 w 2870791"/>
                <a:gd name="connsiteY2" fmla="*/ 414670 h 2670012"/>
                <a:gd name="connsiteX3" fmla="*/ 0 w 2870791"/>
                <a:gd name="connsiteY3" fmla="*/ 0 h 2670012"/>
                <a:gd name="connsiteX0" fmla="*/ 2870791 w 2870791"/>
                <a:gd name="connsiteY0" fmla="*/ 2647507 h 2653129"/>
                <a:gd name="connsiteX1" fmla="*/ 1222744 w 2870791"/>
                <a:gd name="connsiteY1" fmla="*/ 2360427 h 2653129"/>
                <a:gd name="connsiteX2" fmla="*/ 616689 w 2870791"/>
                <a:gd name="connsiteY2" fmla="*/ 414670 h 2653129"/>
                <a:gd name="connsiteX3" fmla="*/ 0 w 2870791"/>
                <a:gd name="connsiteY3" fmla="*/ 0 h 2653129"/>
                <a:gd name="connsiteX0" fmla="*/ 2870791 w 2870791"/>
                <a:gd name="connsiteY0" fmla="*/ 2647507 h 2647507"/>
                <a:gd name="connsiteX1" fmla="*/ 1374762 w 2870791"/>
                <a:gd name="connsiteY1" fmla="*/ 2186707 h 2647507"/>
                <a:gd name="connsiteX2" fmla="*/ 616689 w 2870791"/>
                <a:gd name="connsiteY2" fmla="*/ 414670 h 2647507"/>
                <a:gd name="connsiteX3" fmla="*/ 0 w 2870791"/>
                <a:gd name="connsiteY3" fmla="*/ 0 h 264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791" h="2647507">
                  <a:moveTo>
                    <a:pt x="2870791" y="2647507"/>
                  </a:moveTo>
                  <a:cubicBezTo>
                    <a:pt x="2223091" y="2641304"/>
                    <a:pt x="1750446" y="2558846"/>
                    <a:pt x="1374762" y="2186707"/>
                  </a:cubicBezTo>
                  <a:cubicBezTo>
                    <a:pt x="999078" y="1814568"/>
                    <a:pt x="845816" y="779121"/>
                    <a:pt x="616689" y="414670"/>
                  </a:cubicBezTo>
                  <a:cubicBezTo>
                    <a:pt x="387562" y="50219"/>
                    <a:pt x="256067" y="2658"/>
                    <a:pt x="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4152415" y="3753036"/>
              <a:ext cx="3011873" cy="1728192"/>
            </a:xfrm>
            <a:custGeom>
              <a:avLst/>
              <a:gdLst>
                <a:gd name="connsiteX0" fmla="*/ 2870791 w 2870791"/>
                <a:gd name="connsiteY0" fmla="*/ 2647507 h 2768126"/>
                <a:gd name="connsiteX1" fmla="*/ 1456661 w 2870791"/>
                <a:gd name="connsiteY1" fmla="*/ 2519916 h 2768126"/>
                <a:gd name="connsiteX2" fmla="*/ 754912 w 2870791"/>
                <a:gd name="connsiteY2" fmla="*/ 425302 h 2768126"/>
                <a:gd name="connsiteX3" fmla="*/ 0 w 2870791"/>
                <a:gd name="connsiteY3" fmla="*/ 0 h 2768126"/>
                <a:gd name="connsiteX0" fmla="*/ 2870791 w 2870791"/>
                <a:gd name="connsiteY0" fmla="*/ 2647507 h 2818102"/>
                <a:gd name="connsiteX1" fmla="*/ 1456661 w 2870791"/>
                <a:gd name="connsiteY1" fmla="*/ 2519916 h 2818102"/>
                <a:gd name="connsiteX2" fmla="*/ 754912 w 2870791"/>
                <a:gd name="connsiteY2" fmla="*/ 425302 h 2818102"/>
                <a:gd name="connsiteX3" fmla="*/ 0 w 2870791"/>
                <a:gd name="connsiteY3" fmla="*/ 0 h 2818102"/>
                <a:gd name="connsiteX0" fmla="*/ 2870791 w 2870791"/>
                <a:gd name="connsiteY0" fmla="*/ 2647507 h 2752673"/>
                <a:gd name="connsiteX1" fmla="*/ 1456661 w 2870791"/>
                <a:gd name="connsiteY1" fmla="*/ 2519916 h 2752673"/>
                <a:gd name="connsiteX2" fmla="*/ 754912 w 2870791"/>
                <a:gd name="connsiteY2" fmla="*/ 425302 h 2752673"/>
                <a:gd name="connsiteX3" fmla="*/ 0 w 2870791"/>
                <a:gd name="connsiteY3" fmla="*/ 0 h 2752673"/>
                <a:gd name="connsiteX0" fmla="*/ 2870791 w 2870791"/>
                <a:gd name="connsiteY0" fmla="*/ 2647507 h 2705790"/>
                <a:gd name="connsiteX1" fmla="*/ 1456661 w 2870791"/>
                <a:gd name="connsiteY1" fmla="*/ 2519916 h 2705790"/>
                <a:gd name="connsiteX2" fmla="*/ 754912 w 2870791"/>
                <a:gd name="connsiteY2" fmla="*/ 425302 h 2705790"/>
                <a:gd name="connsiteX3" fmla="*/ 0 w 2870791"/>
                <a:gd name="connsiteY3" fmla="*/ 0 h 2705790"/>
                <a:gd name="connsiteX0" fmla="*/ 2870791 w 2870791"/>
                <a:gd name="connsiteY0" fmla="*/ 2647507 h 2663262"/>
                <a:gd name="connsiteX1" fmla="*/ 1456661 w 2870791"/>
                <a:gd name="connsiteY1" fmla="*/ 2519916 h 2663262"/>
                <a:gd name="connsiteX2" fmla="*/ 754912 w 2870791"/>
                <a:gd name="connsiteY2" fmla="*/ 425302 h 2663262"/>
                <a:gd name="connsiteX3" fmla="*/ 0 w 2870791"/>
                <a:gd name="connsiteY3" fmla="*/ 0 h 2663262"/>
                <a:gd name="connsiteX0" fmla="*/ 2870791 w 2870791"/>
                <a:gd name="connsiteY0" fmla="*/ 2647507 h 2700342"/>
                <a:gd name="connsiteX1" fmla="*/ 1456661 w 2870791"/>
                <a:gd name="connsiteY1" fmla="*/ 2519916 h 2700342"/>
                <a:gd name="connsiteX2" fmla="*/ 754912 w 2870791"/>
                <a:gd name="connsiteY2" fmla="*/ 425302 h 2700342"/>
                <a:gd name="connsiteX3" fmla="*/ 0 w 2870791"/>
                <a:gd name="connsiteY3" fmla="*/ 0 h 2700342"/>
                <a:gd name="connsiteX0" fmla="*/ 2870791 w 2870791"/>
                <a:gd name="connsiteY0" fmla="*/ 2647507 h 2690156"/>
                <a:gd name="connsiteX1" fmla="*/ 1541721 w 2870791"/>
                <a:gd name="connsiteY1" fmla="*/ 2498651 h 2690156"/>
                <a:gd name="connsiteX2" fmla="*/ 754912 w 2870791"/>
                <a:gd name="connsiteY2" fmla="*/ 425302 h 2690156"/>
                <a:gd name="connsiteX3" fmla="*/ 0 w 2870791"/>
                <a:gd name="connsiteY3" fmla="*/ 0 h 2690156"/>
                <a:gd name="connsiteX0" fmla="*/ 2870791 w 2870791"/>
                <a:gd name="connsiteY0" fmla="*/ 2647507 h 2676203"/>
                <a:gd name="connsiteX1" fmla="*/ 1541721 w 2870791"/>
                <a:gd name="connsiteY1" fmla="*/ 2498651 h 2676203"/>
                <a:gd name="connsiteX2" fmla="*/ 754912 w 2870791"/>
                <a:gd name="connsiteY2" fmla="*/ 425302 h 2676203"/>
                <a:gd name="connsiteX3" fmla="*/ 0 w 2870791"/>
                <a:gd name="connsiteY3" fmla="*/ 0 h 2676203"/>
                <a:gd name="connsiteX0" fmla="*/ 2870791 w 2870791"/>
                <a:gd name="connsiteY0" fmla="*/ 2647507 h 2682933"/>
                <a:gd name="connsiteX1" fmla="*/ 1541721 w 2870791"/>
                <a:gd name="connsiteY1" fmla="*/ 2498651 h 2682933"/>
                <a:gd name="connsiteX2" fmla="*/ 754912 w 2870791"/>
                <a:gd name="connsiteY2" fmla="*/ 425302 h 2682933"/>
                <a:gd name="connsiteX3" fmla="*/ 0 w 2870791"/>
                <a:gd name="connsiteY3" fmla="*/ 0 h 2682933"/>
                <a:gd name="connsiteX0" fmla="*/ 2870791 w 2870791"/>
                <a:gd name="connsiteY0" fmla="*/ 2647507 h 2686491"/>
                <a:gd name="connsiteX1" fmla="*/ 1541721 w 2870791"/>
                <a:gd name="connsiteY1" fmla="*/ 2498651 h 2686491"/>
                <a:gd name="connsiteX2" fmla="*/ 754912 w 2870791"/>
                <a:gd name="connsiteY2" fmla="*/ 425302 h 2686491"/>
                <a:gd name="connsiteX3" fmla="*/ 0 w 2870791"/>
                <a:gd name="connsiteY3" fmla="*/ 0 h 2686491"/>
                <a:gd name="connsiteX0" fmla="*/ 2870791 w 2870791"/>
                <a:gd name="connsiteY0" fmla="*/ 2647507 h 2673856"/>
                <a:gd name="connsiteX1" fmla="*/ 1541721 w 2870791"/>
                <a:gd name="connsiteY1" fmla="*/ 2498651 h 2673856"/>
                <a:gd name="connsiteX2" fmla="*/ 754912 w 2870791"/>
                <a:gd name="connsiteY2" fmla="*/ 425302 h 2673856"/>
                <a:gd name="connsiteX3" fmla="*/ 0 w 2870791"/>
                <a:gd name="connsiteY3" fmla="*/ 0 h 2673856"/>
                <a:gd name="connsiteX0" fmla="*/ 2870791 w 2870791"/>
                <a:gd name="connsiteY0" fmla="*/ 2647507 h 2647507"/>
                <a:gd name="connsiteX1" fmla="*/ 1584251 w 2870791"/>
                <a:gd name="connsiteY1" fmla="*/ 2413590 h 2647507"/>
                <a:gd name="connsiteX2" fmla="*/ 754912 w 2870791"/>
                <a:gd name="connsiteY2" fmla="*/ 425302 h 2647507"/>
                <a:gd name="connsiteX3" fmla="*/ 0 w 2870791"/>
                <a:gd name="connsiteY3" fmla="*/ 0 h 2647507"/>
                <a:gd name="connsiteX0" fmla="*/ 2870791 w 2870791"/>
                <a:gd name="connsiteY0" fmla="*/ 2647507 h 2670012"/>
                <a:gd name="connsiteX1" fmla="*/ 1584251 w 2870791"/>
                <a:gd name="connsiteY1" fmla="*/ 2413590 h 2670012"/>
                <a:gd name="connsiteX2" fmla="*/ 616689 w 2870791"/>
                <a:gd name="connsiteY2" fmla="*/ 414670 h 2670012"/>
                <a:gd name="connsiteX3" fmla="*/ 0 w 2870791"/>
                <a:gd name="connsiteY3" fmla="*/ 0 h 2670012"/>
                <a:gd name="connsiteX0" fmla="*/ 2870791 w 2870791"/>
                <a:gd name="connsiteY0" fmla="*/ 2647507 h 2653129"/>
                <a:gd name="connsiteX1" fmla="*/ 1222744 w 2870791"/>
                <a:gd name="connsiteY1" fmla="*/ 2360427 h 2653129"/>
                <a:gd name="connsiteX2" fmla="*/ 616689 w 2870791"/>
                <a:gd name="connsiteY2" fmla="*/ 414670 h 2653129"/>
                <a:gd name="connsiteX3" fmla="*/ 0 w 2870791"/>
                <a:gd name="connsiteY3" fmla="*/ 0 h 2653129"/>
                <a:gd name="connsiteX0" fmla="*/ 2870791 w 2870791"/>
                <a:gd name="connsiteY0" fmla="*/ 2647507 h 2647507"/>
                <a:gd name="connsiteX1" fmla="*/ 1374762 w 2870791"/>
                <a:gd name="connsiteY1" fmla="*/ 2186707 h 2647507"/>
                <a:gd name="connsiteX2" fmla="*/ 616689 w 2870791"/>
                <a:gd name="connsiteY2" fmla="*/ 414670 h 2647507"/>
                <a:gd name="connsiteX3" fmla="*/ 0 w 2870791"/>
                <a:gd name="connsiteY3" fmla="*/ 0 h 264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791" h="2647507">
                  <a:moveTo>
                    <a:pt x="2870791" y="2647507"/>
                  </a:moveTo>
                  <a:cubicBezTo>
                    <a:pt x="2223091" y="2641304"/>
                    <a:pt x="1750446" y="2558846"/>
                    <a:pt x="1374762" y="2186707"/>
                  </a:cubicBezTo>
                  <a:cubicBezTo>
                    <a:pt x="999078" y="1814568"/>
                    <a:pt x="845816" y="779121"/>
                    <a:pt x="616689" y="414670"/>
                  </a:cubicBezTo>
                  <a:cubicBezTo>
                    <a:pt x="387562" y="50219"/>
                    <a:pt x="256067" y="2658"/>
                    <a:pt x="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01" name="任意多边形 100"/>
            <p:cNvSpPr/>
            <p:nvPr/>
          </p:nvSpPr>
          <p:spPr>
            <a:xfrm flipH="1">
              <a:off x="4139952" y="3933056"/>
              <a:ext cx="501810" cy="1548191"/>
            </a:xfrm>
            <a:custGeom>
              <a:avLst/>
              <a:gdLst>
                <a:gd name="connsiteX0" fmla="*/ 307419 w 307419"/>
                <a:gd name="connsiteY0" fmla="*/ 771525 h 771525"/>
                <a:gd name="connsiteX1" fmla="*/ 50244 w 307419"/>
                <a:gd name="connsiteY1" fmla="*/ 619125 h 771525"/>
                <a:gd name="connsiteX2" fmla="*/ 21669 w 307419"/>
                <a:gd name="connsiteY2" fmla="*/ 171450 h 771525"/>
                <a:gd name="connsiteX3" fmla="*/ 297894 w 307419"/>
                <a:gd name="connsiteY3" fmla="*/ 0 h 771525"/>
                <a:gd name="connsiteX0" fmla="*/ 311850 w 311850"/>
                <a:gd name="connsiteY0" fmla="*/ 771525 h 771525"/>
                <a:gd name="connsiteX1" fmla="*/ 54675 w 311850"/>
                <a:gd name="connsiteY1" fmla="*/ 619125 h 771525"/>
                <a:gd name="connsiteX2" fmla="*/ 26100 w 311850"/>
                <a:gd name="connsiteY2" fmla="*/ 171450 h 771525"/>
                <a:gd name="connsiteX3" fmla="*/ 302325 w 311850"/>
                <a:gd name="connsiteY3" fmla="*/ 0 h 771525"/>
                <a:gd name="connsiteX0" fmla="*/ 296379 w 296379"/>
                <a:gd name="connsiteY0" fmla="*/ 771525 h 771525"/>
                <a:gd name="connsiteX1" fmla="*/ 39204 w 296379"/>
                <a:gd name="connsiteY1" fmla="*/ 619125 h 771525"/>
                <a:gd name="connsiteX2" fmla="*/ 26504 w 296379"/>
                <a:gd name="connsiteY2" fmla="*/ 180975 h 771525"/>
                <a:gd name="connsiteX3" fmla="*/ 286854 w 296379"/>
                <a:gd name="connsiteY3" fmla="*/ 0 h 771525"/>
                <a:gd name="connsiteX0" fmla="*/ 290533 w 290533"/>
                <a:gd name="connsiteY0" fmla="*/ 771525 h 771525"/>
                <a:gd name="connsiteX1" fmla="*/ 33358 w 290533"/>
                <a:gd name="connsiteY1" fmla="*/ 619125 h 771525"/>
                <a:gd name="connsiteX2" fmla="*/ 30183 w 290533"/>
                <a:gd name="connsiteY2" fmla="*/ 165100 h 771525"/>
                <a:gd name="connsiteX3" fmla="*/ 281008 w 290533"/>
                <a:gd name="connsiteY3" fmla="*/ 0 h 771525"/>
                <a:gd name="connsiteX0" fmla="*/ 290533 w 290533"/>
                <a:gd name="connsiteY0" fmla="*/ 771525 h 771525"/>
                <a:gd name="connsiteX1" fmla="*/ 33358 w 290533"/>
                <a:gd name="connsiteY1" fmla="*/ 619125 h 771525"/>
                <a:gd name="connsiteX2" fmla="*/ 30183 w 290533"/>
                <a:gd name="connsiteY2" fmla="*/ 123825 h 771525"/>
                <a:gd name="connsiteX3" fmla="*/ 281008 w 290533"/>
                <a:gd name="connsiteY3" fmla="*/ 0 h 771525"/>
                <a:gd name="connsiteX0" fmla="*/ 292409 w 292409"/>
                <a:gd name="connsiteY0" fmla="*/ 771525 h 771525"/>
                <a:gd name="connsiteX1" fmla="*/ 35234 w 292409"/>
                <a:gd name="connsiteY1" fmla="*/ 619125 h 771525"/>
                <a:gd name="connsiteX2" fmla="*/ 28884 w 292409"/>
                <a:gd name="connsiteY2" fmla="*/ 155575 h 771525"/>
                <a:gd name="connsiteX3" fmla="*/ 282884 w 292409"/>
                <a:gd name="connsiteY3" fmla="*/ 0 h 771525"/>
                <a:gd name="connsiteX0" fmla="*/ 292409 w 292409"/>
                <a:gd name="connsiteY0" fmla="*/ 771525 h 771525"/>
                <a:gd name="connsiteX1" fmla="*/ 35234 w 292409"/>
                <a:gd name="connsiteY1" fmla="*/ 619125 h 771525"/>
                <a:gd name="connsiteX2" fmla="*/ 28884 w 292409"/>
                <a:gd name="connsiteY2" fmla="*/ 155575 h 771525"/>
                <a:gd name="connsiteX3" fmla="*/ 282884 w 292409"/>
                <a:gd name="connsiteY3" fmla="*/ 0 h 771525"/>
                <a:gd name="connsiteX0" fmla="*/ 297548 w 297548"/>
                <a:gd name="connsiteY0" fmla="*/ 771525 h 771525"/>
                <a:gd name="connsiteX1" fmla="*/ 40373 w 297548"/>
                <a:gd name="connsiteY1" fmla="*/ 619125 h 771525"/>
                <a:gd name="connsiteX2" fmla="*/ 34023 w 297548"/>
                <a:gd name="connsiteY2" fmla="*/ 155575 h 771525"/>
                <a:gd name="connsiteX3" fmla="*/ 288023 w 297548"/>
                <a:gd name="connsiteY3" fmla="*/ 0 h 771525"/>
                <a:gd name="connsiteX0" fmla="*/ 297548 w 297548"/>
                <a:gd name="connsiteY0" fmla="*/ 771525 h 771525"/>
                <a:gd name="connsiteX1" fmla="*/ 40373 w 297548"/>
                <a:gd name="connsiteY1" fmla="*/ 619125 h 771525"/>
                <a:gd name="connsiteX2" fmla="*/ 34023 w 297548"/>
                <a:gd name="connsiteY2" fmla="*/ 155575 h 771525"/>
                <a:gd name="connsiteX3" fmla="*/ 288023 w 297548"/>
                <a:gd name="connsiteY3" fmla="*/ 0 h 771525"/>
                <a:gd name="connsiteX0" fmla="*/ 303053 w 303053"/>
                <a:gd name="connsiteY0" fmla="*/ 771525 h 771525"/>
                <a:gd name="connsiteX1" fmla="*/ 45878 w 303053"/>
                <a:gd name="connsiteY1" fmla="*/ 619125 h 771525"/>
                <a:gd name="connsiteX2" fmla="*/ 39528 w 303053"/>
                <a:gd name="connsiteY2" fmla="*/ 155575 h 771525"/>
                <a:gd name="connsiteX3" fmla="*/ 293528 w 303053"/>
                <a:gd name="connsiteY3" fmla="*/ 0 h 771525"/>
                <a:gd name="connsiteX0" fmla="*/ 303053 w 303053"/>
                <a:gd name="connsiteY0" fmla="*/ 771533 h 771533"/>
                <a:gd name="connsiteX1" fmla="*/ 45878 w 303053"/>
                <a:gd name="connsiteY1" fmla="*/ 619133 h 771533"/>
                <a:gd name="connsiteX2" fmla="*/ 39528 w 303053"/>
                <a:gd name="connsiteY2" fmla="*/ 155583 h 771533"/>
                <a:gd name="connsiteX3" fmla="*/ 293528 w 303053"/>
                <a:gd name="connsiteY3" fmla="*/ 8 h 771533"/>
                <a:gd name="connsiteX0" fmla="*/ 301599 w 301599"/>
                <a:gd name="connsiteY0" fmla="*/ 771533 h 771533"/>
                <a:gd name="connsiteX1" fmla="*/ 44424 w 301599"/>
                <a:gd name="connsiteY1" fmla="*/ 619133 h 771533"/>
                <a:gd name="connsiteX2" fmla="*/ 31907 w 301599"/>
                <a:gd name="connsiteY2" fmla="*/ 155583 h 771533"/>
                <a:gd name="connsiteX3" fmla="*/ 292074 w 301599"/>
                <a:gd name="connsiteY3" fmla="*/ 8 h 771533"/>
                <a:gd name="connsiteX0" fmla="*/ 301599 w 301599"/>
                <a:gd name="connsiteY0" fmla="*/ 771533 h 771533"/>
                <a:gd name="connsiteX1" fmla="*/ 44424 w 301599"/>
                <a:gd name="connsiteY1" fmla="*/ 619133 h 771533"/>
                <a:gd name="connsiteX2" fmla="*/ 31907 w 301599"/>
                <a:gd name="connsiteY2" fmla="*/ 155583 h 771533"/>
                <a:gd name="connsiteX3" fmla="*/ 292074 w 301599"/>
                <a:gd name="connsiteY3" fmla="*/ 8 h 77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599" h="771533">
                  <a:moveTo>
                    <a:pt x="301599" y="771533"/>
                  </a:moveTo>
                  <a:cubicBezTo>
                    <a:pt x="150570" y="761348"/>
                    <a:pt x="89373" y="721791"/>
                    <a:pt x="44424" y="619133"/>
                  </a:cubicBezTo>
                  <a:cubicBezTo>
                    <a:pt x="-525" y="516475"/>
                    <a:pt x="-22068" y="280995"/>
                    <a:pt x="31907" y="155583"/>
                  </a:cubicBezTo>
                  <a:cubicBezTo>
                    <a:pt x="85882" y="30171"/>
                    <a:pt x="142643" y="-600"/>
                    <a:pt x="292074" y="8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00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427" name="组合 426"/>
          <p:cNvGrpSpPr/>
          <p:nvPr/>
        </p:nvGrpSpPr>
        <p:grpSpPr>
          <a:xfrm>
            <a:off x="1223628" y="5013208"/>
            <a:ext cx="1260140" cy="792056"/>
            <a:chOff x="1151620" y="5157224"/>
            <a:chExt cx="1260140" cy="792056"/>
          </a:xfrm>
        </p:grpSpPr>
        <p:cxnSp>
          <p:nvCxnSpPr>
            <p:cNvPr id="412" name="直接连接符 411"/>
            <p:cNvCxnSpPr/>
            <p:nvPr/>
          </p:nvCxnSpPr>
          <p:spPr>
            <a:xfrm flipV="1">
              <a:off x="1583668" y="5517244"/>
              <a:ext cx="0" cy="108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矩形 412"/>
            <p:cNvSpPr/>
            <p:nvPr/>
          </p:nvSpPr>
          <p:spPr>
            <a:xfrm>
              <a:off x="1763688" y="5517232"/>
              <a:ext cx="288032" cy="432048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FF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14" name="等腰三角形 22"/>
            <p:cNvSpPr/>
            <p:nvPr/>
          </p:nvSpPr>
          <p:spPr>
            <a:xfrm rot="10800000">
              <a:off x="1763688" y="5525584"/>
              <a:ext cx="288032" cy="72000"/>
            </a:xfrm>
            <a:custGeom>
              <a:avLst/>
              <a:gdLst>
                <a:gd name="connsiteX0" fmla="*/ 0 w 288032"/>
                <a:gd name="connsiteY0" fmla="*/ 108012 h 108012"/>
                <a:gd name="connsiteX1" fmla="*/ 144016 w 288032"/>
                <a:gd name="connsiteY1" fmla="*/ 0 h 108012"/>
                <a:gd name="connsiteX2" fmla="*/ 288032 w 288032"/>
                <a:gd name="connsiteY2" fmla="*/ 108012 h 108012"/>
                <a:gd name="connsiteX3" fmla="*/ 0 w 288032"/>
                <a:gd name="connsiteY3" fmla="*/ 108012 h 108012"/>
                <a:gd name="connsiteX0" fmla="*/ 0 w 288032"/>
                <a:gd name="connsiteY0" fmla="*/ 108012 h 199452"/>
                <a:gd name="connsiteX1" fmla="*/ 144016 w 288032"/>
                <a:gd name="connsiteY1" fmla="*/ 0 h 199452"/>
                <a:gd name="connsiteX2" fmla="*/ 288032 w 288032"/>
                <a:gd name="connsiteY2" fmla="*/ 108012 h 199452"/>
                <a:gd name="connsiteX3" fmla="*/ 91440 w 288032"/>
                <a:gd name="connsiteY3" fmla="*/ 199452 h 199452"/>
                <a:gd name="connsiteX0" fmla="*/ 0 w 288032"/>
                <a:gd name="connsiteY0" fmla="*/ 108012 h 108012"/>
                <a:gd name="connsiteX1" fmla="*/ 144016 w 288032"/>
                <a:gd name="connsiteY1" fmla="*/ 0 h 108012"/>
                <a:gd name="connsiteX2" fmla="*/ 288032 w 288032"/>
                <a:gd name="connsiteY2" fmla="*/ 108012 h 10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032" h="108012">
                  <a:moveTo>
                    <a:pt x="0" y="108012"/>
                  </a:moveTo>
                  <a:lnTo>
                    <a:pt x="144016" y="0"/>
                  </a:lnTo>
                  <a:lnTo>
                    <a:pt x="288032" y="108012"/>
                  </a:lnTo>
                </a:path>
              </a:pathLst>
            </a:custGeom>
            <a:noFill/>
            <a:ln w="25400" cap="flat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415" name="梯形 414"/>
            <p:cNvSpPr/>
            <p:nvPr/>
          </p:nvSpPr>
          <p:spPr>
            <a:xfrm rot="5400000">
              <a:off x="1439660" y="5661240"/>
              <a:ext cx="288000" cy="144000"/>
            </a:xfrm>
            <a:prstGeom prst="trapezoid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16" name="直接连接符 415"/>
            <p:cNvCxnSpPr/>
            <p:nvPr/>
          </p:nvCxnSpPr>
          <p:spPr>
            <a:xfrm flipH="1">
              <a:off x="1367660" y="5805264"/>
              <a:ext cx="14400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/>
            <p:nvPr/>
          </p:nvCxnSpPr>
          <p:spPr>
            <a:xfrm flipH="1">
              <a:off x="2051720" y="5733256"/>
              <a:ext cx="14400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 flipV="1">
              <a:off x="1907704" y="5409220"/>
              <a:ext cx="0" cy="108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>
              <a:stCxn id="413" idx="1"/>
            </p:cNvCxnSpPr>
            <p:nvPr/>
          </p:nvCxnSpPr>
          <p:spPr>
            <a:xfrm flipH="1">
              <a:off x="1655676" y="5733256"/>
              <a:ext cx="108012" cy="0"/>
            </a:xfrm>
            <a:prstGeom prst="line">
              <a:avLst/>
            </a:prstGeom>
            <a:ln w="25400" cap="flat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 flipH="1">
              <a:off x="1367660" y="5661248"/>
              <a:ext cx="144000" cy="0"/>
            </a:xfrm>
            <a:prstGeom prst="line">
              <a:avLst/>
            </a:prstGeom>
            <a:ln w="25400" cap="flat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流程图: 过程 421"/>
            <p:cNvSpPr/>
            <p:nvPr/>
          </p:nvSpPr>
          <p:spPr>
            <a:xfrm>
              <a:off x="1691680" y="5157224"/>
              <a:ext cx="432048" cy="288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CLK</a:t>
              </a:r>
            </a:p>
          </p:txBody>
        </p:sp>
        <p:sp>
          <p:nvSpPr>
            <p:cNvPr id="423" name="流程图: 过程 422"/>
            <p:cNvSpPr/>
            <p:nvPr/>
          </p:nvSpPr>
          <p:spPr>
            <a:xfrm>
              <a:off x="2195736" y="5589240"/>
              <a:ext cx="216024" cy="288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Q</a:t>
              </a:r>
            </a:p>
          </p:txBody>
        </p:sp>
        <p:sp>
          <p:nvSpPr>
            <p:cNvPr id="424" name="流程图: 过程 423"/>
            <p:cNvSpPr/>
            <p:nvPr/>
          </p:nvSpPr>
          <p:spPr>
            <a:xfrm>
              <a:off x="1151620" y="5517232"/>
              <a:ext cx="216024" cy="288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SI</a:t>
              </a:r>
            </a:p>
          </p:txBody>
        </p:sp>
        <p:sp>
          <p:nvSpPr>
            <p:cNvPr id="425" name="流程图: 过程 424"/>
            <p:cNvSpPr/>
            <p:nvPr/>
          </p:nvSpPr>
          <p:spPr>
            <a:xfrm>
              <a:off x="1151620" y="5661280"/>
              <a:ext cx="216024" cy="288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D</a:t>
              </a:r>
            </a:p>
          </p:txBody>
        </p:sp>
        <p:sp>
          <p:nvSpPr>
            <p:cNvPr id="426" name="流程图: 过程 425"/>
            <p:cNvSpPr/>
            <p:nvPr/>
          </p:nvSpPr>
          <p:spPr>
            <a:xfrm>
              <a:off x="1376028" y="5265236"/>
              <a:ext cx="423664" cy="288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SCAN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1560" y="908720"/>
            <a:ext cx="7632848" cy="4608504"/>
            <a:chOff x="611560" y="692664"/>
            <a:chExt cx="7632848" cy="4608504"/>
          </a:xfrm>
        </p:grpSpPr>
        <p:cxnSp>
          <p:nvCxnSpPr>
            <p:cNvPr id="279" name="直接连接符 278"/>
            <p:cNvCxnSpPr/>
            <p:nvPr/>
          </p:nvCxnSpPr>
          <p:spPr>
            <a:xfrm flipV="1">
              <a:off x="7452320" y="4365104"/>
              <a:ext cx="0" cy="576000"/>
            </a:xfrm>
            <a:prstGeom prst="line">
              <a:avLst/>
            </a:prstGeom>
            <a:ln w="25400">
              <a:solidFill>
                <a:srgbClr val="0070C0"/>
              </a:solidFill>
              <a:headEnd type="triangle" w="med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 flipV="1">
              <a:off x="1439652" y="1124744"/>
              <a:ext cx="0" cy="576000"/>
            </a:xfrm>
            <a:prstGeom prst="line">
              <a:avLst/>
            </a:prstGeom>
            <a:ln w="25400">
              <a:solidFill>
                <a:srgbClr val="0070C0"/>
              </a:solidFill>
              <a:headEnd type="triangle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流程图: 过程 406"/>
            <p:cNvSpPr/>
            <p:nvPr/>
          </p:nvSpPr>
          <p:spPr>
            <a:xfrm>
              <a:off x="7092280" y="4941168"/>
              <a:ext cx="720080" cy="360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扫描输出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Scan-Out</a:t>
              </a:r>
            </a:p>
          </p:txBody>
        </p:sp>
        <p:sp>
          <p:nvSpPr>
            <p:cNvPr id="408" name="流程图: 过程 407"/>
            <p:cNvSpPr/>
            <p:nvPr/>
          </p:nvSpPr>
          <p:spPr>
            <a:xfrm>
              <a:off x="1079612" y="692664"/>
              <a:ext cx="720080" cy="36004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扫描输入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Scan-In</a:t>
              </a:r>
            </a:p>
          </p:txBody>
        </p:sp>
        <p:sp>
          <p:nvSpPr>
            <p:cNvPr id="409" name="流程图: 过程 408"/>
            <p:cNvSpPr/>
            <p:nvPr/>
          </p:nvSpPr>
          <p:spPr>
            <a:xfrm>
              <a:off x="611560" y="2924976"/>
              <a:ext cx="720080" cy="288000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输入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Inputs</a:t>
              </a:r>
            </a:p>
          </p:txBody>
        </p:sp>
        <p:sp>
          <p:nvSpPr>
            <p:cNvPr id="410" name="流程图: 过程 409"/>
            <p:cNvSpPr/>
            <p:nvPr/>
          </p:nvSpPr>
          <p:spPr>
            <a:xfrm>
              <a:off x="7524328" y="2924944"/>
              <a:ext cx="720080" cy="288032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输出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Outputs</a:t>
              </a:r>
            </a:p>
          </p:txBody>
        </p:sp>
        <p:grpSp>
          <p:nvGrpSpPr>
            <p:cNvPr id="462" name="组合 461"/>
            <p:cNvGrpSpPr/>
            <p:nvPr/>
          </p:nvGrpSpPr>
          <p:grpSpPr>
            <a:xfrm>
              <a:off x="1115616" y="1448780"/>
              <a:ext cx="1836204" cy="3132348"/>
              <a:chOff x="1115616" y="1448780"/>
              <a:chExt cx="1836204" cy="3132348"/>
            </a:xfrm>
          </p:grpSpPr>
          <p:grpSp>
            <p:nvGrpSpPr>
              <p:cNvPr id="280" name="组合 279"/>
              <p:cNvGrpSpPr/>
              <p:nvPr/>
            </p:nvGrpSpPr>
            <p:grpSpPr>
              <a:xfrm>
                <a:off x="1115616" y="1448780"/>
                <a:ext cx="1836204" cy="1116124"/>
                <a:chOff x="1115616" y="1448780"/>
                <a:chExt cx="1836204" cy="1116124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 flipV="1">
                  <a:off x="1655676" y="1556804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组合 8"/>
                <p:cNvGrpSpPr/>
                <p:nvPr/>
              </p:nvGrpSpPr>
              <p:grpSpPr>
                <a:xfrm>
                  <a:off x="1835696" y="1556792"/>
                  <a:ext cx="288032" cy="432048"/>
                  <a:chOff x="8028384" y="3212976"/>
                  <a:chExt cx="288032" cy="432048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8028384" y="3212976"/>
                    <a:ext cx="288032" cy="432048"/>
                  </a:xfrm>
                  <a:prstGeom prst="rect">
                    <a:avLst/>
                  </a:prstGeom>
                  <a:no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lIns="0" tIns="0" rIns="0" bIns="0"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更纱黑体 UI SC" panose="02000500000000000000" pitchFamily="2" charset="-122"/>
                      </a:rPr>
                      <a:t>FF</a:t>
                    </a:r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  <p:sp>
                <p:nvSpPr>
                  <p:cNvPr id="11" name="等腰三角形 22"/>
                  <p:cNvSpPr/>
                  <p:nvPr/>
                </p:nvSpPr>
                <p:spPr>
                  <a:xfrm rot="10800000">
                    <a:off x="8028384" y="3212976"/>
                    <a:ext cx="288032" cy="72000"/>
                  </a:xfrm>
                  <a:custGeom>
                    <a:avLst/>
                    <a:gdLst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  <a:gd name="connsiteX3" fmla="*/ 0 w 288032"/>
                      <a:gd name="connsiteY3" fmla="*/ 108012 h 108012"/>
                      <a:gd name="connsiteX0" fmla="*/ 0 w 288032"/>
                      <a:gd name="connsiteY0" fmla="*/ 108012 h 199452"/>
                      <a:gd name="connsiteX1" fmla="*/ 144016 w 288032"/>
                      <a:gd name="connsiteY1" fmla="*/ 0 h 199452"/>
                      <a:gd name="connsiteX2" fmla="*/ 288032 w 288032"/>
                      <a:gd name="connsiteY2" fmla="*/ 108012 h 199452"/>
                      <a:gd name="connsiteX3" fmla="*/ 91440 w 288032"/>
                      <a:gd name="connsiteY3" fmla="*/ 199452 h 199452"/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8032" h="108012">
                        <a:moveTo>
                          <a:pt x="0" y="108012"/>
                        </a:moveTo>
                        <a:lnTo>
                          <a:pt x="144016" y="0"/>
                        </a:lnTo>
                        <a:lnTo>
                          <a:pt x="288032" y="108012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0070C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</p:grpSp>
            <p:sp>
              <p:nvSpPr>
                <p:cNvPr id="13" name="梯形 12"/>
                <p:cNvSpPr/>
                <p:nvPr/>
              </p:nvSpPr>
              <p:spPr>
                <a:xfrm rot="5400000">
                  <a:off x="1511668" y="1700800"/>
                  <a:ext cx="288000" cy="144000"/>
                </a:xfrm>
                <a:prstGeom prst="trapezoid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15" name="直接连接符 14"/>
                <p:cNvCxnSpPr/>
                <p:nvPr/>
              </p:nvCxnSpPr>
              <p:spPr>
                <a:xfrm flipH="1">
                  <a:off x="1115616" y="1844824"/>
                  <a:ext cx="46803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 flipH="1">
                  <a:off x="1439652" y="1700808"/>
                  <a:ext cx="144000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 flipH="1">
                  <a:off x="2123728" y="1772816"/>
                  <a:ext cx="82809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任意多边形 42"/>
                <p:cNvSpPr/>
                <p:nvPr/>
              </p:nvSpPr>
              <p:spPr>
                <a:xfrm>
                  <a:off x="1403648" y="1772816"/>
                  <a:ext cx="864096" cy="792088"/>
                </a:xfrm>
                <a:custGeom>
                  <a:avLst/>
                  <a:gdLst>
                    <a:gd name="connsiteX0" fmla="*/ 864096 w 1296144"/>
                    <a:gd name="connsiteY0" fmla="*/ 0 h 792088"/>
                    <a:gd name="connsiteX1" fmla="*/ 1296144 w 1296144"/>
                    <a:gd name="connsiteY1" fmla="*/ 0 h 792088"/>
                    <a:gd name="connsiteX2" fmla="*/ 1296144 w 1296144"/>
                    <a:gd name="connsiteY2" fmla="*/ 432048 h 792088"/>
                    <a:gd name="connsiteX3" fmla="*/ 1296144 w 1296144"/>
                    <a:gd name="connsiteY3" fmla="*/ 612068 h 792088"/>
                    <a:gd name="connsiteX4" fmla="*/ 180020 w 1296144"/>
                    <a:gd name="connsiteY4" fmla="*/ 612068 h 792088"/>
                    <a:gd name="connsiteX5" fmla="*/ 180020 w 1296144"/>
                    <a:gd name="connsiteY5" fmla="*/ 792088 h 792088"/>
                    <a:gd name="connsiteX6" fmla="*/ 0 w 1296144"/>
                    <a:gd name="connsiteY6" fmla="*/ 792088 h 792088"/>
                    <a:gd name="connsiteX7" fmla="*/ 0 w 1296144"/>
                    <a:gd name="connsiteY7" fmla="*/ 432048 h 792088"/>
                    <a:gd name="connsiteX8" fmla="*/ 864096 w 1296144"/>
                    <a:gd name="connsiteY8" fmla="*/ 432048 h 792088"/>
                    <a:gd name="connsiteX0" fmla="*/ 1296144 w 1387584"/>
                    <a:gd name="connsiteY0" fmla="*/ 612068 h 792088"/>
                    <a:gd name="connsiteX1" fmla="*/ 180020 w 1387584"/>
                    <a:gd name="connsiteY1" fmla="*/ 612068 h 792088"/>
                    <a:gd name="connsiteX2" fmla="*/ 180020 w 1387584"/>
                    <a:gd name="connsiteY2" fmla="*/ 792088 h 792088"/>
                    <a:gd name="connsiteX3" fmla="*/ 0 w 1387584"/>
                    <a:gd name="connsiteY3" fmla="*/ 792088 h 792088"/>
                    <a:gd name="connsiteX4" fmla="*/ 0 w 1387584"/>
                    <a:gd name="connsiteY4" fmla="*/ 432048 h 792088"/>
                    <a:gd name="connsiteX5" fmla="*/ 864096 w 1387584"/>
                    <a:gd name="connsiteY5" fmla="*/ 432048 h 792088"/>
                    <a:gd name="connsiteX6" fmla="*/ 864096 w 1387584"/>
                    <a:gd name="connsiteY6" fmla="*/ 0 h 792088"/>
                    <a:gd name="connsiteX7" fmla="*/ 1296144 w 1387584"/>
                    <a:gd name="connsiteY7" fmla="*/ 0 h 792088"/>
                    <a:gd name="connsiteX8" fmla="*/ 1296144 w 1387584"/>
                    <a:gd name="connsiteY8" fmla="*/ 432048 h 792088"/>
                    <a:gd name="connsiteX9" fmla="*/ 1387584 w 1387584"/>
                    <a:gd name="connsiteY9" fmla="*/ 703508 h 792088"/>
                    <a:gd name="connsiteX0" fmla="*/ 1296144 w 1296144"/>
                    <a:gd name="connsiteY0" fmla="*/ 612068 h 792088"/>
                    <a:gd name="connsiteX1" fmla="*/ 180020 w 1296144"/>
                    <a:gd name="connsiteY1" fmla="*/ 612068 h 792088"/>
                    <a:gd name="connsiteX2" fmla="*/ 180020 w 1296144"/>
                    <a:gd name="connsiteY2" fmla="*/ 792088 h 792088"/>
                    <a:gd name="connsiteX3" fmla="*/ 0 w 1296144"/>
                    <a:gd name="connsiteY3" fmla="*/ 792088 h 792088"/>
                    <a:gd name="connsiteX4" fmla="*/ 0 w 1296144"/>
                    <a:gd name="connsiteY4" fmla="*/ 432048 h 792088"/>
                    <a:gd name="connsiteX5" fmla="*/ 864096 w 1296144"/>
                    <a:gd name="connsiteY5" fmla="*/ 432048 h 792088"/>
                    <a:gd name="connsiteX6" fmla="*/ 864096 w 1296144"/>
                    <a:gd name="connsiteY6" fmla="*/ 0 h 792088"/>
                    <a:gd name="connsiteX7" fmla="*/ 1296144 w 1296144"/>
                    <a:gd name="connsiteY7" fmla="*/ 0 h 792088"/>
                    <a:gd name="connsiteX8" fmla="*/ 1296144 w 1296144"/>
                    <a:gd name="connsiteY8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7" fmla="*/ 1296144 w 1296144"/>
                    <a:gd name="connsiteY7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0" fmla="*/ 180020 w 864096"/>
                    <a:gd name="connsiteY0" fmla="*/ 612068 h 792088"/>
                    <a:gd name="connsiteX1" fmla="*/ 180020 w 864096"/>
                    <a:gd name="connsiteY1" fmla="*/ 792088 h 792088"/>
                    <a:gd name="connsiteX2" fmla="*/ 0 w 864096"/>
                    <a:gd name="connsiteY2" fmla="*/ 792088 h 792088"/>
                    <a:gd name="connsiteX3" fmla="*/ 0 w 864096"/>
                    <a:gd name="connsiteY3" fmla="*/ 432048 h 792088"/>
                    <a:gd name="connsiteX4" fmla="*/ 864096 w 864096"/>
                    <a:gd name="connsiteY4" fmla="*/ 432048 h 792088"/>
                    <a:gd name="connsiteX5" fmla="*/ 864096 w 864096"/>
                    <a:gd name="connsiteY5" fmla="*/ 0 h 792088"/>
                    <a:gd name="connsiteX0" fmla="*/ 180020 w 864096"/>
                    <a:gd name="connsiteY0" fmla="*/ 792088 h 792088"/>
                    <a:gd name="connsiteX1" fmla="*/ 0 w 864096"/>
                    <a:gd name="connsiteY1" fmla="*/ 792088 h 792088"/>
                    <a:gd name="connsiteX2" fmla="*/ 0 w 864096"/>
                    <a:gd name="connsiteY2" fmla="*/ 432048 h 792088"/>
                    <a:gd name="connsiteX3" fmla="*/ 864096 w 864096"/>
                    <a:gd name="connsiteY3" fmla="*/ 432048 h 792088"/>
                    <a:gd name="connsiteX4" fmla="*/ 864096 w 864096"/>
                    <a:gd name="connsiteY4" fmla="*/ 0 h 79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4096" h="792088">
                      <a:moveTo>
                        <a:pt x="180020" y="792088"/>
                      </a:moveTo>
                      <a:lnTo>
                        <a:pt x="0" y="792088"/>
                      </a:lnTo>
                      <a:lnTo>
                        <a:pt x="0" y="432048"/>
                      </a:lnTo>
                      <a:lnTo>
                        <a:pt x="864096" y="432048"/>
                      </a:lnTo>
                      <a:lnTo>
                        <a:pt x="864096" y="0"/>
                      </a:ln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36" name="直接连接符 35"/>
                <p:cNvCxnSpPr/>
                <p:nvPr/>
              </p:nvCxnSpPr>
              <p:spPr>
                <a:xfrm flipV="1">
                  <a:off x="1979712" y="1448780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10" idx="1"/>
                </p:cNvCxnSpPr>
                <p:nvPr/>
              </p:nvCxnSpPr>
              <p:spPr>
                <a:xfrm flipH="1">
                  <a:off x="1727684" y="1772816"/>
                  <a:ext cx="108012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8" name="组合 427"/>
              <p:cNvGrpSpPr/>
              <p:nvPr/>
            </p:nvGrpSpPr>
            <p:grpSpPr>
              <a:xfrm>
                <a:off x="1115616" y="2312876"/>
                <a:ext cx="1836204" cy="1116124"/>
                <a:chOff x="1115616" y="1448780"/>
                <a:chExt cx="1836204" cy="1116124"/>
              </a:xfrm>
            </p:grpSpPr>
            <p:cxnSp>
              <p:nvCxnSpPr>
                <p:cNvPr id="429" name="直接连接符 428"/>
                <p:cNvCxnSpPr/>
                <p:nvPr/>
              </p:nvCxnSpPr>
              <p:spPr>
                <a:xfrm flipV="1">
                  <a:off x="1655676" y="1556804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0" name="组合 429"/>
                <p:cNvGrpSpPr/>
                <p:nvPr/>
              </p:nvGrpSpPr>
              <p:grpSpPr>
                <a:xfrm>
                  <a:off x="1835696" y="1556792"/>
                  <a:ext cx="288032" cy="432048"/>
                  <a:chOff x="8028384" y="3212976"/>
                  <a:chExt cx="288032" cy="432048"/>
                </a:xfrm>
              </p:grpSpPr>
              <p:sp>
                <p:nvSpPr>
                  <p:cNvPr id="438" name="矩形 437"/>
                  <p:cNvSpPr/>
                  <p:nvPr/>
                </p:nvSpPr>
                <p:spPr>
                  <a:xfrm>
                    <a:off x="8028384" y="3212976"/>
                    <a:ext cx="288032" cy="432048"/>
                  </a:xfrm>
                  <a:prstGeom prst="rect">
                    <a:avLst/>
                  </a:prstGeom>
                  <a:no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lIns="0" tIns="0" rIns="0" bIns="0"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更纱黑体 UI SC" panose="02000500000000000000" pitchFamily="2" charset="-122"/>
                      </a:rPr>
                      <a:t>FF</a:t>
                    </a:r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  <p:sp>
                <p:nvSpPr>
                  <p:cNvPr id="439" name="等腰三角形 22"/>
                  <p:cNvSpPr/>
                  <p:nvPr/>
                </p:nvSpPr>
                <p:spPr>
                  <a:xfrm rot="10800000">
                    <a:off x="8028384" y="3212976"/>
                    <a:ext cx="288032" cy="72000"/>
                  </a:xfrm>
                  <a:custGeom>
                    <a:avLst/>
                    <a:gdLst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  <a:gd name="connsiteX3" fmla="*/ 0 w 288032"/>
                      <a:gd name="connsiteY3" fmla="*/ 108012 h 108012"/>
                      <a:gd name="connsiteX0" fmla="*/ 0 w 288032"/>
                      <a:gd name="connsiteY0" fmla="*/ 108012 h 199452"/>
                      <a:gd name="connsiteX1" fmla="*/ 144016 w 288032"/>
                      <a:gd name="connsiteY1" fmla="*/ 0 h 199452"/>
                      <a:gd name="connsiteX2" fmla="*/ 288032 w 288032"/>
                      <a:gd name="connsiteY2" fmla="*/ 108012 h 199452"/>
                      <a:gd name="connsiteX3" fmla="*/ 91440 w 288032"/>
                      <a:gd name="connsiteY3" fmla="*/ 199452 h 199452"/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8032" h="108012">
                        <a:moveTo>
                          <a:pt x="0" y="108012"/>
                        </a:moveTo>
                        <a:lnTo>
                          <a:pt x="144016" y="0"/>
                        </a:lnTo>
                        <a:lnTo>
                          <a:pt x="288032" y="108012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0070C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</p:grpSp>
            <p:sp>
              <p:nvSpPr>
                <p:cNvPr id="431" name="梯形 430"/>
                <p:cNvSpPr/>
                <p:nvPr/>
              </p:nvSpPr>
              <p:spPr>
                <a:xfrm rot="5400000">
                  <a:off x="1511668" y="1700800"/>
                  <a:ext cx="288000" cy="144000"/>
                </a:xfrm>
                <a:prstGeom prst="trapezoid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432" name="直接连接符 431"/>
                <p:cNvCxnSpPr/>
                <p:nvPr/>
              </p:nvCxnSpPr>
              <p:spPr>
                <a:xfrm flipH="1">
                  <a:off x="1115616" y="1844824"/>
                  <a:ext cx="46803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直接连接符 433"/>
                <p:cNvCxnSpPr/>
                <p:nvPr/>
              </p:nvCxnSpPr>
              <p:spPr>
                <a:xfrm flipH="1">
                  <a:off x="2123728" y="1772816"/>
                  <a:ext cx="82809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5" name="任意多边形 434"/>
                <p:cNvSpPr/>
                <p:nvPr/>
              </p:nvSpPr>
              <p:spPr>
                <a:xfrm>
                  <a:off x="1403648" y="1772816"/>
                  <a:ext cx="864096" cy="792088"/>
                </a:xfrm>
                <a:custGeom>
                  <a:avLst/>
                  <a:gdLst>
                    <a:gd name="connsiteX0" fmla="*/ 864096 w 1296144"/>
                    <a:gd name="connsiteY0" fmla="*/ 0 h 792088"/>
                    <a:gd name="connsiteX1" fmla="*/ 1296144 w 1296144"/>
                    <a:gd name="connsiteY1" fmla="*/ 0 h 792088"/>
                    <a:gd name="connsiteX2" fmla="*/ 1296144 w 1296144"/>
                    <a:gd name="connsiteY2" fmla="*/ 432048 h 792088"/>
                    <a:gd name="connsiteX3" fmla="*/ 1296144 w 1296144"/>
                    <a:gd name="connsiteY3" fmla="*/ 612068 h 792088"/>
                    <a:gd name="connsiteX4" fmla="*/ 180020 w 1296144"/>
                    <a:gd name="connsiteY4" fmla="*/ 612068 h 792088"/>
                    <a:gd name="connsiteX5" fmla="*/ 180020 w 1296144"/>
                    <a:gd name="connsiteY5" fmla="*/ 792088 h 792088"/>
                    <a:gd name="connsiteX6" fmla="*/ 0 w 1296144"/>
                    <a:gd name="connsiteY6" fmla="*/ 792088 h 792088"/>
                    <a:gd name="connsiteX7" fmla="*/ 0 w 1296144"/>
                    <a:gd name="connsiteY7" fmla="*/ 432048 h 792088"/>
                    <a:gd name="connsiteX8" fmla="*/ 864096 w 1296144"/>
                    <a:gd name="connsiteY8" fmla="*/ 432048 h 792088"/>
                    <a:gd name="connsiteX0" fmla="*/ 1296144 w 1387584"/>
                    <a:gd name="connsiteY0" fmla="*/ 612068 h 792088"/>
                    <a:gd name="connsiteX1" fmla="*/ 180020 w 1387584"/>
                    <a:gd name="connsiteY1" fmla="*/ 612068 h 792088"/>
                    <a:gd name="connsiteX2" fmla="*/ 180020 w 1387584"/>
                    <a:gd name="connsiteY2" fmla="*/ 792088 h 792088"/>
                    <a:gd name="connsiteX3" fmla="*/ 0 w 1387584"/>
                    <a:gd name="connsiteY3" fmla="*/ 792088 h 792088"/>
                    <a:gd name="connsiteX4" fmla="*/ 0 w 1387584"/>
                    <a:gd name="connsiteY4" fmla="*/ 432048 h 792088"/>
                    <a:gd name="connsiteX5" fmla="*/ 864096 w 1387584"/>
                    <a:gd name="connsiteY5" fmla="*/ 432048 h 792088"/>
                    <a:gd name="connsiteX6" fmla="*/ 864096 w 1387584"/>
                    <a:gd name="connsiteY6" fmla="*/ 0 h 792088"/>
                    <a:gd name="connsiteX7" fmla="*/ 1296144 w 1387584"/>
                    <a:gd name="connsiteY7" fmla="*/ 0 h 792088"/>
                    <a:gd name="connsiteX8" fmla="*/ 1296144 w 1387584"/>
                    <a:gd name="connsiteY8" fmla="*/ 432048 h 792088"/>
                    <a:gd name="connsiteX9" fmla="*/ 1387584 w 1387584"/>
                    <a:gd name="connsiteY9" fmla="*/ 703508 h 792088"/>
                    <a:gd name="connsiteX0" fmla="*/ 1296144 w 1296144"/>
                    <a:gd name="connsiteY0" fmla="*/ 612068 h 792088"/>
                    <a:gd name="connsiteX1" fmla="*/ 180020 w 1296144"/>
                    <a:gd name="connsiteY1" fmla="*/ 612068 h 792088"/>
                    <a:gd name="connsiteX2" fmla="*/ 180020 w 1296144"/>
                    <a:gd name="connsiteY2" fmla="*/ 792088 h 792088"/>
                    <a:gd name="connsiteX3" fmla="*/ 0 w 1296144"/>
                    <a:gd name="connsiteY3" fmla="*/ 792088 h 792088"/>
                    <a:gd name="connsiteX4" fmla="*/ 0 w 1296144"/>
                    <a:gd name="connsiteY4" fmla="*/ 432048 h 792088"/>
                    <a:gd name="connsiteX5" fmla="*/ 864096 w 1296144"/>
                    <a:gd name="connsiteY5" fmla="*/ 432048 h 792088"/>
                    <a:gd name="connsiteX6" fmla="*/ 864096 w 1296144"/>
                    <a:gd name="connsiteY6" fmla="*/ 0 h 792088"/>
                    <a:gd name="connsiteX7" fmla="*/ 1296144 w 1296144"/>
                    <a:gd name="connsiteY7" fmla="*/ 0 h 792088"/>
                    <a:gd name="connsiteX8" fmla="*/ 1296144 w 1296144"/>
                    <a:gd name="connsiteY8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7" fmla="*/ 1296144 w 1296144"/>
                    <a:gd name="connsiteY7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0" fmla="*/ 180020 w 864096"/>
                    <a:gd name="connsiteY0" fmla="*/ 612068 h 792088"/>
                    <a:gd name="connsiteX1" fmla="*/ 180020 w 864096"/>
                    <a:gd name="connsiteY1" fmla="*/ 792088 h 792088"/>
                    <a:gd name="connsiteX2" fmla="*/ 0 w 864096"/>
                    <a:gd name="connsiteY2" fmla="*/ 792088 h 792088"/>
                    <a:gd name="connsiteX3" fmla="*/ 0 w 864096"/>
                    <a:gd name="connsiteY3" fmla="*/ 432048 h 792088"/>
                    <a:gd name="connsiteX4" fmla="*/ 864096 w 864096"/>
                    <a:gd name="connsiteY4" fmla="*/ 432048 h 792088"/>
                    <a:gd name="connsiteX5" fmla="*/ 864096 w 864096"/>
                    <a:gd name="connsiteY5" fmla="*/ 0 h 792088"/>
                    <a:gd name="connsiteX0" fmla="*/ 180020 w 864096"/>
                    <a:gd name="connsiteY0" fmla="*/ 792088 h 792088"/>
                    <a:gd name="connsiteX1" fmla="*/ 0 w 864096"/>
                    <a:gd name="connsiteY1" fmla="*/ 792088 h 792088"/>
                    <a:gd name="connsiteX2" fmla="*/ 0 w 864096"/>
                    <a:gd name="connsiteY2" fmla="*/ 432048 h 792088"/>
                    <a:gd name="connsiteX3" fmla="*/ 864096 w 864096"/>
                    <a:gd name="connsiteY3" fmla="*/ 432048 h 792088"/>
                    <a:gd name="connsiteX4" fmla="*/ 864096 w 864096"/>
                    <a:gd name="connsiteY4" fmla="*/ 0 h 79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4096" h="792088">
                      <a:moveTo>
                        <a:pt x="180020" y="792088"/>
                      </a:moveTo>
                      <a:lnTo>
                        <a:pt x="0" y="792088"/>
                      </a:lnTo>
                      <a:lnTo>
                        <a:pt x="0" y="432048"/>
                      </a:lnTo>
                      <a:lnTo>
                        <a:pt x="864096" y="432048"/>
                      </a:lnTo>
                      <a:lnTo>
                        <a:pt x="864096" y="0"/>
                      </a:ln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436" name="直接连接符 435"/>
                <p:cNvCxnSpPr/>
                <p:nvPr/>
              </p:nvCxnSpPr>
              <p:spPr>
                <a:xfrm flipV="1">
                  <a:off x="1979712" y="1448780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直接连接符 436"/>
                <p:cNvCxnSpPr>
                  <a:stCxn id="438" idx="1"/>
                </p:cNvCxnSpPr>
                <p:nvPr/>
              </p:nvCxnSpPr>
              <p:spPr>
                <a:xfrm flipH="1">
                  <a:off x="1727684" y="1772816"/>
                  <a:ext cx="108012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0" name="组合 439"/>
              <p:cNvGrpSpPr/>
              <p:nvPr/>
            </p:nvGrpSpPr>
            <p:grpSpPr>
              <a:xfrm>
                <a:off x="1115616" y="3176972"/>
                <a:ext cx="1836204" cy="1116124"/>
                <a:chOff x="1115616" y="1448780"/>
                <a:chExt cx="1836204" cy="1116124"/>
              </a:xfrm>
            </p:grpSpPr>
            <p:cxnSp>
              <p:nvCxnSpPr>
                <p:cNvPr id="441" name="直接连接符 440"/>
                <p:cNvCxnSpPr/>
                <p:nvPr/>
              </p:nvCxnSpPr>
              <p:spPr>
                <a:xfrm flipV="1">
                  <a:off x="1655676" y="1556804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2" name="组合 441"/>
                <p:cNvGrpSpPr/>
                <p:nvPr/>
              </p:nvGrpSpPr>
              <p:grpSpPr>
                <a:xfrm>
                  <a:off x="1835696" y="1556792"/>
                  <a:ext cx="288032" cy="432048"/>
                  <a:chOff x="8028384" y="3212976"/>
                  <a:chExt cx="288032" cy="432048"/>
                </a:xfrm>
              </p:grpSpPr>
              <p:sp>
                <p:nvSpPr>
                  <p:cNvPr id="449" name="矩形 448"/>
                  <p:cNvSpPr/>
                  <p:nvPr/>
                </p:nvSpPr>
                <p:spPr>
                  <a:xfrm>
                    <a:off x="8028384" y="3212976"/>
                    <a:ext cx="288032" cy="432048"/>
                  </a:xfrm>
                  <a:prstGeom prst="rect">
                    <a:avLst/>
                  </a:prstGeom>
                  <a:no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lIns="0" tIns="0" rIns="0" bIns="0"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更纱黑体 UI SC" panose="02000500000000000000" pitchFamily="2" charset="-122"/>
                      </a:rPr>
                      <a:t>FF</a:t>
                    </a:r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  <p:sp>
                <p:nvSpPr>
                  <p:cNvPr id="450" name="等腰三角形 22"/>
                  <p:cNvSpPr/>
                  <p:nvPr/>
                </p:nvSpPr>
                <p:spPr>
                  <a:xfrm rot="10800000">
                    <a:off x="8028384" y="3212976"/>
                    <a:ext cx="288032" cy="72000"/>
                  </a:xfrm>
                  <a:custGeom>
                    <a:avLst/>
                    <a:gdLst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  <a:gd name="connsiteX3" fmla="*/ 0 w 288032"/>
                      <a:gd name="connsiteY3" fmla="*/ 108012 h 108012"/>
                      <a:gd name="connsiteX0" fmla="*/ 0 w 288032"/>
                      <a:gd name="connsiteY0" fmla="*/ 108012 h 199452"/>
                      <a:gd name="connsiteX1" fmla="*/ 144016 w 288032"/>
                      <a:gd name="connsiteY1" fmla="*/ 0 h 199452"/>
                      <a:gd name="connsiteX2" fmla="*/ 288032 w 288032"/>
                      <a:gd name="connsiteY2" fmla="*/ 108012 h 199452"/>
                      <a:gd name="connsiteX3" fmla="*/ 91440 w 288032"/>
                      <a:gd name="connsiteY3" fmla="*/ 199452 h 199452"/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8032" h="108012">
                        <a:moveTo>
                          <a:pt x="0" y="108012"/>
                        </a:moveTo>
                        <a:lnTo>
                          <a:pt x="144016" y="0"/>
                        </a:lnTo>
                        <a:lnTo>
                          <a:pt x="288032" y="108012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0070C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</p:grpSp>
            <p:sp>
              <p:nvSpPr>
                <p:cNvPr id="443" name="梯形 442"/>
                <p:cNvSpPr/>
                <p:nvPr/>
              </p:nvSpPr>
              <p:spPr>
                <a:xfrm rot="5400000">
                  <a:off x="1511668" y="1700800"/>
                  <a:ext cx="288000" cy="144000"/>
                </a:xfrm>
                <a:prstGeom prst="trapezoid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444" name="直接连接符 443"/>
                <p:cNvCxnSpPr/>
                <p:nvPr/>
              </p:nvCxnSpPr>
              <p:spPr>
                <a:xfrm flipH="1">
                  <a:off x="1115616" y="1844824"/>
                  <a:ext cx="46803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直接连接符 444"/>
                <p:cNvCxnSpPr/>
                <p:nvPr/>
              </p:nvCxnSpPr>
              <p:spPr>
                <a:xfrm flipH="1">
                  <a:off x="2123728" y="1772816"/>
                  <a:ext cx="82809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6" name="任意多边形 445"/>
                <p:cNvSpPr/>
                <p:nvPr/>
              </p:nvSpPr>
              <p:spPr>
                <a:xfrm>
                  <a:off x="1403648" y="1772816"/>
                  <a:ext cx="864096" cy="792088"/>
                </a:xfrm>
                <a:custGeom>
                  <a:avLst/>
                  <a:gdLst>
                    <a:gd name="connsiteX0" fmla="*/ 864096 w 1296144"/>
                    <a:gd name="connsiteY0" fmla="*/ 0 h 792088"/>
                    <a:gd name="connsiteX1" fmla="*/ 1296144 w 1296144"/>
                    <a:gd name="connsiteY1" fmla="*/ 0 h 792088"/>
                    <a:gd name="connsiteX2" fmla="*/ 1296144 w 1296144"/>
                    <a:gd name="connsiteY2" fmla="*/ 432048 h 792088"/>
                    <a:gd name="connsiteX3" fmla="*/ 1296144 w 1296144"/>
                    <a:gd name="connsiteY3" fmla="*/ 612068 h 792088"/>
                    <a:gd name="connsiteX4" fmla="*/ 180020 w 1296144"/>
                    <a:gd name="connsiteY4" fmla="*/ 612068 h 792088"/>
                    <a:gd name="connsiteX5" fmla="*/ 180020 w 1296144"/>
                    <a:gd name="connsiteY5" fmla="*/ 792088 h 792088"/>
                    <a:gd name="connsiteX6" fmla="*/ 0 w 1296144"/>
                    <a:gd name="connsiteY6" fmla="*/ 792088 h 792088"/>
                    <a:gd name="connsiteX7" fmla="*/ 0 w 1296144"/>
                    <a:gd name="connsiteY7" fmla="*/ 432048 h 792088"/>
                    <a:gd name="connsiteX8" fmla="*/ 864096 w 1296144"/>
                    <a:gd name="connsiteY8" fmla="*/ 432048 h 792088"/>
                    <a:gd name="connsiteX0" fmla="*/ 1296144 w 1387584"/>
                    <a:gd name="connsiteY0" fmla="*/ 612068 h 792088"/>
                    <a:gd name="connsiteX1" fmla="*/ 180020 w 1387584"/>
                    <a:gd name="connsiteY1" fmla="*/ 612068 h 792088"/>
                    <a:gd name="connsiteX2" fmla="*/ 180020 w 1387584"/>
                    <a:gd name="connsiteY2" fmla="*/ 792088 h 792088"/>
                    <a:gd name="connsiteX3" fmla="*/ 0 w 1387584"/>
                    <a:gd name="connsiteY3" fmla="*/ 792088 h 792088"/>
                    <a:gd name="connsiteX4" fmla="*/ 0 w 1387584"/>
                    <a:gd name="connsiteY4" fmla="*/ 432048 h 792088"/>
                    <a:gd name="connsiteX5" fmla="*/ 864096 w 1387584"/>
                    <a:gd name="connsiteY5" fmla="*/ 432048 h 792088"/>
                    <a:gd name="connsiteX6" fmla="*/ 864096 w 1387584"/>
                    <a:gd name="connsiteY6" fmla="*/ 0 h 792088"/>
                    <a:gd name="connsiteX7" fmla="*/ 1296144 w 1387584"/>
                    <a:gd name="connsiteY7" fmla="*/ 0 h 792088"/>
                    <a:gd name="connsiteX8" fmla="*/ 1296144 w 1387584"/>
                    <a:gd name="connsiteY8" fmla="*/ 432048 h 792088"/>
                    <a:gd name="connsiteX9" fmla="*/ 1387584 w 1387584"/>
                    <a:gd name="connsiteY9" fmla="*/ 703508 h 792088"/>
                    <a:gd name="connsiteX0" fmla="*/ 1296144 w 1296144"/>
                    <a:gd name="connsiteY0" fmla="*/ 612068 h 792088"/>
                    <a:gd name="connsiteX1" fmla="*/ 180020 w 1296144"/>
                    <a:gd name="connsiteY1" fmla="*/ 612068 h 792088"/>
                    <a:gd name="connsiteX2" fmla="*/ 180020 w 1296144"/>
                    <a:gd name="connsiteY2" fmla="*/ 792088 h 792088"/>
                    <a:gd name="connsiteX3" fmla="*/ 0 w 1296144"/>
                    <a:gd name="connsiteY3" fmla="*/ 792088 h 792088"/>
                    <a:gd name="connsiteX4" fmla="*/ 0 w 1296144"/>
                    <a:gd name="connsiteY4" fmla="*/ 432048 h 792088"/>
                    <a:gd name="connsiteX5" fmla="*/ 864096 w 1296144"/>
                    <a:gd name="connsiteY5" fmla="*/ 432048 h 792088"/>
                    <a:gd name="connsiteX6" fmla="*/ 864096 w 1296144"/>
                    <a:gd name="connsiteY6" fmla="*/ 0 h 792088"/>
                    <a:gd name="connsiteX7" fmla="*/ 1296144 w 1296144"/>
                    <a:gd name="connsiteY7" fmla="*/ 0 h 792088"/>
                    <a:gd name="connsiteX8" fmla="*/ 1296144 w 1296144"/>
                    <a:gd name="connsiteY8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7" fmla="*/ 1296144 w 1296144"/>
                    <a:gd name="connsiteY7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0" fmla="*/ 180020 w 864096"/>
                    <a:gd name="connsiteY0" fmla="*/ 612068 h 792088"/>
                    <a:gd name="connsiteX1" fmla="*/ 180020 w 864096"/>
                    <a:gd name="connsiteY1" fmla="*/ 792088 h 792088"/>
                    <a:gd name="connsiteX2" fmla="*/ 0 w 864096"/>
                    <a:gd name="connsiteY2" fmla="*/ 792088 h 792088"/>
                    <a:gd name="connsiteX3" fmla="*/ 0 w 864096"/>
                    <a:gd name="connsiteY3" fmla="*/ 432048 h 792088"/>
                    <a:gd name="connsiteX4" fmla="*/ 864096 w 864096"/>
                    <a:gd name="connsiteY4" fmla="*/ 432048 h 792088"/>
                    <a:gd name="connsiteX5" fmla="*/ 864096 w 864096"/>
                    <a:gd name="connsiteY5" fmla="*/ 0 h 792088"/>
                    <a:gd name="connsiteX0" fmla="*/ 180020 w 864096"/>
                    <a:gd name="connsiteY0" fmla="*/ 792088 h 792088"/>
                    <a:gd name="connsiteX1" fmla="*/ 0 w 864096"/>
                    <a:gd name="connsiteY1" fmla="*/ 792088 h 792088"/>
                    <a:gd name="connsiteX2" fmla="*/ 0 w 864096"/>
                    <a:gd name="connsiteY2" fmla="*/ 432048 h 792088"/>
                    <a:gd name="connsiteX3" fmla="*/ 864096 w 864096"/>
                    <a:gd name="connsiteY3" fmla="*/ 432048 h 792088"/>
                    <a:gd name="connsiteX4" fmla="*/ 864096 w 864096"/>
                    <a:gd name="connsiteY4" fmla="*/ 0 h 79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4096" h="792088">
                      <a:moveTo>
                        <a:pt x="180020" y="792088"/>
                      </a:moveTo>
                      <a:lnTo>
                        <a:pt x="0" y="792088"/>
                      </a:lnTo>
                      <a:lnTo>
                        <a:pt x="0" y="432048"/>
                      </a:lnTo>
                      <a:lnTo>
                        <a:pt x="864096" y="432048"/>
                      </a:lnTo>
                      <a:lnTo>
                        <a:pt x="864096" y="0"/>
                      </a:ln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447" name="直接连接符 446"/>
                <p:cNvCxnSpPr/>
                <p:nvPr/>
              </p:nvCxnSpPr>
              <p:spPr>
                <a:xfrm flipV="1">
                  <a:off x="1979712" y="1448780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直接连接符 447"/>
                <p:cNvCxnSpPr>
                  <a:stCxn id="449" idx="1"/>
                </p:cNvCxnSpPr>
                <p:nvPr/>
              </p:nvCxnSpPr>
              <p:spPr>
                <a:xfrm flipH="1">
                  <a:off x="1727684" y="1772816"/>
                  <a:ext cx="108012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1" name="组合 450"/>
              <p:cNvGrpSpPr/>
              <p:nvPr/>
            </p:nvGrpSpPr>
            <p:grpSpPr>
              <a:xfrm>
                <a:off x="1115616" y="4041068"/>
                <a:ext cx="1836204" cy="540060"/>
                <a:chOff x="1115616" y="1448780"/>
                <a:chExt cx="1836204" cy="540060"/>
              </a:xfrm>
            </p:grpSpPr>
            <p:cxnSp>
              <p:nvCxnSpPr>
                <p:cNvPr id="452" name="直接连接符 451"/>
                <p:cNvCxnSpPr/>
                <p:nvPr/>
              </p:nvCxnSpPr>
              <p:spPr>
                <a:xfrm flipV="1">
                  <a:off x="1655676" y="1556804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3" name="组合 452"/>
                <p:cNvGrpSpPr/>
                <p:nvPr/>
              </p:nvGrpSpPr>
              <p:grpSpPr>
                <a:xfrm>
                  <a:off x="1835696" y="1556792"/>
                  <a:ext cx="288032" cy="432048"/>
                  <a:chOff x="8028384" y="3212976"/>
                  <a:chExt cx="288032" cy="432048"/>
                </a:xfrm>
              </p:grpSpPr>
              <p:sp>
                <p:nvSpPr>
                  <p:cNvPr id="460" name="矩形 459"/>
                  <p:cNvSpPr/>
                  <p:nvPr/>
                </p:nvSpPr>
                <p:spPr>
                  <a:xfrm>
                    <a:off x="8028384" y="3212976"/>
                    <a:ext cx="288032" cy="432048"/>
                  </a:xfrm>
                  <a:prstGeom prst="rect">
                    <a:avLst/>
                  </a:prstGeom>
                  <a:no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lIns="0" tIns="0" rIns="0" bIns="0"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更纱黑体 UI SC" panose="02000500000000000000" pitchFamily="2" charset="-122"/>
                      </a:rPr>
                      <a:t>FF</a:t>
                    </a:r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  <p:sp>
                <p:nvSpPr>
                  <p:cNvPr id="461" name="等腰三角形 22"/>
                  <p:cNvSpPr/>
                  <p:nvPr/>
                </p:nvSpPr>
                <p:spPr>
                  <a:xfrm rot="10800000">
                    <a:off x="8028384" y="3212976"/>
                    <a:ext cx="288032" cy="72000"/>
                  </a:xfrm>
                  <a:custGeom>
                    <a:avLst/>
                    <a:gdLst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  <a:gd name="connsiteX3" fmla="*/ 0 w 288032"/>
                      <a:gd name="connsiteY3" fmla="*/ 108012 h 108012"/>
                      <a:gd name="connsiteX0" fmla="*/ 0 w 288032"/>
                      <a:gd name="connsiteY0" fmla="*/ 108012 h 199452"/>
                      <a:gd name="connsiteX1" fmla="*/ 144016 w 288032"/>
                      <a:gd name="connsiteY1" fmla="*/ 0 h 199452"/>
                      <a:gd name="connsiteX2" fmla="*/ 288032 w 288032"/>
                      <a:gd name="connsiteY2" fmla="*/ 108012 h 199452"/>
                      <a:gd name="connsiteX3" fmla="*/ 91440 w 288032"/>
                      <a:gd name="connsiteY3" fmla="*/ 199452 h 199452"/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8032" h="108012">
                        <a:moveTo>
                          <a:pt x="0" y="108012"/>
                        </a:moveTo>
                        <a:lnTo>
                          <a:pt x="144016" y="0"/>
                        </a:lnTo>
                        <a:lnTo>
                          <a:pt x="288032" y="108012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0070C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</p:grpSp>
            <p:sp>
              <p:nvSpPr>
                <p:cNvPr id="454" name="梯形 453"/>
                <p:cNvSpPr/>
                <p:nvPr/>
              </p:nvSpPr>
              <p:spPr>
                <a:xfrm rot="5400000">
                  <a:off x="1511668" y="1700800"/>
                  <a:ext cx="288000" cy="144000"/>
                </a:xfrm>
                <a:prstGeom prst="trapezoid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455" name="直接连接符 454"/>
                <p:cNvCxnSpPr/>
                <p:nvPr/>
              </p:nvCxnSpPr>
              <p:spPr>
                <a:xfrm flipH="1">
                  <a:off x="1115616" y="1844824"/>
                  <a:ext cx="46803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直接连接符 455"/>
                <p:cNvCxnSpPr/>
                <p:nvPr/>
              </p:nvCxnSpPr>
              <p:spPr>
                <a:xfrm flipH="1">
                  <a:off x="2123728" y="1772816"/>
                  <a:ext cx="82809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直接连接符 457"/>
                <p:cNvCxnSpPr/>
                <p:nvPr/>
              </p:nvCxnSpPr>
              <p:spPr>
                <a:xfrm flipV="1">
                  <a:off x="1979712" y="1448780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直接连接符 458"/>
                <p:cNvCxnSpPr>
                  <a:stCxn id="460" idx="1"/>
                </p:cNvCxnSpPr>
                <p:nvPr/>
              </p:nvCxnSpPr>
              <p:spPr>
                <a:xfrm flipH="1">
                  <a:off x="1727684" y="1772816"/>
                  <a:ext cx="108012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3" name="组合 462"/>
            <p:cNvGrpSpPr/>
            <p:nvPr/>
          </p:nvGrpSpPr>
          <p:grpSpPr>
            <a:xfrm>
              <a:off x="3311860" y="1448780"/>
              <a:ext cx="2232248" cy="3132348"/>
              <a:chOff x="719572" y="1448780"/>
              <a:chExt cx="2232248" cy="3132348"/>
            </a:xfrm>
          </p:grpSpPr>
          <p:grpSp>
            <p:nvGrpSpPr>
              <p:cNvPr id="464" name="组合 463"/>
              <p:cNvGrpSpPr/>
              <p:nvPr/>
            </p:nvGrpSpPr>
            <p:grpSpPr>
              <a:xfrm>
                <a:off x="1115616" y="1448780"/>
                <a:ext cx="1836204" cy="1116124"/>
                <a:chOff x="1115616" y="1448780"/>
                <a:chExt cx="1836204" cy="1116124"/>
              </a:xfrm>
            </p:grpSpPr>
            <p:cxnSp>
              <p:nvCxnSpPr>
                <p:cNvPr id="497" name="直接连接符 496"/>
                <p:cNvCxnSpPr/>
                <p:nvPr/>
              </p:nvCxnSpPr>
              <p:spPr>
                <a:xfrm flipV="1">
                  <a:off x="1655676" y="1556804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8" name="组合 497"/>
                <p:cNvGrpSpPr/>
                <p:nvPr/>
              </p:nvGrpSpPr>
              <p:grpSpPr>
                <a:xfrm>
                  <a:off x="1835696" y="1556792"/>
                  <a:ext cx="288032" cy="432048"/>
                  <a:chOff x="8028384" y="3212976"/>
                  <a:chExt cx="288032" cy="432048"/>
                </a:xfrm>
              </p:grpSpPr>
              <p:sp>
                <p:nvSpPr>
                  <p:cNvPr id="506" name="矩形 505"/>
                  <p:cNvSpPr/>
                  <p:nvPr/>
                </p:nvSpPr>
                <p:spPr>
                  <a:xfrm>
                    <a:off x="8028384" y="3212976"/>
                    <a:ext cx="288032" cy="432048"/>
                  </a:xfrm>
                  <a:prstGeom prst="rect">
                    <a:avLst/>
                  </a:prstGeom>
                  <a:no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lIns="0" tIns="0" rIns="0" bIns="0"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更纱黑体 UI SC" panose="02000500000000000000" pitchFamily="2" charset="-122"/>
                      </a:rPr>
                      <a:t>FF</a:t>
                    </a:r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  <p:sp>
                <p:nvSpPr>
                  <p:cNvPr id="507" name="等腰三角形 22"/>
                  <p:cNvSpPr/>
                  <p:nvPr/>
                </p:nvSpPr>
                <p:spPr>
                  <a:xfrm rot="10800000">
                    <a:off x="8028384" y="3212976"/>
                    <a:ext cx="288032" cy="72000"/>
                  </a:xfrm>
                  <a:custGeom>
                    <a:avLst/>
                    <a:gdLst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  <a:gd name="connsiteX3" fmla="*/ 0 w 288032"/>
                      <a:gd name="connsiteY3" fmla="*/ 108012 h 108012"/>
                      <a:gd name="connsiteX0" fmla="*/ 0 w 288032"/>
                      <a:gd name="connsiteY0" fmla="*/ 108012 h 199452"/>
                      <a:gd name="connsiteX1" fmla="*/ 144016 w 288032"/>
                      <a:gd name="connsiteY1" fmla="*/ 0 h 199452"/>
                      <a:gd name="connsiteX2" fmla="*/ 288032 w 288032"/>
                      <a:gd name="connsiteY2" fmla="*/ 108012 h 199452"/>
                      <a:gd name="connsiteX3" fmla="*/ 91440 w 288032"/>
                      <a:gd name="connsiteY3" fmla="*/ 199452 h 199452"/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8032" h="108012">
                        <a:moveTo>
                          <a:pt x="0" y="108012"/>
                        </a:moveTo>
                        <a:lnTo>
                          <a:pt x="144016" y="0"/>
                        </a:lnTo>
                        <a:lnTo>
                          <a:pt x="288032" y="108012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0070C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</p:grpSp>
            <p:sp>
              <p:nvSpPr>
                <p:cNvPr id="499" name="梯形 498"/>
                <p:cNvSpPr/>
                <p:nvPr/>
              </p:nvSpPr>
              <p:spPr>
                <a:xfrm rot="5400000">
                  <a:off x="1511668" y="1700800"/>
                  <a:ext cx="288000" cy="144000"/>
                </a:xfrm>
                <a:prstGeom prst="trapezoid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500" name="直接连接符 499"/>
                <p:cNvCxnSpPr/>
                <p:nvPr/>
              </p:nvCxnSpPr>
              <p:spPr>
                <a:xfrm flipH="1">
                  <a:off x="1115616" y="1844824"/>
                  <a:ext cx="46803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直接连接符 500"/>
                <p:cNvCxnSpPr/>
                <p:nvPr/>
              </p:nvCxnSpPr>
              <p:spPr>
                <a:xfrm flipH="1">
                  <a:off x="1439652" y="1700808"/>
                  <a:ext cx="144000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直接连接符 501"/>
                <p:cNvCxnSpPr/>
                <p:nvPr/>
              </p:nvCxnSpPr>
              <p:spPr>
                <a:xfrm flipH="1">
                  <a:off x="2123728" y="1772816"/>
                  <a:ext cx="82809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3" name="任意多边形 502"/>
                <p:cNvSpPr/>
                <p:nvPr/>
              </p:nvSpPr>
              <p:spPr>
                <a:xfrm>
                  <a:off x="1403648" y="1772816"/>
                  <a:ext cx="864096" cy="792088"/>
                </a:xfrm>
                <a:custGeom>
                  <a:avLst/>
                  <a:gdLst>
                    <a:gd name="connsiteX0" fmla="*/ 864096 w 1296144"/>
                    <a:gd name="connsiteY0" fmla="*/ 0 h 792088"/>
                    <a:gd name="connsiteX1" fmla="*/ 1296144 w 1296144"/>
                    <a:gd name="connsiteY1" fmla="*/ 0 h 792088"/>
                    <a:gd name="connsiteX2" fmla="*/ 1296144 w 1296144"/>
                    <a:gd name="connsiteY2" fmla="*/ 432048 h 792088"/>
                    <a:gd name="connsiteX3" fmla="*/ 1296144 w 1296144"/>
                    <a:gd name="connsiteY3" fmla="*/ 612068 h 792088"/>
                    <a:gd name="connsiteX4" fmla="*/ 180020 w 1296144"/>
                    <a:gd name="connsiteY4" fmla="*/ 612068 h 792088"/>
                    <a:gd name="connsiteX5" fmla="*/ 180020 w 1296144"/>
                    <a:gd name="connsiteY5" fmla="*/ 792088 h 792088"/>
                    <a:gd name="connsiteX6" fmla="*/ 0 w 1296144"/>
                    <a:gd name="connsiteY6" fmla="*/ 792088 h 792088"/>
                    <a:gd name="connsiteX7" fmla="*/ 0 w 1296144"/>
                    <a:gd name="connsiteY7" fmla="*/ 432048 h 792088"/>
                    <a:gd name="connsiteX8" fmla="*/ 864096 w 1296144"/>
                    <a:gd name="connsiteY8" fmla="*/ 432048 h 792088"/>
                    <a:gd name="connsiteX0" fmla="*/ 1296144 w 1387584"/>
                    <a:gd name="connsiteY0" fmla="*/ 612068 h 792088"/>
                    <a:gd name="connsiteX1" fmla="*/ 180020 w 1387584"/>
                    <a:gd name="connsiteY1" fmla="*/ 612068 h 792088"/>
                    <a:gd name="connsiteX2" fmla="*/ 180020 w 1387584"/>
                    <a:gd name="connsiteY2" fmla="*/ 792088 h 792088"/>
                    <a:gd name="connsiteX3" fmla="*/ 0 w 1387584"/>
                    <a:gd name="connsiteY3" fmla="*/ 792088 h 792088"/>
                    <a:gd name="connsiteX4" fmla="*/ 0 w 1387584"/>
                    <a:gd name="connsiteY4" fmla="*/ 432048 h 792088"/>
                    <a:gd name="connsiteX5" fmla="*/ 864096 w 1387584"/>
                    <a:gd name="connsiteY5" fmla="*/ 432048 h 792088"/>
                    <a:gd name="connsiteX6" fmla="*/ 864096 w 1387584"/>
                    <a:gd name="connsiteY6" fmla="*/ 0 h 792088"/>
                    <a:gd name="connsiteX7" fmla="*/ 1296144 w 1387584"/>
                    <a:gd name="connsiteY7" fmla="*/ 0 h 792088"/>
                    <a:gd name="connsiteX8" fmla="*/ 1296144 w 1387584"/>
                    <a:gd name="connsiteY8" fmla="*/ 432048 h 792088"/>
                    <a:gd name="connsiteX9" fmla="*/ 1387584 w 1387584"/>
                    <a:gd name="connsiteY9" fmla="*/ 703508 h 792088"/>
                    <a:gd name="connsiteX0" fmla="*/ 1296144 w 1296144"/>
                    <a:gd name="connsiteY0" fmla="*/ 612068 h 792088"/>
                    <a:gd name="connsiteX1" fmla="*/ 180020 w 1296144"/>
                    <a:gd name="connsiteY1" fmla="*/ 612068 h 792088"/>
                    <a:gd name="connsiteX2" fmla="*/ 180020 w 1296144"/>
                    <a:gd name="connsiteY2" fmla="*/ 792088 h 792088"/>
                    <a:gd name="connsiteX3" fmla="*/ 0 w 1296144"/>
                    <a:gd name="connsiteY3" fmla="*/ 792088 h 792088"/>
                    <a:gd name="connsiteX4" fmla="*/ 0 w 1296144"/>
                    <a:gd name="connsiteY4" fmla="*/ 432048 h 792088"/>
                    <a:gd name="connsiteX5" fmla="*/ 864096 w 1296144"/>
                    <a:gd name="connsiteY5" fmla="*/ 432048 h 792088"/>
                    <a:gd name="connsiteX6" fmla="*/ 864096 w 1296144"/>
                    <a:gd name="connsiteY6" fmla="*/ 0 h 792088"/>
                    <a:gd name="connsiteX7" fmla="*/ 1296144 w 1296144"/>
                    <a:gd name="connsiteY7" fmla="*/ 0 h 792088"/>
                    <a:gd name="connsiteX8" fmla="*/ 1296144 w 1296144"/>
                    <a:gd name="connsiteY8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7" fmla="*/ 1296144 w 1296144"/>
                    <a:gd name="connsiteY7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0" fmla="*/ 180020 w 864096"/>
                    <a:gd name="connsiteY0" fmla="*/ 612068 h 792088"/>
                    <a:gd name="connsiteX1" fmla="*/ 180020 w 864096"/>
                    <a:gd name="connsiteY1" fmla="*/ 792088 h 792088"/>
                    <a:gd name="connsiteX2" fmla="*/ 0 w 864096"/>
                    <a:gd name="connsiteY2" fmla="*/ 792088 h 792088"/>
                    <a:gd name="connsiteX3" fmla="*/ 0 w 864096"/>
                    <a:gd name="connsiteY3" fmla="*/ 432048 h 792088"/>
                    <a:gd name="connsiteX4" fmla="*/ 864096 w 864096"/>
                    <a:gd name="connsiteY4" fmla="*/ 432048 h 792088"/>
                    <a:gd name="connsiteX5" fmla="*/ 864096 w 864096"/>
                    <a:gd name="connsiteY5" fmla="*/ 0 h 792088"/>
                    <a:gd name="connsiteX0" fmla="*/ 180020 w 864096"/>
                    <a:gd name="connsiteY0" fmla="*/ 792088 h 792088"/>
                    <a:gd name="connsiteX1" fmla="*/ 0 w 864096"/>
                    <a:gd name="connsiteY1" fmla="*/ 792088 h 792088"/>
                    <a:gd name="connsiteX2" fmla="*/ 0 w 864096"/>
                    <a:gd name="connsiteY2" fmla="*/ 432048 h 792088"/>
                    <a:gd name="connsiteX3" fmla="*/ 864096 w 864096"/>
                    <a:gd name="connsiteY3" fmla="*/ 432048 h 792088"/>
                    <a:gd name="connsiteX4" fmla="*/ 864096 w 864096"/>
                    <a:gd name="connsiteY4" fmla="*/ 0 h 79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4096" h="792088">
                      <a:moveTo>
                        <a:pt x="180020" y="792088"/>
                      </a:moveTo>
                      <a:lnTo>
                        <a:pt x="0" y="792088"/>
                      </a:lnTo>
                      <a:lnTo>
                        <a:pt x="0" y="432048"/>
                      </a:lnTo>
                      <a:lnTo>
                        <a:pt x="864096" y="432048"/>
                      </a:lnTo>
                      <a:lnTo>
                        <a:pt x="864096" y="0"/>
                      </a:ln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504" name="直接连接符 503"/>
                <p:cNvCxnSpPr/>
                <p:nvPr/>
              </p:nvCxnSpPr>
              <p:spPr>
                <a:xfrm flipV="1">
                  <a:off x="1979712" y="1448780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直接连接符 504"/>
                <p:cNvCxnSpPr>
                  <a:stCxn id="506" idx="1"/>
                </p:cNvCxnSpPr>
                <p:nvPr/>
              </p:nvCxnSpPr>
              <p:spPr>
                <a:xfrm flipH="1">
                  <a:off x="1727684" y="1772816"/>
                  <a:ext cx="108012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5" name="组合 464"/>
              <p:cNvGrpSpPr/>
              <p:nvPr/>
            </p:nvGrpSpPr>
            <p:grpSpPr>
              <a:xfrm>
                <a:off x="1115616" y="2312876"/>
                <a:ext cx="1836204" cy="1116124"/>
                <a:chOff x="1115616" y="1448780"/>
                <a:chExt cx="1836204" cy="1116124"/>
              </a:xfrm>
            </p:grpSpPr>
            <p:cxnSp>
              <p:nvCxnSpPr>
                <p:cNvPr id="487" name="直接连接符 486"/>
                <p:cNvCxnSpPr/>
                <p:nvPr/>
              </p:nvCxnSpPr>
              <p:spPr>
                <a:xfrm flipV="1">
                  <a:off x="1655676" y="1556804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8" name="组合 487"/>
                <p:cNvGrpSpPr/>
                <p:nvPr/>
              </p:nvGrpSpPr>
              <p:grpSpPr>
                <a:xfrm>
                  <a:off x="1835696" y="1556792"/>
                  <a:ext cx="288032" cy="432048"/>
                  <a:chOff x="8028384" y="3212976"/>
                  <a:chExt cx="288032" cy="432048"/>
                </a:xfrm>
              </p:grpSpPr>
              <p:sp>
                <p:nvSpPr>
                  <p:cNvPr id="495" name="矩形 494"/>
                  <p:cNvSpPr/>
                  <p:nvPr/>
                </p:nvSpPr>
                <p:spPr>
                  <a:xfrm>
                    <a:off x="8028384" y="3212976"/>
                    <a:ext cx="288032" cy="432048"/>
                  </a:xfrm>
                  <a:prstGeom prst="rect">
                    <a:avLst/>
                  </a:prstGeom>
                  <a:no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lIns="0" tIns="0" rIns="0" bIns="0"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更纱黑体 UI SC" panose="02000500000000000000" pitchFamily="2" charset="-122"/>
                      </a:rPr>
                      <a:t>FF</a:t>
                    </a:r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  <p:sp>
                <p:nvSpPr>
                  <p:cNvPr id="496" name="等腰三角形 22"/>
                  <p:cNvSpPr/>
                  <p:nvPr/>
                </p:nvSpPr>
                <p:spPr>
                  <a:xfrm rot="10800000">
                    <a:off x="8028384" y="3212976"/>
                    <a:ext cx="288032" cy="72000"/>
                  </a:xfrm>
                  <a:custGeom>
                    <a:avLst/>
                    <a:gdLst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  <a:gd name="connsiteX3" fmla="*/ 0 w 288032"/>
                      <a:gd name="connsiteY3" fmla="*/ 108012 h 108012"/>
                      <a:gd name="connsiteX0" fmla="*/ 0 w 288032"/>
                      <a:gd name="connsiteY0" fmla="*/ 108012 h 199452"/>
                      <a:gd name="connsiteX1" fmla="*/ 144016 w 288032"/>
                      <a:gd name="connsiteY1" fmla="*/ 0 h 199452"/>
                      <a:gd name="connsiteX2" fmla="*/ 288032 w 288032"/>
                      <a:gd name="connsiteY2" fmla="*/ 108012 h 199452"/>
                      <a:gd name="connsiteX3" fmla="*/ 91440 w 288032"/>
                      <a:gd name="connsiteY3" fmla="*/ 199452 h 199452"/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8032" h="108012">
                        <a:moveTo>
                          <a:pt x="0" y="108012"/>
                        </a:moveTo>
                        <a:lnTo>
                          <a:pt x="144016" y="0"/>
                        </a:lnTo>
                        <a:lnTo>
                          <a:pt x="288032" y="108012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0070C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</p:grpSp>
            <p:sp>
              <p:nvSpPr>
                <p:cNvPr id="489" name="梯形 488"/>
                <p:cNvSpPr/>
                <p:nvPr/>
              </p:nvSpPr>
              <p:spPr>
                <a:xfrm rot="5400000">
                  <a:off x="1511668" y="1700800"/>
                  <a:ext cx="288000" cy="144000"/>
                </a:xfrm>
                <a:prstGeom prst="trapezoid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490" name="直接连接符 489"/>
                <p:cNvCxnSpPr/>
                <p:nvPr/>
              </p:nvCxnSpPr>
              <p:spPr>
                <a:xfrm flipH="1">
                  <a:off x="1115616" y="1844824"/>
                  <a:ext cx="46803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直接连接符 490"/>
                <p:cNvCxnSpPr/>
                <p:nvPr/>
              </p:nvCxnSpPr>
              <p:spPr>
                <a:xfrm flipH="1">
                  <a:off x="2123728" y="1772816"/>
                  <a:ext cx="82809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2" name="任意多边形 491"/>
                <p:cNvSpPr/>
                <p:nvPr/>
              </p:nvSpPr>
              <p:spPr>
                <a:xfrm>
                  <a:off x="1403648" y="1772816"/>
                  <a:ext cx="864096" cy="792088"/>
                </a:xfrm>
                <a:custGeom>
                  <a:avLst/>
                  <a:gdLst>
                    <a:gd name="connsiteX0" fmla="*/ 864096 w 1296144"/>
                    <a:gd name="connsiteY0" fmla="*/ 0 h 792088"/>
                    <a:gd name="connsiteX1" fmla="*/ 1296144 w 1296144"/>
                    <a:gd name="connsiteY1" fmla="*/ 0 h 792088"/>
                    <a:gd name="connsiteX2" fmla="*/ 1296144 w 1296144"/>
                    <a:gd name="connsiteY2" fmla="*/ 432048 h 792088"/>
                    <a:gd name="connsiteX3" fmla="*/ 1296144 w 1296144"/>
                    <a:gd name="connsiteY3" fmla="*/ 612068 h 792088"/>
                    <a:gd name="connsiteX4" fmla="*/ 180020 w 1296144"/>
                    <a:gd name="connsiteY4" fmla="*/ 612068 h 792088"/>
                    <a:gd name="connsiteX5" fmla="*/ 180020 w 1296144"/>
                    <a:gd name="connsiteY5" fmla="*/ 792088 h 792088"/>
                    <a:gd name="connsiteX6" fmla="*/ 0 w 1296144"/>
                    <a:gd name="connsiteY6" fmla="*/ 792088 h 792088"/>
                    <a:gd name="connsiteX7" fmla="*/ 0 w 1296144"/>
                    <a:gd name="connsiteY7" fmla="*/ 432048 h 792088"/>
                    <a:gd name="connsiteX8" fmla="*/ 864096 w 1296144"/>
                    <a:gd name="connsiteY8" fmla="*/ 432048 h 792088"/>
                    <a:gd name="connsiteX0" fmla="*/ 1296144 w 1387584"/>
                    <a:gd name="connsiteY0" fmla="*/ 612068 h 792088"/>
                    <a:gd name="connsiteX1" fmla="*/ 180020 w 1387584"/>
                    <a:gd name="connsiteY1" fmla="*/ 612068 h 792088"/>
                    <a:gd name="connsiteX2" fmla="*/ 180020 w 1387584"/>
                    <a:gd name="connsiteY2" fmla="*/ 792088 h 792088"/>
                    <a:gd name="connsiteX3" fmla="*/ 0 w 1387584"/>
                    <a:gd name="connsiteY3" fmla="*/ 792088 h 792088"/>
                    <a:gd name="connsiteX4" fmla="*/ 0 w 1387584"/>
                    <a:gd name="connsiteY4" fmla="*/ 432048 h 792088"/>
                    <a:gd name="connsiteX5" fmla="*/ 864096 w 1387584"/>
                    <a:gd name="connsiteY5" fmla="*/ 432048 h 792088"/>
                    <a:gd name="connsiteX6" fmla="*/ 864096 w 1387584"/>
                    <a:gd name="connsiteY6" fmla="*/ 0 h 792088"/>
                    <a:gd name="connsiteX7" fmla="*/ 1296144 w 1387584"/>
                    <a:gd name="connsiteY7" fmla="*/ 0 h 792088"/>
                    <a:gd name="connsiteX8" fmla="*/ 1296144 w 1387584"/>
                    <a:gd name="connsiteY8" fmla="*/ 432048 h 792088"/>
                    <a:gd name="connsiteX9" fmla="*/ 1387584 w 1387584"/>
                    <a:gd name="connsiteY9" fmla="*/ 703508 h 792088"/>
                    <a:gd name="connsiteX0" fmla="*/ 1296144 w 1296144"/>
                    <a:gd name="connsiteY0" fmla="*/ 612068 h 792088"/>
                    <a:gd name="connsiteX1" fmla="*/ 180020 w 1296144"/>
                    <a:gd name="connsiteY1" fmla="*/ 612068 h 792088"/>
                    <a:gd name="connsiteX2" fmla="*/ 180020 w 1296144"/>
                    <a:gd name="connsiteY2" fmla="*/ 792088 h 792088"/>
                    <a:gd name="connsiteX3" fmla="*/ 0 w 1296144"/>
                    <a:gd name="connsiteY3" fmla="*/ 792088 h 792088"/>
                    <a:gd name="connsiteX4" fmla="*/ 0 w 1296144"/>
                    <a:gd name="connsiteY4" fmla="*/ 432048 h 792088"/>
                    <a:gd name="connsiteX5" fmla="*/ 864096 w 1296144"/>
                    <a:gd name="connsiteY5" fmla="*/ 432048 h 792088"/>
                    <a:gd name="connsiteX6" fmla="*/ 864096 w 1296144"/>
                    <a:gd name="connsiteY6" fmla="*/ 0 h 792088"/>
                    <a:gd name="connsiteX7" fmla="*/ 1296144 w 1296144"/>
                    <a:gd name="connsiteY7" fmla="*/ 0 h 792088"/>
                    <a:gd name="connsiteX8" fmla="*/ 1296144 w 1296144"/>
                    <a:gd name="connsiteY8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7" fmla="*/ 1296144 w 1296144"/>
                    <a:gd name="connsiteY7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0" fmla="*/ 180020 w 864096"/>
                    <a:gd name="connsiteY0" fmla="*/ 612068 h 792088"/>
                    <a:gd name="connsiteX1" fmla="*/ 180020 w 864096"/>
                    <a:gd name="connsiteY1" fmla="*/ 792088 h 792088"/>
                    <a:gd name="connsiteX2" fmla="*/ 0 w 864096"/>
                    <a:gd name="connsiteY2" fmla="*/ 792088 h 792088"/>
                    <a:gd name="connsiteX3" fmla="*/ 0 w 864096"/>
                    <a:gd name="connsiteY3" fmla="*/ 432048 h 792088"/>
                    <a:gd name="connsiteX4" fmla="*/ 864096 w 864096"/>
                    <a:gd name="connsiteY4" fmla="*/ 432048 h 792088"/>
                    <a:gd name="connsiteX5" fmla="*/ 864096 w 864096"/>
                    <a:gd name="connsiteY5" fmla="*/ 0 h 792088"/>
                    <a:gd name="connsiteX0" fmla="*/ 180020 w 864096"/>
                    <a:gd name="connsiteY0" fmla="*/ 792088 h 792088"/>
                    <a:gd name="connsiteX1" fmla="*/ 0 w 864096"/>
                    <a:gd name="connsiteY1" fmla="*/ 792088 h 792088"/>
                    <a:gd name="connsiteX2" fmla="*/ 0 w 864096"/>
                    <a:gd name="connsiteY2" fmla="*/ 432048 h 792088"/>
                    <a:gd name="connsiteX3" fmla="*/ 864096 w 864096"/>
                    <a:gd name="connsiteY3" fmla="*/ 432048 h 792088"/>
                    <a:gd name="connsiteX4" fmla="*/ 864096 w 864096"/>
                    <a:gd name="connsiteY4" fmla="*/ 0 h 79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4096" h="792088">
                      <a:moveTo>
                        <a:pt x="180020" y="792088"/>
                      </a:moveTo>
                      <a:lnTo>
                        <a:pt x="0" y="792088"/>
                      </a:lnTo>
                      <a:lnTo>
                        <a:pt x="0" y="432048"/>
                      </a:lnTo>
                      <a:lnTo>
                        <a:pt x="864096" y="432048"/>
                      </a:lnTo>
                      <a:lnTo>
                        <a:pt x="864096" y="0"/>
                      </a:ln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493" name="直接连接符 492"/>
                <p:cNvCxnSpPr/>
                <p:nvPr/>
              </p:nvCxnSpPr>
              <p:spPr>
                <a:xfrm flipV="1">
                  <a:off x="1979712" y="1448780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直接连接符 493"/>
                <p:cNvCxnSpPr>
                  <a:stCxn id="495" idx="1"/>
                </p:cNvCxnSpPr>
                <p:nvPr/>
              </p:nvCxnSpPr>
              <p:spPr>
                <a:xfrm flipH="1">
                  <a:off x="1727684" y="1772816"/>
                  <a:ext cx="108012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6" name="组合 465"/>
              <p:cNvGrpSpPr/>
              <p:nvPr/>
            </p:nvGrpSpPr>
            <p:grpSpPr>
              <a:xfrm>
                <a:off x="1115616" y="3176972"/>
                <a:ext cx="1836204" cy="1116124"/>
                <a:chOff x="1115616" y="1448780"/>
                <a:chExt cx="1836204" cy="1116124"/>
              </a:xfrm>
            </p:grpSpPr>
            <p:cxnSp>
              <p:nvCxnSpPr>
                <p:cNvPr id="477" name="直接连接符 476"/>
                <p:cNvCxnSpPr/>
                <p:nvPr/>
              </p:nvCxnSpPr>
              <p:spPr>
                <a:xfrm flipV="1">
                  <a:off x="1655676" y="1556804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8" name="组合 477"/>
                <p:cNvGrpSpPr/>
                <p:nvPr/>
              </p:nvGrpSpPr>
              <p:grpSpPr>
                <a:xfrm>
                  <a:off x="1835696" y="1556792"/>
                  <a:ext cx="288032" cy="432048"/>
                  <a:chOff x="8028384" y="3212976"/>
                  <a:chExt cx="288032" cy="432048"/>
                </a:xfrm>
              </p:grpSpPr>
              <p:sp>
                <p:nvSpPr>
                  <p:cNvPr id="485" name="矩形 484"/>
                  <p:cNvSpPr/>
                  <p:nvPr/>
                </p:nvSpPr>
                <p:spPr>
                  <a:xfrm>
                    <a:off x="8028384" y="3212976"/>
                    <a:ext cx="288032" cy="432048"/>
                  </a:xfrm>
                  <a:prstGeom prst="rect">
                    <a:avLst/>
                  </a:prstGeom>
                  <a:no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lIns="0" tIns="0" rIns="0" bIns="0"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更纱黑体 UI SC" panose="02000500000000000000" pitchFamily="2" charset="-122"/>
                      </a:rPr>
                      <a:t>FF</a:t>
                    </a:r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  <p:sp>
                <p:nvSpPr>
                  <p:cNvPr id="486" name="等腰三角形 22"/>
                  <p:cNvSpPr/>
                  <p:nvPr/>
                </p:nvSpPr>
                <p:spPr>
                  <a:xfrm rot="10800000">
                    <a:off x="8028384" y="3212976"/>
                    <a:ext cx="288032" cy="72000"/>
                  </a:xfrm>
                  <a:custGeom>
                    <a:avLst/>
                    <a:gdLst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  <a:gd name="connsiteX3" fmla="*/ 0 w 288032"/>
                      <a:gd name="connsiteY3" fmla="*/ 108012 h 108012"/>
                      <a:gd name="connsiteX0" fmla="*/ 0 w 288032"/>
                      <a:gd name="connsiteY0" fmla="*/ 108012 h 199452"/>
                      <a:gd name="connsiteX1" fmla="*/ 144016 w 288032"/>
                      <a:gd name="connsiteY1" fmla="*/ 0 h 199452"/>
                      <a:gd name="connsiteX2" fmla="*/ 288032 w 288032"/>
                      <a:gd name="connsiteY2" fmla="*/ 108012 h 199452"/>
                      <a:gd name="connsiteX3" fmla="*/ 91440 w 288032"/>
                      <a:gd name="connsiteY3" fmla="*/ 199452 h 199452"/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8032" h="108012">
                        <a:moveTo>
                          <a:pt x="0" y="108012"/>
                        </a:moveTo>
                        <a:lnTo>
                          <a:pt x="144016" y="0"/>
                        </a:lnTo>
                        <a:lnTo>
                          <a:pt x="288032" y="108012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0070C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</p:grpSp>
            <p:sp>
              <p:nvSpPr>
                <p:cNvPr id="479" name="梯形 478"/>
                <p:cNvSpPr/>
                <p:nvPr/>
              </p:nvSpPr>
              <p:spPr>
                <a:xfrm rot="5400000">
                  <a:off x="1511668" y="1700800"/>
                  <a:ext cx="288000" cy="144000"/>
                </a:xfrm>
                <a:prstGeom prst="trapezoid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480" name="直接连接符 479"/>
                <p:cNvCxnSpPr/>
                <p:nvPr/>
              </p:nvCxnSpPr>
              <p:spPr>
                <a:xfrm flipH="1">
                  <a:off x="1115616" y="1844824"/>
                  <a:ext cx="46803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直接连接符 480"/>
                <p:cNvCxnSpPr/>
                <p:nvPr/>
              </p:nvCxnSpPr>
              <p:spPr>
                <a:xfrm flipH="1">
                  <a:off x="2123728" y="1772816"/>
                  <a:ext cx="82809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2" name="任意多边形 481"/>
                <p:cNvSpPr/>
                <p:nvPr/>
              </p:nvSpPr>
              <p:spPr>
                <a:xfrm>
                  <a:off x="1403648" y="1772816"/>
                  <a:ext cx="864096" cy="792088"/>
                </a:xfrm>
                <a:custGeom>
                  <a:avLst/>
                  <a:gdLst>
                    <a:gd name="connsiteX0" fmla="*/ 864096 w 1296144"/>
                    <a:gd name="connsiteY0" fmla="*/ 0 h 792088"/>
                    <a:gd name="connsiteX1" fmla="*/ 1296144 w 1296144"/>
                    <a:gd name="connsiteY1" fmla="*/ 0 h 792088"/>
                    <a:gd name="connsiteX2" fmla="*/ 1296144 w 1296144"/>
                    <a:gd name="connsiteY2" fmla="*/ 432048 h 792088"/>
                    <a:gd name="connsiteX3" fmla="*/ 1296144 w 1296144"/>
                    <a:gd name="connsiteY3" fmla="*/ 612068 h 792088"/>
                    <a:gd name="connsiteX4" fmla="*/ 180020 w 1296144"/>
                    <a:gd name="connsiteY4" fmla="*/ 612068 h 792088"/>
                    <a:gd name="connsiteX5" fmla="*/ 180020 w 1296144"/>
                    <a:gd name="connsiteY5" fmla="*/ 792088 h 792088"/>
                    <a:gd name="connsiteX6" fmla="*/ 0 w 1296144"/>
                    <a:gd name="connsiteY6" fmla="*/ 792088 h 792088"/>
                    <a:gd name="connsiteX7" fmla="*/ 0 w 1296144"/>
                    <a:gd name="connsiteY7" fmla="*/ 432048 h 792088"/>
                    <a:gd name="connsiteX8" fmla="*/ 864096 w 1296144"/>
                    <a:gd name="connsiteY8" fmla="*/ 432048 h 792088"/>
                    <a:gd name="connsiteX0" fmla="*/ 1296144 w 1387584"/>
                    <a:gd name="connsiteY0" fmla="*/ 612068 h 792088"/>
                    <a:gd name="connsiteX1" fmla="*/ 180020 w 1387584"/>
                    <a:gd name="connsiteY1" fmla="*/ 612068 h 792088"/>
                    <a:gd name="connsiteX2" fmla="*/ 180020 w 1387584"/>
                    <a:gd name="connsiteY2" fmla="*/ 792088 h 792088"/>
                    <a:gd name="connsiteX3" fmla="*/ 0 w 1387584"/>
                    <a:gd name="connsiteY3" fmla="*/ 792088 h 792088"/>
                    <a:gd name="connsiteX4" fmla="*/ 0 w 1387584"/>
                    <a:gd name="connsiteY4" fmla="*/ 432048 h 792088"/>
                    <a:gd name="connsiteX5" fmla="*/ 864096 w 1387584"/>
                    <a:gd name="connsiteY5" fmla="*/ 432048 h 792088"/>
                    <a:gd name="connsiteX6" fmla="*/ 864096 w 1387584"/>
                    <a:gd name="connsiteY6" fmla="*/ 0 h 792088"/>
                    <a:gd name="connsiteX7" fmla="*/ 1296144 w 1387584"/>
                    <a:gd name="connsiteY7" fmla="*/ 0 h 792088"/>
                    <a:gd name="connsiteX8" fmla="*/ 1296144 w 1387584"/>
                    <a:gd name="connsiteY8" fmla="*/ 432048 h 792088"/>
                    <a:gd name="connsiteX9" fmla="*/ 1387584 w 1387584"/>
                    <a:gd name="connsiteY9" fmla="*/ 703508 h 792088"/>
                    <a:gd name="connsiteX0" fmla="*/ 1296144 w 1296144"/>
                    <a:gd name="connsiteY0" fmla="*/ 612068 h 792088"/>
                    <a:gd name="connsiteX1" fmla="*/ 180020 w 1296144"/>
                    <a:gd name="connsiteY1" fmla="*/ 612068 h 792088"/>
                    <a:gd name="connsiteX2" fmla="*/ 180020 w 1296144"/>
                    <a:gd name="connsiteY2" fmla="*/ 792088 h 792088"/>
                    <a:gd name="connsiteX3" fmla="*/ 0 w 1296144"/>
                    <a:gd name="connsiteY3" fmla="*/ 792088 h 792088"/>
                    <a:gd name="connsiteX4" fmla="*/ 0 w 1296144"/>
                    <a:gd name="connsiteY4" fmla="*/ 432048 h 792088"/>
                    <a:gd name="connsiteX5" fmla="*/ 864096 w 1296144"/>
                    <a:gd name="connsiteY5" fmla="*/ 432048 h 792088"/>
                    <a:gd name="connsiteX6" fmla="*/ 864096 w 1296144"/>
                    <a:gd name="connsiteY6" fmla="*/ 0 h 792088"/>
                    <a:gd name="connsiteX7" fmla="*/ 1296144 w 1296144"/>
                    <a:gd name="connsiteY7" fmla="*/ 0 h 792088"/>
                    <a:gd name="connsiteX8" fmla="*/ 1296144 w 1296144"/>
                    <a:gd name="connsiteY8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7" fmla="*/ 1296144 w 1296144"/>
                    <a:gd name="connsiteY7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0" fmla="*/ 180020 w 864096"/>
                    <a:gd name="connsiteY0" fmla="*/ 612068 h 792088"/>
                    <a:gd name="connsiteX1" fmla="*/ 180020 w 864096"/>
                    <a:gd name="connsiteY1" fmla="*/ 792088 h 792088"/>
                    <a:gd name="connsiteX2" fmla="*/ 0 w 864096"/>
                    <a:gd name="connsiteY2" fmla="*/ 792088 h 792088"/>
                    <a:gd name="connsiteX3" fmla="*/ 0 w 864096"/>
                    <a:gd name="connsiteY3" fmla="*/ 432048 h 792088"/>
                    <a:gd name="connsiteX4" fmla="*/ 864096 w 864096"/>
                    <a:gd name="connsiteY4" fmla="*/ 432048 h 792088"/>
                    <a:gd name="connsiteX5" fmla="*/ 864096 w 864096"/>
                    <a:gd name="connsiteY5" fmla="*/ 0 h 792088"/>
                    <a:gd name="connsiteX0" fmla="*/ 180020 w 864096"/>
                    <a:gd name="connsiteY0" fmla="*/ 792088 h 792088"/>
                    <a:gd name="connsiteX1" fmla="*/ 0 w 864096"/>
                    <a:gd name="connsiteY1" fmla="*/ 792088 h 792088"/>
                    <a:gd name="connsiteX2" fmla="*/ 0 w 864096"/>
                    <a:gd name="connsiteY2" fmla="*/ 432048 h 792088"/>
                    <a:gd name="connsiteX3" fmla="*/ 864096 w 864096"/>
                    <a:gd name="connsiteY3" fmla="*/ 432048 h 792088"/>
                    <a:gd name="connsiteX4" fmla="*/ 864096 w 864096"/>
                    <a:gd name="connsiteY4" fmla="*/ 0 h 79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4096" h="792088">
                      <a:moveTo>
                        <a:pt x="180020" y="792088"/>
                      </a:moveTo>
                      <a:lnTo>
                        <a:pt x="0" y="792088"/>
                      </a:lnTo>
                      <a:lnTo>
                        <a:pt x="0" y="432048"/>
                      </a:lnTo>
                      <a:lnTo>
                        <a:pt x="864096" y="432048"/>
                      </a:lnTo>
                      <a:lnTo>
                        <a:pt x="864096" y="0"/>
                      </a:ln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483" name="直接连接符 482"/>
                <p:cNvCxnSpPr/>
                <p:nvPr/>
              </p:nvCxnSpPr>
              <p:spPr>
                <a:xfrm flipV="1">
                  <a:off x="1979712" y="1448780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直接连接符 483"/>
                <p:cNvCxnSpPr>
                  <a:stCxn id="485" idx="1"/>
                </p:cNvCxnSpPr>
                <p:nvPr/>
              </p:nvCxnSpPr>
              <p:spPr>
                <a:xfrm flipH="1">
                  <a:off x="1727684" y="1772816"/>
                  <a:ext cx="108012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7" name="组合 466"/>
              <p:cNvGrpSpPr/>
              <p:nvPr/>
            </p:nvGrpSpPr>
            <p:grpSpPr>
              <a:xfrm>
                <a:off x="719572" y="4041068"/>
                <a:ext cx="2232248" cy="540060"/>
                <a:chOff x="719572" y="1448780"/>
                <a:chExt cx="2232248" cy="540060"/>
              </a:xfrm>
            </p:grpSpPr>
            <p:cxnSp>
              <p:nvCxnSpPr>
                <p:cNvPr id="468" name="直接连接符 467"/>
                <p:cNvCxnSpPr/>
                <p:nvPr/>
              </p:nvCxnSpPr>
              <p:spPr>
                <a:xfrm flipV="1">
                  <a:off x="1655676" y="1556804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9" name="组合 468"/>
                <p:cNvGrpSpPr/>
                <p:nvPr/>
              </p:nvGrpSpPr>
              <p:grpSpPr>
                <a:xfrm>
                  <a:off x="1835696" y="1556792"/>
                  <a:ext cx="288032" cy="432048"/>
                  <a:chOff x="8028384" y="3212976"/>
                  <a:chExt cx="288032" cy="432048"/>
                </a:xfrm>
              </p:grpSpPr>
              <p:sp>
                <p:nvSpPr>
                  <p:cNvPr id="475" name="矩形 474"/>
                  <p:cNvSpPr/>
                  <p:nvPr/>
                </p:nvSpPr>
                <p:spPr>
                  <a:xfrm>
                    <a:off x="8028384" y="3212976"/>
                    <a:ext cx="288032" cy="432048"/>
                  </a:xfrm>
                  <a:prstGeom prst="rect">
                    <a:avLst/>
                  </a:prstGeom>
                  <a:no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lIns="0" tIns="0" rIns="0" bIns="0"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更纱黑体 UI SC" panose="02000500000000000000" pitchFamily="2" charset="-122"/>
                      </a:rPr>
                      <a:t>FF</a:t>
                    </a:r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  <p:sp>
                <p:nvSpPr>
                  <p:cNvPr id="476" name="等腰三角形 22"/>
                  <p:cNvSpPr/>
                  <p:nvPr/>
                </p:nvSpPr>
                <p:spPr>
                  <a:xfrm rot="10800000">
                    <a:off x="8028384" y="3212976"/>
                    <a:ext cx="288032" cy="72000"/>
                  </a:xfrm>
                  <a:custGeom>
                    <a:avLst/>
                    <a:gdLst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  <a:gd name="connsiteX3" fmla="*/ 0 w 288032"/>
                      <a:gd name="connsiteY3" fmla="*/ 108012 h 108012"/>
                      <a:gd name="connsiteX0" fmla="*/ 0 w 288032"/>
                      <a:gd name="connsiteY0" fmla="*/ 108012 h 199452"/>
                      <a:gd name="connsiteX1" fmla="*/ 144016 w 288032"/>
                      <a:gd name="connsiteY1" fmla="*/ 0 h 199452"/>
                      <a:gd name="connsiteX2" fmla="*/ 288032 w 288032"/>
                      <a:gd name="connsiteY2" fmla="*/ 108012 h 199452"/>
                      <a:gd name="connsiteX3" fmla="*/ 91440 w 288032"/>
                      <a:gd name="connsiteY3" fmla="*/ 199452 h 199452"/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8032" h="108012">
                        <a:moveTo>
                          <a:pt x="0" y="108012"/>
                        </a:moveTo>
                        <a:lnTo>
                          <a:pt x="144016" y="0"/>
                        </a:lnTo>
                        <a:lnTo>
                          <a:pt x="288032" y="108012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0070C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</p:grpSp>
            <p:sp>
              <p:nvSpPr>
                <p:cNvPr id="470" name="梯形 469"/>
                <p:cNvSpPr/>
                <p:nvPr/>
              </p:nvSpPr>
              <p:spPr>
                <a:xfrm rot="5400000">
                  <a:off x="1511668" y="1700800"/>
                  <a:ext cx="288000" cy="144000"/>
                </a:xfrm>
                <a:prstGeom prst="trapezoid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471" name="直接连接符 470"/>
                <p:cNvCxnSpPr/>
                <p:nvPr/>
              </p:nvCxnSpPr>
              <p:spPr>
                <a:xfrm flipH="1">
                  <a:off x="719572" y="1844824"/>
                  <a:ext cx="864076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直接连接符 471"/>
                <p:cNvCxnSpPr/>
                <p:nvPr/>
              </p:nvCxnSpPr>
              <p:spPr>
                <a:xfrm flipH="1">
                  <a:off x="2123728" y="1772816"/>
                  <a:ext cx="82809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直接连接符 472"/>
                <p:cNvCxnSpPr/>
                <p:nvPr/>
              </p:nvCxnSpPr>
              <p:spPr>
                <a:xfrm flipV="1">
                  <a:off x="1979712" y="1448780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接连接符 473"/>
                <p:cNvCxnSpPr>
                  <a:stCxn id="475" idx="1"/>
                </p:cNvCxnSpPr>
                <p:nvPr/>
              </p:nvCxnSpPr>
              <p:spPr>
                <a:xfrm flipH="1">
                  <a:off x="1727684" y="1772816"/>
                  <a:ext cx="108012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9" name="组合 508"/>
            <p:cNvGrpSpPr/>
            <p:nvPr/>
          </p:nvGrpSpPr>
          <p:grpSpPr>
            <a:xfrm>
              <a:off x="5904148" y="1448780"/>
              <a:ext cx="1836156" cy="3132348"/>
              <a:chOff x="719572" y="1448780"/>
              <a:chExt cx="1836156" cy="3132348"/>
            </a:xfrm>
          </p:grpSpPr>
          <p:grpSp>
            <p:nvGrpSpPr>
              <p:cNvPr id="510" name="组合 509"/>
              <p:cNvGrpSpPr/>
              <p:nvPr/>
            </p:nvGrpSpPr>
            <p:grpSpPr>
              <a:xfrm>
                <a:off x="1115616" y="1448780"/>
                <a:ext cx="1440112" cy="1116124"/>
                <a:chOff x="1115616" y="1448780"/>
                <a:chExt cx="1440112" cy="1116124"/>
              </a:xfrm>
            </p:grpSpPr>
            <p:cxnSp>
              <p:nvCxnSpPr>
                <p:cNvPr id="543" name="直接连接符 542"/>
                <p:cNvCxnSpPr/>
                <p:nvPr/>
              </p:nvCxnSpPr>
              <p:spPr>
                <a:xfrm flipV="1">
                  <a:off x="1655676" y="1556804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4" name="组合 543"/>
                <p:cNvGrpSpPr/>
                <p:nvPr/>
              </p:nvGrpSpPr>
              <p:grpSpPr>
                <a:xfrm>
                  <a:off x="1835696" y="1556792"/>
                  <a:ext cx="288032" cy="432048"/>
                  <a:chOff x="8028384" y="3212976"/>
                  <a:chExt cx="288032" cy="432048"/>
                </a:xfrm>
              </p:grpSpPr>
              <p:sp>
                <p:nvSpPr>
                  <p:cNvPr id="552" name="矩形 551"/>
                  <p:cNvSpPr/>
                  <p:nvPr/>
                </p:nvSpPr>
                <p:spPr>
                  <a:xfrm>
                    <a:off x="8028384" y="3212976"/>
                    <a:ext cx="288032" cy="432048"/>
                  </a:xfrm>
                  <a:prstGeom prst="rect">
                    <a:avLst/>
                  </a:prstGeom>
                  <a:no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lIns="0" tIns="0" rIns="0" bIns="0"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更纱黑体 UI SC" panose="02000500000000000000" pitchFamily="2" charset="-122"/>
                      </a:rPr>
                      <a:t>FF</a:t>
                    </a:r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  <p:sp>
                <p:nvSpPr>
                  <p:cNvPr id="553" name="等腰三角形 22"/>
                  <p:cNvSpPr/>
                  <p:nvPr/>
                </p:nvSpPr>
                <p:spPr>
                  <a:xfrm rot="10800000">
                    <a:off x="8028384" y="3212976"/>
                    <a:ext cx="288032" cy="72000"/>
                  </a:xfrm>
                  <a:custGeom>
                    <a:avLst/>
                    <a:gdLst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  <a:gd name="connsiteX3" fmla="*/ 0 w 288032"/>
                      <a:gd name="connsiteY3" fmla="*/ 108012 h 108012"/>
                      <a:gd name="connsiteX0" fmla="*/ 0 w 288032"/>
                      <a:gd name="connsiteY0" fmla="*/ 108012 h 199452"/>
                      <a:gd name="connsiteX1" fmla="*/ 144016 w 288032"/>
                      <a:gd name="connsiteY1" fmla="*/ 0 h 199452"/>
                      <a:gd name="connsiteX2" fmla="*/ 288032 w 288032"/>
                      <a:gd name="connsiteY2" fmla="*/ 108012 h 199452"/>
                      <a:gd name="connsiteX3" fmla="*/ 91440 w 288032"/>
                      <a:gd name="connsiteY3" fmla="*/ 199452 h 199452"/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8032" h="108012">
                        <a:moveTo>
                          <a:pt x="0" y="108012"/>
                        </a:moveTo>
                        <a:lnTo>
                          <a:pt x="144016" y="0"/>
                        </a:lnTo>
                        <a:lnTo>
                          <a:pt x="288032" y="108012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0070C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</p:grpSp>
            <p:sp>
              <p:nvSpPr>
                <p:cNvPr id="545" name="梯形 544"/>
                <p:cNvSpPr/>
                <p:nvPr/>
              </p:nvSpPr>
              <p:spPr>
                <a:xfrm rot="5400000">
                  <a:off x="1511668" y="1700800"/>
                  <a:ext cx="288000" cy="144000"/>
                </a:xfrm>
                <a:prstGeom prst="trapezoid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546" name="直接连接符 545"/>
                <p:cNvCxnSpPr/>
                <p:nvPr/>
              </p:nvCxnSpPr>
              <p:spPr>
                <a:xfrm flipH="1">
                  <a:off x="1115616" y="1844824"/>
                  <a:ext cx="46803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直接连接符 546"/>
                <p:cNvCxnSpPr/>
                <p:nvPr/>
              </p:nvCxnSpPr>
              <p:spPr>
                <a:xfrm flipH="1">
                  <a:off x="1439652" y="1700808"/>
                  <a:ext cx="144000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直接连接符 547"/>
                <p:cNvCxnSpPr/>
                <p:nvPr/>
              </p:nvCxnSpPr>
              <p:spPr>
                <a:xfrm flipH="1">
                  <a:off x="2123728" y="1772816"/>
                  <a:ext cx="432000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9" name="任意多边形 548"/>
                <p:cNvSpPr/>
                <p:nvPr/>
              </p:nvSpPr>
              <p:spPr>
                <a:xfrm>
                  <a:off x="1403648" y="1772816"/>
                  <a:ext cx="864096" cy="792088"/>
                </a:xfrm>
                <a:custGeom>
                  <a:avLst/>
                  <a:gdLst>
                    <a:gd name="connsiteX0" fmla="*/ 864096 w 1296144"/>
                    <a:gd name="connsiteY0" fmla="*/ 0 h 792088"/>
                    <a:gd name="connsiteX1" fmla="*/ 1296144 w 1296144"/>
                    <a:gd name="connsiteY1" fmla="*/ 0 h 792088"/>
                    <a:gd name="connsiteX2" fmla="*/ 1296144 w 1296144"/>
                    <a:gd name="connsiteY2" fmla="*/ 432048 h 792088"/>
                    <a:gd name="connsiteX3" fmla="*/ 1296144 w 1296144"/>
                    <a:gd name="connsiteY3" fmla="*/ 612068 h 792088"/>
                    <a:gd name="connsiteX4" fmla="*/ 180020 w 1296144"/>
                    <a:gd name="connsiteY4" fmla="*/ 612068 h 792088"/>
                    <a:gd name="connsiteX5" fmla="*/ 180020 w 1296144"/>
                    <a:gd name="connsiteY5" fmla="*/ 792088 h 792088"/>
                    <a:gd name="connsiteX6" fmla="*/ 0 w 1296144"/>
                    <a:gd name="connsiteY6" fmla="*/ 792088 h 792088"/>
                    <a:gd name="connsiteX7" fmla="*/ 0 w 1296144"/>
                    <a:gd name="connsiteY7" fmla="*/ 432048 h 792088"/>
                    <a:gd name="connsiteX8" fmla="*/ 864096 w 1296144"/>
                    <a:gd name="connsiteY8" fmla="*/ 432048 h 792088"/>
                    <a:gd name="connsiteX0" fmla="*/ 1296144 w 1387584"/>
                    <a:gd name="connsiteY0" fmla="*/ 612068 h 792088"/>
                    <a:gd name="connsiteX1" fmla="*/ 180020 w 1387584"/>
                    <a:gd name="connsiteY1" fmla="*/ 612068 h 792088"/>
                    <a:gd name="connsiteX2" fmla="*/ 180020 w 1387584"/>
                    <a:gd name="connsiteY2" fmla="*/ 792088 h 792088"/>
                    <a:gd name="connsiteX3" fmla="*/ 0 w 1387584"/>
                    <a:gd name="connsiteY3" fmla="*/ 792088 h 792088"/>
                    <a:gd name="connsiteX4" fmla="*/ 0 w 1387584"/>
                    <a:gd name="connsiteY4" fmla="*/ 432048 h 792088"/>
                    <a:gd name="connsiteX5" fmla="*/ 864096 w 1387584"/>
                    <a:gd name="connsiteY5" fmla="*/ 432048 h 792088"/>
                    <a:gd name="connsiteX6" fmla="*/ 864096 w 1387584"/>
                    <a:gd name="connsiteY6" fmla="*/ 0 h 792088"/>
                    <a:gd name="connsiteX7" fmla="*/ 1296144 w 1387584"/>
                    <a:gd name="connsiteY7" fmla="*/ 0 h 792088"/>
                    <a:gd name="connsiteX8" fmla="*/ 1296144 w 1387584"/>
                    <a:gd name="connsiteY8" fmla="*/ 432048 h 792088"/>
                    <a:gd name="connsiteX9" fmla="*/ 1387584 w 1387584"/>
                    <a:gd name="connsiteY9" fmla="*/ 703508 h 792088"/>
                    <a:gd name="connsiteX0" fmla="*/ 1296144 w 1296144"/>
                    <a:gd name="connsiteY0" fmla="*/ 612068 h 792088"/>
                    <a:gd name="connsiteX1" fmla="*/ 180020 w 1296144"/>
                    <a:gd name="connsiteY1" fmla="*/ 612068 h 792088"/>
                    <a:gd name="connsiteX2" fmla="*/ 180020 w 1296144"/>
                    <a:gd name="connsiteY2" fmla="*/ 792088 h 792088"/>
                    <a:gd name="connsiteX3" fmla="*/ 0 w 1296144"/>
                    <a:gd name="connsiteY3" fmla="*/ 792088 h 792088"/>
                    <a:gd name="connsiteX4" fmla="*/ 0 w 1296144"/>
                    <a:gd name="connsiteY4" fmla="*/ 432048 h 792088"/>
                    <a:gd name="connsiteX5" fmla="*/ 864096 w 1296144"/>
                    <a:gd name="connsiteY5" fmla="*/ 432048 h 792088"/>
                    <a:gd name="connsiteX6" fmla="*/ 864096 w 1296144"/>
                    <a:gd name="connsiteY6" fmla="*/ 0 h 792088"/>
                    <a:gd name="connsiteX7" fmla="*/ 1296144 w 1296144"/>
                    <a:gd name="connsiteY7" fmla="*/ 0 h 792088"/>
                    <a:gd name="connsiteX8" fmla="*/ 1296144 w 1296144"/>
                    <a:gd name="connsiteY8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7" fmla="*/ 1296144 w 1296144"/>
                    <a:gd name="connsiteY7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0" fmla="*/ 180020 w 864096"/>
                    <a:gd name="connsiteY0" fmla="*/ 612068 h 792088"/>
                    <a:gd name="connsiteX1" fmla="*/ 180020 w 864096"/>
                    <a:gd name="connsiteY1" fmla="*/ 792088 h 792088"/>
                    <a:gd name="connsiteX2" fmla="*/ 0 w 864096"/>
                    <a:gd name="connsiteY2" fmla="*/ 792088 h 792088"/>
                    <a:gd name="connsiteX3" fmla="*/ 0 w 864096"/>
                    <a:gd name="connsiteY3" fmla="*/ 432048 h 792088"/>
                    <a:gd name="connsiteX4" fmla="*/ 864096 w 864096"/>
                    <a:gd name="connsiteY4" fmla="*/ 432048 h 792088"/>
                    <a:gd name="connsiteX5" fmla="*/ 864096 w 864096"/>
                    <a:gd name="connsiteY5" fmla="*/ 0 h 792088"/>
                    <a:gd name="connsiteX0" fmla="*/ 180020 w 864096"/>
                    <a:gd name="connsiteY0" fmla="*/ 792088 h 792088"/>
                    <a:gd name="connsiteX1" fmla="*/ 0 w 864096"/>
                    <a:gd name="connsiteY1" fmla="*/ 792088 h 792088"/>
                    <a:gd name="connsiteX2" fmla="*/ 0 w 864096"/>
                    <a:gd name="connsiteY2" fmla="*/ 432048 h 792088"/>
                    <a:gd name="connsiteX3" fmla="*/ 864096 w 864096"/>
                    <a:gd name="connsiteY3" fmla="*/ 432048 h 792088"/>
                    <a:gd name="connsiteX4" fmla="*/ 864096 w 864096"/>
                    <a:gd name="connsiteY4" fmla="*/ 0 h 79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4096" h="792088">
                      <a:moveTo>
                        <a:pt x="180020" y="792088"/>
                      </a:moveTo>
                      <a:lnTo>
                        <a:pt x="0" y="792088"/>
                      </a:lnTo>
                      <a:lnTo>
                        <a:pt x="0" y="432048"/>
                      </a:lnTo>
                      <a:lnTo>
                        <a:pt x="864096" y="432048"/>
                      </a:lnTo>
                      <a:lnTo>
                        <a:pt x="864096" y="0"/>
                      </a:ln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550" name="直接连接符 549"/>
                <p:cNvCxnSpPr/>
                <p:nvPr/>
              </p:nvCxnSpPr>
              <p:spPr>
                <a:xfrm flipV="1">
                  <a:off x="1979712" y="1448780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直接连接符 550"/>
                <p:cNvCxnSpPr>
                  <a:stCxn id="552" idx="1"/>
                </p:cNvCxnSpPr>
                <p:nvPr/>
              </p:nvCxnSpPr>
              <p:spPr>
                <a:xfrm flipH="1">
                  <a:off x="1727684" y="1772816"/>
                  <a:ext cx="108012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1" name="组合 510"/>
              <p:cNvGrpSpPr/>
              <p:nvPr/>
            </p:nvGrpSpPr>
            <p:grpSpPr>
              <a:xfrm>
                <a:off x="1115616" y="2312876"/>
                <a:ext cx="1440112" cy="1116124"/>
                <a:chOff x="1115616" y="1448780"/>
                <a:chExt cx="1440112" cy="1116124"/>
              </a:xfrm>
            </p:grpSpPr>
            <p:cxnSp>
              <p:nvCxnSpPr>
                <p:cNvPr id="533" name="直接连接符 532"/>
                <p:cNvCxnSpPr/>
                <p:nvPr/>
              </p:nvCxnSpPr>
              <p:spPr>
                <a:xfrm flipV="1">
                  <a:off x="1655676" y="1556804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4" name="组合 533"/>
                <p:cNvGrpSpPr/>
                <p:nvPr/>
              </p:nvGrpSpPr>
              <p:grpSpPr>
                <a:xfrm>
                  <a:off x="1835696" y="1556792"/>
                  <a:ext cx="288032" cy="432048"/>
                  <a:chOff x="8028384" y="3212976"/>
                  <a:chExt cx="288032" cy="432048"/>
                </a:xfrm>
              </p:grpSpPr>
              <p:sp>
                <p:nvSpPr>
                  <p:cNvPr id="541" name="矩形 540"/>
                  <p:cNvSpPr/>
                  <p:nvPr/>
                </p:nvSpPr>
                <p:spPr>
                  <a:xfrm>
                    <a:off x="8028384" y="3212976"/>
                    <a:ext cx="288032" cy="432048"/>
                  </a:xfrm>
                  <a:prstGeom prst="rect">
                    <a:avLst/>
                  </a:prstGeom>
                  <a:no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lIns="0" tIns="0" rIns="0" bIns="0"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更纱黑体 UI SC" panose="02000500000000000000" pitchFamily="2" charset="-122"/>
                      </a:rPr>
                      <a:t>FF</a:t>
                    </a:r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  <p:sp>
                <p:nvSpPr>
                  <p:cNvPr id="542" name="等腰三角形 22"/>
                  <p:cNvSpPr/>
                  <p:nvPr/>
                </p:nvSpPr>
                <p:spPr>
                  <a:xfrm rot="10800000">
                    <a:off x="8028384" y="3212976"/>
                    <a:ext cx="288032" cy="72000"/>
                  </a:xfrm>
                  <a:custGeom>
                    <a:avLst/>
                    <a:gdLst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  <a:gd name="connsiteX3" fmla="*/ 0 w 288032"/>
                      <a:gd name="connsiteY3" fmla="*/ 108012 h 108012"/>
                      <a:gd name="connsiteX0" fmla="*/ 0 w 288032"/>
                      <a:gd name="connsiteY0" fmla="*/ 108012 h 199452"/>
                      <a:gd name="connsiteX1" fmla="*/ 144016 w 288032"/>
                      <a:gd name="connsiteY1" fmla="*/ 0 h 199452"/>
                      <a:gd name="connsiteX2" fmla="*/ 288032 w 288032"/>
                      <a:gd name="connsiteY2" fmla="*/ 108012 h 199452"/>
                      <a:gd name="connsiteX3" fmla="*/ 91440 w 288032"/>
                      <a:gd name="connsiteY3" fmla="*/ 199452 h 199452"/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8032" h="108012">
                        <a:moveTo>
                          <a:pt x="0" y="108012"/>
                        </a:moveTo>
                        <a:lnTo>
                          <a:pt x="144016" y="0"/>
                        </a:lnTo>
                        <a:lnTo>
                          <a:pt x="288032" y="108012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0070C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</p:grpSp>
            <p:sp>
              <p:nvSpPr>
                <p:cNvPr id="535" name="梯形 534"/>
                <p:cNvSpPr/>
                <p:nvPr/>
              </p:nvSpPr>
              <p:spPr>
                <a:xfrm rot="5400000">
                  <a:off x="1511668" y="1700800"/>
                  <a:ext cx="288000" cy="144000"/>
                </a:xfrm>
                <a:prstGeom prst="trapezoid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536" name="直接连接符 535"/>
                <p:cNvCxnSpPr/>
                <p:nvPr/>
              </p:nvCxnSpPr>
              <p:spPr>
                <a:xfrm flipH="1">
                  <a:off x="1115616" y="1844824"/>
                  <a:ext cx="46803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直接连接符 536"/>
                <p:cNvCxnSpPr/>
                <p:nvPr/>
              </p:nvCxnSpPr>
              <p:spPr>
                <a:xfrm flipH="1">
                  <a:off x="2123728" y="1772816"/>
                  <a:ext cx="432000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8" name="任意多边形 537"/>
                <p:cNvSpPr/>
                <p:nvPr/>
              </p:nvSpPr>
              <p:spPr>
                <a:xfrm>
                  <a:off x="1403648" y="1772816"/>
                  <a:ext cx="864096" cy="792088"/>
                </a:xfrm>
                <a:custGeom>
                  <a:avLst/>
                  <a:gdLst>
                    <a:gd name="connsiteX0" fmla="*/ 864096 w 1296144"/>
                    <a:gd name="connsiteY0" fmla="*/ 0 h 792088"/>
                    <a:gd name="connsiteX1" fmla="*/ 1296144 w 1296144"/>
                    <a:gd name="connsiteY1" fmla="*/ 0 h 792088"/>
                    <a:gd name="connsiteX2" fmla="*/ 1296144 w 1296144"/>
                    <a:gd name="connsiteY2" fmla="*/ 432048 h 792088"/>
                    <a:gd name="connsiteX3" fmla="*/ 1296144 w 1296144"/>
                    <a:gd name="connsiteY3" fmla="*/ 612068 h 792088"/>
                    <a:gd name="connsiteX4" fmla="*/ 180020 w 1296144"/>
                    <a:gd name="connsiteY4" fmla="*/ 612068 h 792088"/>
                    <a:gd name="connsiteX5" fmla="*/ 180020 w 1296144"/>
                    <a:gd name="connsiteY5" fmla="*/ 792088 h 792088"/>
                    <a:gd name="connsiteX6" fmla="*/ 0 w 1296144"/>
                    <a:gd name="connsiteY6" fmla="*/ 792088 h 792088"/>
                    <a:gd name="connsiteX7" fmla="*/ 0 w 1296144"/>
                    <a:gd name="connsiteY7" fmla="*/ 432048 h 792088"/>
                    <a:gd name="connsiteX8" fmla="*/ 864096 w 1296144"/>
                    <a:gd name="connsiteY8" fmla="*/ 432048 h 792088"/>
                    <a:gd name="connsiteX0" fmla="*/ 1296144 w 1387584"/>
                    <a:gd name="connsiteY0" fmla="*/ 612068 h 792088"/>
                    <a:gd name="connsiteX1" fmla="*/ 180020 w 1387584"/>
                    <a:gd name="connsiteY1" fmla="*/ 612068 h 792088"/>
                    <a:gd name="connsiteX2" fmla="*/ 180020 w 1387584"/>
                    <a:gd name="connsiteY2" fmla="*/ 792088 h 792088"/>
                    <a:gd name="connsiteX3" fmla="*/ 0 w 1387584"/>
                    <a:gd name="connsiteY3" fmla="*/ 792088 h 792088"/>
                    <a:gd name="connsiteX4" fmla="*/ 0 w 1387584"/>
                    <a:gd name="connsiteY4" fmla="*/ 432048 h 792088"/>
                    <a:gd name="connsiteX5" fmla="*/ 864096 w 1387584"/>
                    <a:gd name="connsiteY5" fmla="*/ 432048 h 792088"/>
                    <a:gd name="connsiteX6" fmla="*/ 864096 w 1387584"/>
                    <a:gd name="connsiteY6" fmla="*/ 0 h 792088"/>
                    <a:gd name="connsiteX7" fmla="*/ 1296144 w 1387584"/>
                    <a:gd name="connsiteY7" fmla="*/ 0 h 792088"/>
                    <a:gd name="connsiteX8" fmla="*/ 1296144 w 1387584"/>
                    <a:gd name="connsiteY8" fmla="*/ 432048 h 792088"/>
                    <a:gd name="connsiteX9" fmla="*/ 1387584 w 1387584"/>
                    <a:gd name="connsiteY9" fmla="*/ 703508 h 792088"/>
                    <a:gd name="connsiteX0" fmla="*/ 1296144 w 1296144"/>
                    <a:gd name="connsiteY0" fmla="*/ 612068 h 792088"/>
                    <a:gd name="connsiteX1" fmla="*/ 180020 w 1296144"/>
                    <a:gd name="connsiteY1" fmla="*/ 612068 h 792088"/>
                    <a:gd name="connsiteX2" fmla="*/ 180020 w 1296144"/>
                    <a:gd name="connsiteY2" fmla="*/ 792088 h 792088"/>
                    <a:gd name="connsiteX3" fmla="*/ 0 w 1296144"/>
                    <a:gd name="connsiteY3" fmla="*/ 792088 h 792088"/>
                    <a:gd name="connsiteX4" fmla="*/ 0 w 1296144"/>
                    <a:gd name="connsiteY4" fmla="*/ 432048 h 792088"/>
                    <a:gd name="connsiteX5" fmla="*/ 864096 w 1296144"/>
                    <a:gd name="connsiteY5" fmla="*/ 432048 h 792088"/>
                    <a:gd name="connsiteX6" fmla="*/ 864096 w 1296144"/>
                    <a:gd name="connsiteY6" fmla="*/ 0 h 792088"/>
                    <a:gd name="connsiteX7" fmla="*/ 1296144 w 1296144"/>
                    <a:gd name="connsiteY7" fmla="*/ 0 h 792088"/>
                    <a:gd name="connsiteX8" fmla="*/ 1296144 w 1296144"/>
                    <a:gd name="connsiteY8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7" fmla="*/ 1296144 w 1296144"/>
                    <a:gd name="connsiteY7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0" fmla="*/ 180020 w 864096"/>
                    <a:gd name="connsiteY0" fmla="*/ 612068 h 792088"/>
                    <a:gd name="connsiteX1" fmla="*/ 180020 w 864096"/>
                    <a:gd name="connsiteY1" fmla="*/ 792088 h 792088"/>
                    <a:gd name="connsiteX2" fmla="*/ 0 w 864096"/>
                    <a:gd name="connsiteY2" fmla="*/ 792088 h 792088"/>
                    <a:gd name="connsiteX3" fmla="*/ 0 w 864096"/>
                    <a:gd name="connsiteY3" fmla="*/ 432048 h 792088"/>
                    <a:gd name="connsiteX4" fmla="*/ 864096 w 864096"/>
                    <a:gd name="connsiteY4" fmla="*/ 432048 h 792088"/>
                    <a:gd name="connsiteX5" fmla="*/ 864096 w 864096"/>
                    <a:gd name="connsiteY5" fmla="*/ 0 h 792088"/>
                    <a:gd name="connsiteX0" fmla="*/ 180020 w 864096"/>
                    <a:gd name="connsiteY0" fmla="*/ 792088 h 792088"/>
                    <a:gd name="connsiteX1" fmla="*/ 0 w 864096"/>
                    <a:gd name="connsiteY1" fmla="*/ 792088 h 792088"/>
                    <a:gd name="connsiteX2" fmla="*/ 0 w 864096"/>
                    <a:gd name="connsiteY2" fmla="*/ 432048 h 792088"/>
                    <a:gd name="connsiteX3" fmla="*/ 864096 w 864096"/>
                    <a:gd name="connsiteY3" fmla="*/ 432048 h 792088"/>
                    <a:gd name="connsiteX4" fmla="*/ 864096 w 864096"/>
                    <a:gd name="connsiteY4" fmla="*/ 0 h 79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4096" h="792088">
                      <a:moveTo>
                        <a:pt x="180020" y="792088"/>
                      </a:moveTo>
                      <a:lnTo>
                        <a:pt x="0" y="792088"/>
                      </a:lnTo>
                      <a:lnTo>
                        <a:pt x="0" y="432048"/>
                      </a:lnTo>
                      <a:lnTo>
                        <a:pt x="864096" y="432048"/>
                      </a:lnTo>
                      <a:lnTo>
                        <a:pt x="864096" y="0"/>
                      </a:ln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539" name="直接连接符 538"/>
                <p:cNvCxnSpPr/>
                <p:nvPr/>
              </p:nvCxnSpPr>
              <p:spPr>
                <a:xfrm flipV="1">
                  <a:off x="1979712" y="1448780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直接连接符 539"/>
                <p:cNvCxnSpPr>
                  <a:stCxn id="541" idx="1"/>
                </p:cNvCxnSpPr>
                <p:nvPr/>
              </p:nvCxnSpPr>
              <p:spPr>
                <a:xfrm flipH="1">
                  <a:off x="1727684" y="1772816"/>
                  <a:ext cx="108012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2" name="组合 511"/>
              <p:cNvGrpSpPr/>
              <p:nvPr/>
            </p:nvGrpSpPr>
            <p:grpSpPr>
              <a:xfrm>
                <a:off x="1115616" y="3176972"/>
                <a:ext cx="1440112" cy="1116124"/>
                <a:chOff x="1115616" y="1448780"/>
                <a:chExt cx="1440112" cy="1116124"/>
              </a:xfrm>
            </p:grpSpPr>
            <p:cxnSp>
              <p:nvCxnSpPr>
                <p:cNvPr id="523" name="直接连接符 522"/>
                <p:cNvCxnSpPr/>
                <p:nvPr/>
              </p:nvCxnSpPr>
              <p:spPr>
                <a:xfrm flipV="1">
                  <a:off x="1655676" y="1556804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4" name="组合 523"/>
                <p:cNvGrpSpPr/>
                <p:nvPr/>
              </p:nvGrpSpPr>
              <p:grpSpPr>
                <a:xfrm>
                  <a:off x="1835696" y="1556792"/>
                  <a:ext cx="288032" cy="432048"/>
                  <a:chOff x="8028384" y="3212976"/>
                  <a:chExt cx="288032" cy="432048"/>
                </a:xfrm>
              </p:grpSpPr>
              <p:sp>
                <p:nvSpPr>
                  <p:cNvPr id="531" name="矩形 530"/>
                  <p:cNvSpPr/>
                  <p:nvPr/>
                </p:nvSpPr>
                <p:spPr>
                  <a:xfrm>
                    <a:off x="8028384" y="3212976"/>
                    <a:ext cx="288032" cy="432048"/>
                  </a:xfrm>
                  <a:prstGeom prst="rect">
                    <a:avLst/>
                  </a:prstGeom>
                  <a:no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lIns="0" tIns="0" rIns="0" bIns="0"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更纱黑体 UI SC" panose="02000500000000000000" pitchFamily="2" charset="-122"/>
                      </a:rPr>
                      <a:t>FF</a:t>
                    </a:r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  <p:sp>
                <p:nvSpPr>
                  <p:cNvPr id="532" name="等腰三角形 22"/>
                  <p:cNvSpPr/>
                  <p:nvPr/>
                </p:nvSpPr>
                <p:spPr>
                  <a:xfrm rot="10800000">
                    <a:off x="8028384" y="3212976"/>
                    <a:ext cx="288032" cy="72000"/>
                  </a:xfrm>
                  <a:custGeom>
                    <a:avLst/>
                    <a:gdLst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  <a:gd name="connsiteX3" fmla="*/ 0 w 288032"/>
                      <a:gd name="connsiteY3" fmla="*/ 108012 h 108012"/>
                      <a:gd name="connsiteX0" fmla="*/ 0 w 288032"/>
                      <a:gd name="connsiteY0" fmla="*/ 108012 h 199452"/>
                      <a:gd name="connsiteX1" fmla="*/ 144016 w 288032"/>
                      <a:gd name="connsiteY1" fmla="*/ 0 h 199452"/>
                      <a:gd name="connsiteX2" fmla="*/ 288032 w 288032"/>
                      <a:gd name="connsiteY2" fmla="*/ 108012 h 199452"/>
                      <a:gd name="connsiteX3" fmla="*/ 91440 w 288032"/>
                      <a:gd name="connsiteY3" fmla="*/ 199452 h 199452"/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8032" h="108012">
                        <a:moveTo>
                          <a:pt x="0" y="108012"/>
                        </a:moveTo>
                        <a:lnTo>
                          <a:pt x="144016" y="0"/>
                        </a:lnTo>
                        <a:lnTo>
                          <a:pt x="288032" y="108012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0070C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</p:grpSp>
            <p:sp>
              <p:nvSpPr>
                <p:cNvPr id="525" name="梯形 524"/>
                <p:cNvSpPr/>
                <p:nvPr/>
              </p:nvSpPr>
              <p:spPr>
                <a:xfrm rot="5400000">
                  <a:off x="1511668" y="1700800"/>
                  <a:ext cx="288000" cy="144000"/>
                </a:xfrm>
                <a:prstGeom prst="trapezoid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526" name="直接连接符 525"/>
                <p:cNvCxnSpPr/>
                <p:nvPr/>
              </p:nvCxnSpPr>
              <p:spPr>
                <a:xfrm flipH="1">
                  <a:off x="1115616" y="1844824"/>
                  <a:ext cx="468032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直接连接符 526"/>
                <p:cNvCxnSpPr/>
                <p:nvPr/>
              </p:nvCxnSpPr>
              <p:spPr>
                <a:xfrm flipH="1">
                  <a:off x="2123728" y="1772816"/>
                  <a:ext cx="432000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8" name="任意多边形 527"/>
                <p:cNvSpPr/>
                <p:nvPr/>
              </p:nvSpPr>
              <p:spPr>
                <a:xfrm>
                  <a:off x="1403648" y="1772816"/>
                  <a:ext cx="864096" cy="792088"/>
                </a:xfrm>
                <a:custGeom>
                  <a:avLst/>
                  <a:gdLst>
                    <a:gd name="connsiteX0" fmla="*/ 864096 w 1296144"/>
                    <a:gd name="connsiteY0" fmla="*/ 0 h 792088"/>
                    <a:gd name="connsiteX1" fmla="*/ 1296144 w 1296144"/>
                    <a:gd name="connsiteY1" fmla="*/ 0 h 792088"/>
                    <a:gd name="connsiteX2" fmla="*/ 1296144 w 1296144"/>
                    <a:gd name="connsiteY2" fmla="*/ 432048 h 792088"/>
                    <a:gd name="connsiteX3" fmla="*/ 1296144 w 1296144"/>
                    <a:gd name="connsiteY3" fmla="*/ 612068 h 792088"/>
                    <a:gd name="connsiteX4" fmla="*/ 180020 w 1296144"/>
                    <a:gd name="connsiteY4" fmla="*/ 612068 h 792088"/>
                    <a:gd name="connsiteX5" fmla="*/ 180020 w 1296144"/>
                    <a:gd name="connsiteY5" fmla="*/ 792088 h 792088"/>
                    <a:gd name="connsiteX6" fmla="*/ 0 w 1296144"/>
                    <a:gd name="connsiteY6" fmla="*/ 792088 h 792088"/>
                    <a:gd name="connsiteX7" fmla="*/ 0 w 1296144"/>
                    <a:gd name="connsiteY7" fmla="*/ 432048 h 792088"/>
                    <a:gd name="connsiteX8" fmla="*/ 864096 w 1296144"/>
                    <a:gd name="connsiteY8" fmla="*/ 432048 h 792088"/>
                    <a:gd name="connsiteX0" fmla="*/ 1296144 w 1387584"/>
                    <a:gd name="connsiteY0" fmla="*/ 612068 h 792088"/>
                    <a:gd name="connsiteX1" fmla="*/ 180020 w 1387584"/>
                    <a:gd name="connsiteY1" fmla="*/ 612068 h 792088"/>
                    <a:gd name="connsiteX2" fmla="*/ 180020 w 1387584"/>
                    <a:gd name="connsiteY2" fmla="*/ 792088 h 792088"/>
                    <a:gd name="connsiteX3" fmla="*/ 0 w 1387584"/>
                    <a:gd name="connsiteY3" fmla="*/ 792088 h 792088"/>
                    <a:gd name="connsiteX4" fmla="*/ 0 w 1387584"/>
                    <a:gd name="connsiteY4" fmla="*/ 432048 h 792088"/>
                    <a:gd name="connsiteX5" fmla="*/ 864096 w 1387584"/>
                    <a:gd name="connsiteY5" fmla="*/ 432048 h 792088"/>
                    <a:gd name="connsiteX6" fmla="*/ 864096 w 1387584"/>
                    <a:gd name="connsiteY6" fmla="*/ 0 h 792088"/>
                    <a:gd name="connsiteX7" fmla="*/ 1296144 w 1387584"/>
                    <a:gd name="connsiteY7" fmla="*/ 0 h 792088"/>
                    <a:gd name="connsiteX8" fmla="*/ 1296144 w 1387584"/>
                    <a:gd name="connsiteY8" fmla="*/ 432048 h 792088"/>
                    <a:gd name="connsiteX9" fmla="*/ 1387584 w 1387584"/>
                    <a:gd name="connsiteY9" fmla="*/ 703508 h 792088"/>
                    <a:gd name="connsiteX0" fmla="*/ 1296144 w 1296144"/>
                    <a:gd name="connsiteY0" fmla="*/ 612068 h 792088"/>
                    <a:gd name="connsiteX1" fmla="*/ 180020 w 1296144"/>
                    <a:gd name="connsiteY1" fmla="*/ 612068 h 792088"/>
                    <a:gd name="connsiteX2" fmla="*/ 180020 w 1296144"/>
                    <a:gd name="connsiteY2" fmla="*/ 792088 h 792088"/>
                    <a:gd name="connsiteX3" fmla="*/ 0 w 1296144"/>
                    <a:gd name="connsiteY3" fmla="*/ 792088 h 792088"/>
                    <a:gd name="connsiteX4" fmla="*/ 0 w 1296144"/>
                    <a:gd name="connsiteY4" fmla="*/ 432048 h 792088"/>
                    <a:gd name="connsiteX5" fmla="*/ 864096 w 1296144"/>
                    <a:gd name="connsiteY5" fmla="*/ 432048 h 792088"/>
                    <a:gd name="connsiteX6" fmla="*/ 864096 w 1296144"/>
                    <a:gd name="connsiteY6" fmla="*/ 0 h 792088"/>
                    <a:gd name="connsiteX7" fmla="*/ 1296144 w 1296144"/>
                    <a:gd name="connsiteY7" fmla="*/ 0 h 792088"/>
                    <a:gd name="connsiteX8" fmla="*/ 1296144 w 1296144"/>
                    <a:gd name="connsiteY8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7" fmla="*/ 1296144 w 1296144"/>
                    <a:gd name="connsiteY7" fmla="*/ 432048 h 792088"/>
                    <a:gd name="connsiteX0" fmla="*/ 180020 w 1296144"/>
                    <a:gd name="connsiteY0" fmla="*/ 612068 h 792088"/>
                    <a:gd name="connsiteX1" fmla="*/ 180020 w 1296144"/>
                    <a:gd name="connsiteY1" fmla="*/ 792088 h 792088"/>
                    <a:gd name="connsiteX2" fmla="*/ 0 w 1296144"/>
                    <a:gd name="connsiteY2" fmla="*/ 792088 h 792088"/>
                    <a:gd name="connsiteX3" fmla="*/ 0 w 1296144"/>
                    <a:gd name="connsiteY3" fmla="*/ 432048 h 792088"/>
                    <a:gd name="connsiteX4" fmla="*/ 864096 w 1296144"/>
                    <a:gd name="connsiteY4" fmla="*/ 432048 h 792088"/>
                    <a:gd name="connsiteX5" fmla="*/ 864096 w 1296144"/>
                    <a:gd name="connsiteY5" fmla="*/ 0 h 792088"/>
                    <a:gd name="connsiteX6" fmla="*/ 1296144 w 1296144"/>
                    <a:gd name="connsiteY6" fmla="*/ 0 h 792088"/>
                    <a:gd name="connsiteX0" fmla="*/ 180020 w 864096"/>
                    <a:gd name="connsiteY0" fmla="*/ 612068 h 792088"/>
                    <a:gd name="connsiteX1" fmla="*/ 180020 w 864096"/>
                    <a:gd name="connsiteY1" fmla="*/ 792088 h 792088"/>
                    <a:gd name="connsiteX2" fmla="*/ 0 w 864096"/>
                    <a:gd name="connsiteY2" fmla="*/ 792088 h 792088"/>
                    <a:gd name="connsiteX3" fmla="*/ 0 w 864096"/>
                    <a:gd name="connsiteY3" fmla="*/ 432048 h 792088"/>
                    <a:gd name="connsiteX4" fmla="*/ 864096 w 864096"/>
                    <a:gd name="connsiteY4" fmla="*/ 432048 h 792088"/>
                    <a:gd name="connsiteX5" fmla="*/ 864096 w 864096"/>
                    <a:gd name="connsiteY5" fmla="*/ 0 h 792088"/>
                    <a:gd name="connsiteX0" fmla="*/ 180020 w 864096"/>
                    <a:gd name="connsiteY0" fmla="*/ 792088 h 792088"/>
                    <a:gd name="connsiteX1" fmla="*/ 0 w 864096"/>
                    <a:gd name="connsiteY1" fmla="*/ 792088 h 792088"/>
                    <a:gd name="connsiteX2" fmla="*/ 0 w 864096"/>
                    <a:gd name="connsiteY2" fmla="*/ 432048 h 792088"/>
                    <a:gd name="connsiteX3" fmla="*/ 864096 w 864096"/>
                    <a:gd name="connsiteY3" fmla="*/ 432048 h 792088"/>
                    <a:gd name="connsiteX4" fmla="*/ 864096 w 864096"/>
                    <a:gd name="connsiteY4" fmla="*/ 0 h 79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4096" h="792088">
                      <a:moveTo>
                        <a:pt x="180020" y="792088"/>
                      </a:moveTo>
                      <a:lnTo>
                        <a:pt x="0" y="792088"/>
                      </a:lnTo>
                      <a:lnTo>
                        <a:pt x="0" y="432048"/>
                      </a:lnTo>
                      <a:lnTo>
                        <a:pt x="864096" y="432048"/>
                      </a:lnTo>
                      <a:lnTo>
                        <a:pt x="864096" y="0"/>
                      </a:ln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529" name="直接连接符 528"/>
                <p:cNvCxnSpPr/>
                <p:nvPr/>
              </p:nvCxnSpPr>
              <p:spPr>
                <a:xfrm flipV="1">
                  <a:off x="1979712" y="1448780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>
                  <a:stCxn id="531" idx="1"/>
                </p:cNvCxnSpPr>
                <p:nvPr/>
              </p:nvCxnSpPr>
              <p:spPr>
                <a:xfrm flipH="1">
                  <a:off x="1727684" y="1772816"/>
                  <a:ext cx="108012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3" name="组合 512"/>
              <p:cNvGrpSpPr/>
              <p:nvPr/>
            </p:nvGrpSpPr>
            <p:grpSpPr>
              <a:xfrm>
                <a:off x="719572" y="4041068"/>
                <a:ext cx="1836156" cy="540060"/>
                <a:chOff x="719572" y="1448780"/>
                <a:chExt cx="1836156" cy="540060"/>
              </a:xfrm>
            </p:grpSpPr>
            <p:cxnSp>
              <p:nvCxnSpPr>
                <p:cNvPr id="514" name="直接连接符 513"/>
                <p:cNvCxnSpPr/>
                <p:nvPr/>
              </p:nvCxnSpPr>
              <p:spPr>
                <a:xfrm flipV="1">
                  <a:off x="1655676" y="1556804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5" name="组合 514"/>
                <p:cNvGrpSpPr/>
                <p:nvPr/>
              </p:nvGrpSpPr>
              <p:grpSpPr>
                <a:xfrm>
                  <a:off x="1835696" y="1556792"/>
                  <a:ext cx="288032" cy="432048"/>
                  <a:chOff x="8028384" y="3212976"/>
                  <a:chExt cx="288032" cy="432048"/>
                </a:xfrm>
              </p:grpSpPr>
              <p:sp>
                <p:nvSpPr>
                  <p:cNvPr id="521" name="矩形 520"/>
                  <p:cNvSpPr/>
                  <p:nvPr/>
                </p:nvSpPr>
                <p:spPr>
                  <a:xfrm>
                    <a:off x="8028384" y="3212976"/>
                    <a:ext cx="288032" cy="432048"/>
                  </a:xfrm>
                  <a:prstGeom prst="rect">
                    <a:avLst/>
                  </a:prstGeom>
                  <a:no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lIns="0" tIns="0" rIns="0" bIns="0"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更纱黑体 UI SC" panose="02000500000000000000" pitchFamily="2" charset="-122"/>
                      </a:rPr>
                      <a:t>FF</a:t>
                    </a:r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  <p:sp>
                <p:nvSpPr>
                  <p:cNvPr id="522" name="等腰三角形 22"/>
                  <p:cNvSpPr/>
                  <p:nvPr/>
                </p:nvSpPr>
                <p:spPr>
                  <a:xfrm rot="10800000">
                    <a:off x="8028384" y="3212976"/>
                    <a:ext cx="288032" cy="72000"/>
                  </a:xfrm>
                  <a:custGeom>
                    <a:avLst/>
                    <a:gdLst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  <a:gd name="connsiteX3" fmla="*/ 0 w 288032"/>
                      <a:gd name="connsiteY3" fmla="*/ 108012 h 108012"/>
                      <a:gd name="connsiteX0" fmla="*/ 0 w 288032"/>
                      <a:gd name="connsiteY0" fmla="*/ 108012 h 199452"/>
                      <a:gd name="connsiteX1" fmla="*/ 144016 w 288032"/>
                      <a:gd name="connsiteY1" fmla="*/ 0 h 199452"/>
                      <a:gd name="connsiteX2" fmla="*/ 288032 w 288032"/>
                      <a:gd name="connsiteY2" fmla="*/ 108012 h 199452"/>
                      <a:gd name="connsiteX3" fmla="*/ 91440 w 288032"/>
                      <a:gd name="connsiteY3" fmla="*/ 199452 h 199452"/>
                      <a:gd name="connsiteX0" fmla="*/ 0 w 288032"/>
                      <a:gd name="connsiteY0" fmla="*/ 108012 h 108012"/>
                      <a:gd name="connsiteX1" fmla="*/ 144016 w 288032"/>
                      <a:gd name="connsiteY1" fmla="*/ 0 h 108012"/>
                      <a:gd name="connsiteX2" fmla="*/ 288032 w 288032"/>
                      <a:gd name="connsiteY2" fmla="*/ 108012 h 108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8032" h="108012">
                        <a:moveTo>
                          <a:pt x="0" y="108012"/>
                        </a:moveTo>
                        <a:lnTo>
                          <a:pt x="144016" y="0"/>
                        </a:lnTo>
                        <a:lnTo>
                          <a:pt x="288032" y="108012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0070C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 dirty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更纱黑体 UI SC" panose="02000500000000000000" pitchFamily="2" charset="-122"/>
                    </a:endParaRPr>
                  </a:p>
                </p:txBody>
              </p:sp>
            </p:grpSp>
            <p:sp>
              <p:nvSpPr>
                <p:cNvPr id="516" name="梯形 515"/>
                <p:cNvSpPr/>
                <p:nvPr/>
              </p:nvSpPr>
              <p:spPr>
                <a:xfrm rot="5400000">
                  <a:off x="1511668" y="1700800"/>
                  <a:ext cx="288000" cy="144000"/>
                </a:xfrm>
                <a:prstGeom prst="trapezoid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517" name="直接连接符 516"/>
                <p:cNvCxnSpPr/>
                <p:nvPr/>
              </p:nvCxnSpPr>
              <p:spPr>
                <a:xfrm flipH="1">
                  <a:off x="719572" y="1844824"/>
                  <a:ext cx="864076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直接连接符 517"/>
                <p:cNvCxnSpPr/>
                <p:nvPr/>
              </p:nvCxnSpPr>
              <p:spPr>
                <a:xfrm flipH="1">
                  <a:off x="2123728" y="1772816"/>
                  <a:ext cx="432000" cy="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连接符 518"/>
                <p:cNvCxnSpPr/>
                <p:nvPr/>
              </p:nvCxnSpPr>
              <p:spPr>
                <a:xfrm flipV="1">
                  <a:off x="1979712" y="1448780"/>
                  <a:ext cx="0" cy="108000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接连接符 519"/>
                <p:cNvCxnSpPr>
                  <a:stCxn id="521" idx="1"/>
                </p:cNvCxnSpPr>
                <p:nvPr/>
              </p:nvCxnSpPr>
              <p:spPr>
                <a:xfrm flipH="1">
                  <a:off x="1727684" y="1772816"/>
                  <a:ext cx="108012" cy="0"/>
                </a:xfrm>
                <a:prstGeom prst="line">
                  <a:avLst/>
                </a:prstGeom>
                <a:ln w="25400" cap="flat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云形 4"/>
            <p:cNvSpPr/>
            <p:nvPr/>
          </p:nvSpPr>
          <p:spPr>
            <a:xfrm>
              <a:off x="2699792" y="1268760"/>
              <a:ext cx="1152128" cy="3600400"/>
            </a:xfrm>
            <a:prstGeom prst="cloud">
              <a:avLst/>
            </a:prstGeom>
            <a:solidFill>
              <a:srgbClr val="E1F2FF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逻辑云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Logic Cloud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18" name="云形 117"/>
            <p:cNvSpPr/>
            <p:nvPr/>
          </p:nvSpPr>
          <p:spPr>
            <a:xfrm>
              <a:off x="5292080" y="1268760"/>
              <a:ext cx="1152128" cy="3600400"/>
            </a:xfrm>
            <a:prstGeom prst="cloud">
              <a:avLst/>
            </a:prstGeom>
            <a:solidFill>
              <a:srgbClr val="E1F2FF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逻辑云</a:t>
              </a:r>
              <a:endParaRPr lang="en-US" altLang="zh-CN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Logic Cloud</a:t>
              </a:r>
              <a:endParaRPr lang="zh-CN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</p:txBody>
        </p:sp>
        <p:sp>
          <p:nvSpPr>
            <p:cNvPr id="165" name="任意多边形 164"/>
            <p:cNvSpPr/>
            <p:nvPr/>
          </p:nvSpPr>
          <p:spPr>
            <a:xfrm>
              <a:off x="2483768" y="1124744"/>
              <a:ext cx="1548172" cy="3240360"/>
            </a:xfrm>
            <a:custGeom>
              <a:avLst/>
              <a:gdLst>
                <a:gd name="connsiteX0" fmla="*/ 0 w 1548172"/>
                <a:gd name="connsiteY0" fmla="*/ 0 h 3240360"/>
                <a:gd name="connsiteX1" fmla="*/ 1548172 w 1548172"/>
                <a:gd name="connsiteY1" fmla="*/ 0 h 3240360"/>
                <a:gd name="connsiteX2" fmla="*/ 1548172 w 1548172"/>
                <a:gd name="connsiteY2" fmla="*/ 576064 h 3240360"/>
                <a:gd name="connsiteX3" fmla="*/ 144016 w 1548172"/>
                <a:gd name="connsiteY3" fmla="*/ 576064 h 3240360"/>
                <a:gd name="connsiteX4" fmla="*/ 144016 w 1548172"/>
                <a:gd name="connsiteY4" fmla="*/ 3240360 h 3240360"/>
                <a:gd name="connsiteX5" fmla="*/ 0 w 1548172"/>
                <a:gd name="connsiteY5" fmla="*/ 3240360 h 3240360"/>
                <a:gd name="connsiteX0" fmla="*/ 144016 w 1548172"/>
                <a:gd name="connsiteY0" fmla="*/ 576064 h 3240360"/>
                <a:gd name="connsiteX1" fmla="*/ 144016 w 1548172"/>
                <a:gd name="connsiteY1" fmla="*/ 3240360 h 3240360"/>
                <a:gd name="connsiteX2" fmla="*/ 0 w 1548172"/>
                <a:gd name="connsiteY2" fmla="*/ 3240360 h 3240360"/>
                <a:gd name="connsiteX3" fmla="*/ 0 w 1548172"/>
                <a:gd name="connsiteY3" fmla="*/ 0 h 3240360"/>
                <a:gd name="connsiteX4" fmla="*/ 1548172 w 1548172"/>
                <a:gd name="connsiteY4" fmla="*/ 0 h 3240360"/>
                <a:gd name="connsiteX5" fmla="*/ 1548172 w 1548172"/>
                <a:gd name="connsiteY5" fmla="*/ 576064 h 3240360"/>
                <a:gd name="connsiteX6" fmla="*/ 235456 w 1548172"/>
                <a:gd name="connsiteY6" fmla="*/ 667504 h 3240360"/>
                <a:gd name="connsiteX0" fmla="*/ 144016 w 1548172"/>
                <a:gd name="connsiteY0" fmla="*/ 576064 h 3240360"/>
                <a:gd name="connsiteX1" fmla="*/ 144016 w 1548172"/>
                <a:gd name="connsiteY1" fmla="*/ 3240360 h 3240360"/>
                <a:gd name="connsiteX2" fmla="*/ 0 w 1548172"/>
                <a:gd name="connsiteY2" fmla="*/ 3240360 h 3240360"/>
                <a:gd name="connsiteX3" fmla="*/ 0 w 1548172"/>
                <a:gd name="connsiteY3" fmla="*/ 0 h 3240360"/>
                <a:gd name="connsiteX4" fmla="*/ 1548172 w 1548172"/>
                <a:gd name="connsiteY4" fmla="*/ 0 h 3240360"/>
                <a:gd name="connsiteX5" fmla="*/ 1548172 w 1548172"/>
                <a:gd name="connsiteY5" fmla="*/ 576064 h 3240360"/>
                <a:gd name="connsiteX0" fmla="*/ 144016 w 1548172"/>
                <a:gd name="connsiteY0" fmla="*/ 3240360 h 3240360"/>
                <a:gd name="connsiteX1" fmla="*/ 0 w 1548172"/>
                <a:gd name="connsiteY1" fmla="*/ 3240360 h 3240360"/>
                <a:gd name="connsiteX2" fmla="*/ 0 w 1548172"/>
                <a:gd name="connsiteY2" fmla="*/ 0 h 3240360"/>
                <a:gd name="connsiteX3" fmla="*/ 1548172 w 1548172"/>
                <a:gd name="connsiteY3" fmla="*/ 0 h 3240360"/>
                <a:gd name="connsiteX4" fmla="*/ 1548172 w 1548172"/>
                <a:gd name="connsiteY4" fmla="*/ 576064 h 3240360"/>
                <a:gd name="connsiteX0" fmla="*/ 0 w 1548172"/>
                <a:gd name="connsiteY0" fmla="*/ 3240360 h 3240360"/>
                <a:gd name="connsiteX1" fmla="*/ 0 w 1548172"/>
                <a:gd name="connsiteY1" fmla="*/ 0 h 3240360"/>
                <a:gd name="connsiteX2" fmla="*/ 1548172 w 1548172"/>
                <a:gd name="connsiteY2" fmla="*/ 0 h 3240360"/>
                <a:gd name="connsiteX3" fmla="*/ 1548172 w 1548172"/>
                <a:gd name="connsiteY3" fmla="*/ 576064 h 324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172" h="3240360">
                  <a:moveTo>
                    <a:pt x="0" y="3240360"/>
                  </a:moveTo>
                  <a:lnTo>
                    <a:pt x="0" y="0"/>
                  </a:lnTo>
                  <a:lnTo>
                    <a:pt x="1548172" y="0"/>
                  </a:lnTo>
                  <a:lnTo>
                    <a:pt x="1548172" y="576064"/>
                  </a:lnTo>
                </a:path>
              </a:pathLst>
            </a:custGeom>
            <a:noFill/>
            <a:ln w="254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 165"/>
            <p:cNvSpPr/>
            <p:nvPr/>
          </p:nvSpPr>
          <p:spPr>
            <a:xfrm>
              <a:off x="5076056" y="1124744"/>
              <a:ext cx="1548172" cy="3240360"/>
            </a:xfrm>
            <a:custGeom>
              <a:avLst/>
              <a:gdLst>
                <a:gd name="connsiteX0" fmla="*/ 0 w 1548172"/>
                <a:gd name="connsiteY0" fmla="*/ 0 h 3240360"/>
                <a:gd name="connsiteX1" fmla="*/ 1548172 w 1548172"/>
                <a:gd name="connsiteY1" fmla="*/ 0 h 3240360"/>
                <a:gd name="connsiteX2" fmla="*/ 1548172 w 1548172"/>
                <a:gd name="connsiteY2" fmla="*/ 576064 h 3240360"/>
                <a:gd name="connsiteX3" fmla="*/ 144016 w 1548172"/>
                <a:gd name="connsiteY3" fmla="*/ 576064 h 3240360"/>
                <a:gd name="connsiteX4" fmla="*/ 144016 w 1548172"/>
                <a:gd name="connsiteY4" fmla="*/ 3240360 h 3240360"/>
                <a:gd name="connsiteX5" fmla="*/ 0 w 1548172"/>
                <a:gd name="connsiteY5" fmla="*/ 3240360 h 3240360"/>
                <a:gd name="connsiteX0" fmla="*/ 144016 w 1548172"/>
                <a:gd name="connsiteY0" fmla="*/ 576064 h 3240360"/>
                <a:gd name="connsiteX1" fmla="*/ 144016 w 1548172"/>
                <a:gd name="connsiteY1" fmla="*/ 3240360 h 3240360"/>
                <a:gd name="connsiteX2" fmla="*/ 0 w 1548172"/>
                <a:gd name="connsiteY2" fmla="*/ 3240360 h 3240360"/>
                <a:gd name="connsiteX3" fmla="*/ 0 w 1548172"/>
                <a:gd name="connsiteY3" fmla="*/ 0 h 3240360"/>
                <a:gd name="connsiteX4" fmla="*/ 1548172 w 1548172"/>
                <a:gd name="connsiteY4" fmla="*/ 0 h 3240360"/>
                <a:gd name="connsiteX5" fmla="*/ 1548172 w 1548172"/>
                <a:gd name="connsiteY5" fmla="*/ 576064 h 3240360"/>
                <a:gd name="connsiteX6" fmla="*/ 235456 w 1548172"/>
                <a:gd name="connsiteY6" fmla="*/ 667504 h 3240360"/>
                <a:gd name="connsiteX0" fmla="*/ 144016 w 1548172"/>
                <a:gd name="connsiteY0" fmla="*/ 576064 h 3240360"/>
                <a:gd name="connsiteX1" fmla="*/ 144016 w 1548172"/>
                <a:gd name="connsiteY1" fmla="*/ 3240360 h 3240360"/>
                <a:gd name="connsiteX2" fmla="*/ 0 w 1548172"/>
                <a:gd name="connsiteY2" fmla="*/ 3240360 h 3240360"/>
                <a:gd name="connsiteX3" fmla="*/ 0 w 1548172"/>
                <a:gd name="connsiteY3" fmla="*/ 0 h 3240360"/>
                <a:gd name="connsiteX4" fmla="*/ 1548172 w 1548172"/>
                <a:gd name="connsiteY4" fmla="*/ 0 h 3240360"/>
                <a:gd name="connsiteX5" fmla="*/ 1548172 w 1548172"/>
                <a:gd name="connsiteY5" fmla="*/ 576064 h 3240360"/>
                <a:gd name="connsiteX0" fmla="*/ 144016 w 1548172"/>
                <a:gd name="connsiteY0" fmla="*/ 3240360 h 3240360"/>
                <a:gd name="connsiteX1" fmla="*/ 0 w 1548172"/>
                <a:gd name="connsiteY1" fmla="*/ 3240360 h 3240360"/>
                <a:gd name="connsiteX2" fmla="*/ 0 w 1548172"/>
                <a:gd name="connsiteY2" fmla="*/ 0 h 3240360"/>
                <a:gd name="connsiteX3" fmla="*/ 1548172 w 1548172"/>
                <a:gd name="connsiteY3" fmla="*/ 0 h 3240360"/>
                <a:gd name="connsiteX4" fmla="*/ 1548172 w 1548172"/>
                <a:gd name="connsiteY4" fmla="*/ 576064 h 3240360"/>
                <a:gd name="connsiteX0" fmla="*/ 0 w 1548172"/>
                <a:gd name="connsiteY0" fmla="*/ 3240360 h 3240360"/>
                <a:gd name="connsiteX1" fmla="*/ 0 w 1548172"/>
                <a:gd name="connsiteY1" fmla="*/ 0 h 3240360"/>
                <a:gd name="connsiteX2" fmla="*/ 1548172 w 1548172"/>
                <a:gd name="connsiteY2" fmla="*/ 0 h 3240360"/>
                <a:gd name="connsiteX3" fmla="*/ 1548172 w 1548172"/>
                <a:gd name="connsiteY3" fmla="*/ 576064 h 324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172" h="3240360">
                  <a:moveTo>
                    <a:pt x="0" y="3240360"/>
                  </a:moveTo>
                  <a:lnTo>
                    <a:pt x="0" y="0"/>
                  </a:lnTo>
                  <a:lnTo>
                    <a:pt x="1548172" y="0"/>
                  </a:lnTo>
                  <a:lnTo>
                    <a:pt x="1548172" y="576064"/>
                  </a:lnTo>
                </a:path>
              </a:pathLst>
            </a:custGeom>
            <a:noFill/>
            <a:ln w="254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3548" y="1234067"/>
            <a:ext cx="7007492" cy="3902648"/>
            <a:chOff x="503548" y="1018011"/>
            <a:chExt cx="7007492" cy="3902648"/>
          </a:xfrm>
        </p:grpSpPr>
        <p:sp>
          <p:nvSpPr>
            <p:cNvPr id="8" name="任意多边形 7"/>
            <p:cNvSpPr/>
            <p:nvPr/>
          </p:nvSpPr>
          <p:spPr>
            <a:xfrm>
              <a:off x="1313922" y="1018011"/>
              <a:ext cx="6197118" cy="3902648"/>
            </a:xfrm>
            <a:custGeom>
              <a:avLst/>
              <a:gdLst>
                <a:gd name="connsiteX0" fmla="*/ 74766 w 6231443"/>
                <a:gd name="connsiteY0" fmla="*/ 144245 h 3961382"/>
                <a:gd name="connsiteX1" fmla="*/ 85399 w 6231443"/>
                <a:gd name="connsiteY1" fmla="*/ 665241 h 3961382"/>
                <a:gd name="connsiteX2" fmla="*/ 936004 w 6231443"/>
                <a:gd name="connsiteY2" fmla="*/ 899157 h 3961382"/>
                <a:gd name="connsiteX3" fmla="*/ 957269 w 6231443"/>
                <a:gd name="connsiteY3" fmla="*/ 1143706 h 3961382"/>
                <a:gd name="connsiteX4" fmla="*/ 159827 w 6231443"/>
                <a:gd name="connsiteY4" fmla="*/ 1260664 h 3961382"/>
                <a:gd name="connsiteX5" fmla="*/ 255520 w 6231443"/>
                <a:gd name="connsiteY5" fmla="*/ 1600906 h 3961382"/>
                <a:gd name="connsiteX6" fmla="*/ 914738 w 6231443"/>
                <a:gd name="connsiteY6" fmla="*/ 1707231 h 3961382"/>
                <a:gd name="connsiteX7" fmla="*/ 882841 w 6231443"/>
                <a:gd name="connsiteY7" fmla="*/ 2004943 h 3961382"/>
                <a:gd name="connsiteX8" fmla="*/ 96031 w 6231443"/>
                <a:gd name="connsiteY8" fmla="*/ 2153799 h 3961382"/>
                <a:gd name="connsiteX9" fmla="*/ 266152 w 6231443"/>
                <a:gd name="connsiteY9" fmla="*/ 2430245 h 3961382"/>
                <a:gd name="connsiteX10" fmla="*/ 936004 w 6231443"/>
                <a:gd name="connsiteY10" fmla="*/ 2589734 h 3961382"/>
                <a:gd name="connsiteX11" fmla="*/ 925371 w 6231443"/>
                <a:gd name="connsiteY11" fmla="*/ 2844915 h 3961382"/>
                <a:gd name="connsiteX12" fmla="*/ 127929 w 6231443"/>
                <a:gd name="connsiteY12" fmla="*/ 3004403 h 3961382"/>
                <a:gd name="connsiteX13" fmla="*/ 191724 w 6231443"/>
                <a:gd name="connsiteY13" fmla="*/ 3259585 h 3961382"/>
                <a:gd name="connsiteX14" fmla="*/ 1116757 w 6231443"/>
                <a:gd name="connsiteY14" fmla="*/ 3397808 h 3961382"/>
                <a:gd name="connsiteX15" fmla="*/ 1244348 w 6231443"/>
                <a:gd name="connsiteY15" fmla="*/ 3015036 h 3961382"/>
                <a:gd name="connsiteX16" fmla="*/ 1297511 w 6231443"/>
                <a:gd name="connsiteY16" fmla="*/ 218673 h 3961382"/>
                <a:gd name="connsiteX17" fmla="*/ 2637213 w 6231443"/>
                <a:gd name="connsiteY17" fmla="*/ 239938 h 3961382"/>
                <a:gd name="connsiteX18" fmla="*/ 2881762 w 6231443"/>
                <a:gd name="connsiteY18" fmla="*/ 707771 h 3961382"/>
                <a:gd name="connsiteX19" fmla="*/ 3509083 w 6231443"/>
                <a:gd name="connsiteY19" fmla="*/ 782199 h 3961382"/>
                <a:gd name="connsiteX20" fmla="*/ 3583511 w 6231443"/>
                <a:gd name="connsiteY20" fmla="*/ 1026748 h 3961382"/>
                <a:gd name="connsiteX21" fmla="*/ 2828599 w 6231443"/>
                <a:gd name="connsiteY21" fmla="*/ 1260664 h 3961382"/>
                <a:gd name="connsiteX22" fmla="*/ 2892394 w 6231443"/>
                <a:gd name="connsiteY22" fmla="*/ 1579641 h 3961382"/>
                <a:gd name="connsiteX23" fmla="*/ 3562245 w 6231443"/>
                <a:gd name="connsiteY23" fmla="*/ 1696599 h 3961382"/>
                <a:gd name="connsiteX24" fmla="*/ 3455920 w 6231443"/>
                <a:gd name="connsiteY24" fmla="*/ 2026208 h 3961382"/>
                <a:gd name="connsiteX25" fmla="*/ 2743538 w 6231443"/>
                <a:gd name="connsiteY25" fmla="*/ 2132534 h 3961382"/>
                <a:gd name="connsiteX26" fmla="*/ 2871129 w 6231443"/>
                <a:gd name="connsiteY26" fmla="*/ 2419613 h 3961382"/>
                <a:gd name="connsiteX27" fmla="*/ 3509083 w 6231443"/>
                <a:gd name="connsiteY27" fmla="*/ 2525938 h 3961382"/>
                <a:gd name="connsiteX28" fmla="*/ 3530348 w 6231443"/>
                <a:gd name="connsiteY28" fmla="*/ 2813017 h 3961382"/>
                <a:gd name="connsiteX29" fmla="*/ 2807334 w 6231443"/>
                <a:gd name="connsiteY29" fmla="*/ 2972506 h 3961382"/>
                <a:gd name="connsiteX30" fmla="*/ 2956190 w 6231443"/>
                <a:gd name="connsiteY30" fmla="*/ 3312748 h 3961382"/>
                <a:gd name="connsiteX31" fmla="*/ 3700469 w 6231443"/>
                <a:gd name="connsiteY31" fmla="*/ 3397808 h 3961382"/>
                <a:gd name="connsiteX32" fmla="*/ 3881222 w 6231443"/>
                <a:gd name="connsiteY32" fmla="*/ 3206422 h 3961382"/>
                <a:gd name="connsiteX33" fmla="*/ 3870590 w 6231443"/>
                <a:gd name="connsiteY33" fmla="*/ 622710 h 3961382"/>
                <a:gd name="connsiteX34" fmla="*/ 4242729 w 6231443"/>
                <a:gd name="connsiteY34" fmla="*/ 133613 h 3961382"/>
                <a:gd name="connsiteX35" fmla="*/ 5274087 w 6231443"/>
                <a:gd name="connsiteY35" fmla="*/ 239938 h 3961382"/>
                <a:gd name="connsiteX36" fmla="*/ 5422943 w 6231443"/>
                <a:gd name="connsiteY36" fmla="*/ 665241 h 3961382"/>
                <a:gd name="connsiteX37" fmla="*/ 5890776 w 6231443"/>
                <a:gd name="connsiteY37" fmla="*/ 750301 h 3961382"/>
                <a:gd name="connsiteX38" fmla="*/ 6177855 w 6231443"/>
                <a:gd name="connsiteY38" fmla="*/ 973585 h 3961382"/>
                <a:gd name="connsiteX39" fmla="*/ 5805715 w 6231443"/>
                <a:gd name="connsiteY39" fmla="*/ 1218134 h 3961382"/>
                <a:gd name="connsiteX40" fmla="*/ 5380413 w 6231443"/>
                <a:gd name="connsiteY40" fmla="*/ 1377622 h 3961382"/>
                <a:gd name="connsiteX41" fmla="*/ 5699390 w 6231443"/>
                <a:gd name="connsiteY41" fmla="*/ 1622171 h 3961382"/>
                <a:gd name="connsiteX42" fmla="*/ 6188487 w 6231443"/>
                <a:gd name="connsiteY42" fmla="*/ 1728496 h 3961382"/>
                <a:gd name="connsiteX43" fmla="*/ 6114059 w 6231443"/>
                <a:gd name="connsiteY43" fmla="*/ 1983678 h 3961382"/>
                <a:gd name="connsiteX44" fmla="*/ 5369780 w 6231443"/>
                <a:gd name="connsiteY44" fmla="*/ 2079371 h 3961382"/>
                <a:gd name="connsiteX45" fmla="*/ 5327250 w 6231443"/>
                <a:gd name="connsiteY45" fmla="*/ 2355817 h 3961382"/>
                <a:gd name="connsiteX46" fmla="*/ 6103427 w 6231443"/>
                <a:gd name="connsiteY46" fmla="*/ 2472776 h 3961382"/>
                <a:gd name="connsiteX47" fmla="*/ 6114059 w 6231443"/>
                <a:gd name="connsiteY47" fmla="*/ 2802385 h 3961382"/>
                <a:gd name="connsiteX48" fmla="*/ 5391045 w 6231443"/>
                <a:gd name="connsiteY48" fmla="*/ 2983138 h 3961382"/>
                <a:gd name="connsiteX49" fmla="*/ 5422943 w 6231443"/>
                <a:gd name="connsiteY49" fmla="*/ 3270217 h 3961382"/>
                <a:gd name="connsiteX50" fmla="*/ 6092794 w 6231443"/>
                <a:gd name="connsiteY50" fmla="*/ 3355278 h 3961382"/>
                <a:gd name="connsiteX51" fmla="*/ 6103427 w 6231443"/>
                <a:gd name="connsiteY51" fmla="*/ 3897538 h 3961382"/>
                <a:gd name="connsiteX52" fmla="*/ 6103427 w 6231443"/>
                <a:gd name="connsiteY52" fmla="*/ 3950701 h 3961382"/>
                <a:gd name="connsiteX53" fmla="*/ 6092794 w 6231443"/>
                <a:gd name="connsiteY53" fmla="*/ 3950701 h 3961382"/>
                <a:gd name="connsiteX0" fmla="*/ 74766 w 6231443"/>
                <a:gd name="connsiteY0" fmla="*/ 144245 h 3961382"/>
                <a:gd name="connsiteX1" fmla="*/ 85399 w 6231443"/>
                <a:gd name="connsiteY1" fmla="*/ 665241 h 3961382"/>
                <a:gd name="connsiteX2" fmla="*/ 936004 w 6231443"/>
                <a:gd name="connsiteY2" fmla="*/ 899157 h 3961382"/>
                <a:gd name="connsiteX3" fmla="*/ 957269 w 6231443"/>
                <a:gd name="connsiteY3" fmla="*/ 1143706 h 3961382"/>
                <a:gd name="connsiteX4" fmla="*/ 159827 w 6231443"/>
                <a:gd name="connsiteY4" fmla="*/ 1260664 h 3961382"/>
                <a:gd name="connsiteX5" fmla="*/ 255520 w 6231443"/>
                <a:gd name="connsiteY5" fmla="*/ 1600906 h 3961382"/>
                <a:gd name="connsiteX6" fmla="*/ 914738 w 6231443"/>
                <a:gd name="connsiteY6" fmla="*/ 1707231 h 3961382"/>
                <a:gd name="connsiteX7" fmla="*/ 882841 w 6231443"/>
                <a:gd name="connsiteY7" fmla="*/ 2004943 h 3961382"/>
                <a:gd name="connsiteX8" fmla="*/ 96031 w 6231443"/>
                <a:gd name="connsiteY8" fmla="*/ 2153799 h 3961382"/>
                <a:gd name="connsiteX9" fmla="*/ 266152 w 6231443"/>
                <a:gd name="connsiteY9" fmla="*/ 2430245 h 3961382"/>
                <a:gd name="connsiteX10" fmla="*/ 936004 w 6231443"/>
                <a:gd name="connsiteY10" fmla="*/ 2589734 h 3961382"/>
                <a:gd name="connsiteX11" fmla="*/ 925371 w 6231443"/>
                <a:gd name="connsiteY11" fmla="*/ 2844915 h 3961382"/>
                <a:gd name="connsiteX12" fmla="*/ 127929 w 6231443"/>
                <a:gd name="connsiteY12" fmla="*/ 3004403 h 3961382"/>
                <a:gd name="connsiteX13" fmla="*/ 191724 w 6231443"/>
                <a:gd name="connsiteY13" fmla="*/ 3259585 h 3961382"/>
                <a:gd name="connsiteX14" fmla="*/ 1116757 w 6231443"/>
                <a:gd name="connsiteY14" fmla="*/ 3397808 h 3961382"/>
                <a:gd name="connsiteX15" fmla="*/ 1244348 w 6231443"/>
                <a:gd name="connsiteY15" fmla="*/ 3015036 h 3961382"/>
                <a:gd name="connsiteX16" fmla="*/ 1297511 w 6231443"/>
                <a:gd name="connsiteY16" fmla="*/ 218673 h 3961382"/>
                <a:gd name="connsiteX17" fmla="*/ 2637213 w 6231443"/>
                <a:gd name="connsiteY17" fmla="*/ 239938 h 3961382"/>
                <a:gd name="connsiteX18" fmla="*/ 2881762 w 6231443"/>
                <a:gd name="connsiteY18" fmla="*/ 707771 h 3961382"/>
                <a:gd name="connsiteX19" fmla="*/ 3509083 w 6231443"/>
                <a:gd name="connsiteY19" fmla="*/ 782199 h 3961382"/>
                <a:gd name="connsiteX20" fmla="*/ 3583511 w 6231443"/>
                <a:gd name="connsiteY20" fmla="*/ 1026748 h 3961382"/>
                <a:gd name="connsiteX21" fmla="*/ 2828599 w 6231443"/>
                <a:gd name="connsiteY21" fmla="*/ 1260664 h 3961382"/>
                <a:gd name="connsiteX22" fmla="*/ 2892394 w 6231443"/>
                <a:gd name="connsiteY22" fmla="*/ 1579641 h 3961382"/>
                <a:gd name="connsiteX23" fmla="*/ 3562245 w 6231443"/>
                <a:gd name="connsiteY23" fmla="*/ 1696599 h 3961382"/>
                <a:gd name="connsiteX24" fmla="*/ 3455920 w 6231443"/>
                <a:gd name="connsiteY24" fmla="*/ 2026208 h 3961382"/>
                <a:gd name="connsiteX25" fmla="*/ 2743538 w 6231443"/>
                <a:gd name="connsiteY25" fmla="*/ 2132534 h 3961382"/>
                <a:gd name="connsiteX26" fmla="*/ 2871129 w 6231443"/>
                <a:gd name="connsiteY26" fmla="*/ 2419613 h 3961382"/>
                <a:gd name="connsiteX27" fmla="*/ 3509083 w 6231443"/>
                <a:gd name="connsiteY27" fmla="*/ 2525938 h 3961382"/>
                <a:gd name="connsiteX28" fmla="*/ 3530348 w 6231443"/>
                <a:gd name="connsiteY28" fmla="*/ 2813017 h 3961382"/>
                <a:gd name="connsiteX29" fmla="*/ 2807334 w 6231443"/>
                <a:gd name="connsiteY29" fmla="*/ 2972506 h 3961382"/>
                <a:gd name="connsiteX30" fmla="*/ 2956190 w 6231443"/>
                <a:gd name="connsiteY30" fmla="*/ 3312748 h 3961382"/>
                <a:gd name="connsiteX31" fmla="*/ 3700469 w 6231443"/>
                <a:gd name="connsiteY31" fmla="*/ 3397808 h 3961382"/>
                <a:gd name="connsiteX32" fmla="*/ 3881222 w 6231443"/>
                <a:gd name="connsiteY32" fmla="*/ 2919343 h 3961382"/>
                <a:gd name="connsiteX33" fmla="*/ 3870590 w 6231443"/>
                <a:gd name="connsiteY33" fmla="*/ 622710 h 3961382"/>
                <a:gd name="connsiteX34" fmla="*/ 4242729 w 6231443"/>
                <a:gd name="connsiteY34" fmla="*/ 133613 h 3961382"/>
                <a:gd name="connsiteX35" fmla="*/ 5274087 w 6231443"/>
                <a:gd name="connsiteY35" fmla="*/ 239938 h 3961382"/>
                <a:gd name="connsiteX36" fmla="*/ 5422943 w 6231443"/>
                <a:gd name="connsiteY36" fmla="*/ 665241 h 3961382"/>
                <a:gd name="connsiteX37" fmla="*/ 5890776 w 6231443"/>
                <a:gd name="connsiteY37" fmla="*/ 750301 h 3961382"/>
                <a:gd name="connsiteX38" fmla="*/ 6177855 w 6231443"/>
                <a:gd name="connsiteY38" fmla="*/ 973585 h 3961382"/>
                <a:gd name="connsiteX39" fmla="*/ 5805715 w 6231443"/>
                <a:gd name="connsiteY39" fmla="*/ 1218134 h 3961382"/>
                <a:gd name="connsiteX40" fmla="*/ 5380413 w 6231443"/>
                <a:gd name="connsiteY40" fmla="*/ 1377622 h 3961382"/>
                <a:gd name="connsiteX41" fmla="*/ 5699390 w 6231443"/>
                <a:gd name="connsiteY41" fmla="*/ 1622171 h 3961382"/>
                <a:gd name="connsiteX42" fmla="*/ 6188487 w 6231443"/>
                <a:gd name="connsiteY42" fmla="*/ 1728496 h 3961382"/>
                <a:gd name="connsiteX43" fmla="*/ 6114059 w 6231443"/>
                <a:gd name="connsiteY43" fmla="*/ 1983678 h 3961382"/>
                <a:gd name="connsiteX44" fmla="*/ 5369780 w 6231443"/>
                <a:gd name="connsiteY44" fmla="*/ 2079371 h 3961382"/>
                <a:gd name="connsiteX45" fmla="*/ 5327250 w 6231443"/>
                <a:gd name="connsiteY45" fmla="*/ 2355817 h 3961382"/>
                <a:gd name="connsiteX46" fmla="*/ 6103427 w 6231443"/>
                <a:gd name="connsiteY46" fmla="*/ 2472776 h 3961382"/>
                <a:gd name="connsiteX47" fmla="*/ 6114059 w 6231443"/>
                <a:gd name="connsiteY47" fmla="*/ 2802385 h 3961382"/>
                <a:gd name="connsiteX48" fmla="*/ 5391045 w 6231443"/>
                <a:gd name="connsiteY48" fmla="*/ 2983138 h 3961382"/>
                <a:gd name="connsiteX49" fmla="*/ 5422943 w 6231443"/>
                <a:gd name="connsiteY49" fmla="*/ 3270217 h 3961382"/>
                <a:gd name="connsiteX50" fmla="*/ 6092794 w 6231443"/>
                <a:gd name="connsiteY50" fmla="*/ 3355278 h 3961382"/>
                <a:gd name="connsiteX51" fmla="*/ 6103427 w 6231443"/>
                <a:gd name="connsiteY51" fmla="*/ 3897538 h 3961382"/>
                <a:gd name="connsiteX52" fmla="*/ 6103427 w 6231443"/>
                <a:gd name="connsiteY52" fmla="*/ 3950701 h 3961382"/>
                <a:gd name="connsiteX53" fmla="*/ 6092794 w 6231443"/>
                <a:gd name="connsiteY53" fmla="*/ 3950701 h 3961382"/>
                <a:gd name="connsiteX0" fmla="*/ 62135 w 6218812"/>
                <a:gd name="connsiteY0" fmla="*/ 144245 h 3961382"/>
                <a:gd name="connsiteX1" fmla="*/ 72768 w 6218812"/>
                <a:gd name="connsiteY1" fmla="*/ 665241 h 3961382"/>
                <a:gd name="connsiteX2" fmla="*/ 923373 w 6218812"/>
                <a:gd name="connsiteY2" fmla="*/ 899157 h 3961382"/>
                <a:gd name="connsiteX3" fmla="*/ 944638 w 6218812"/>
                <a:gd name="connsiteY3" fmla="*/ 1143706 h 3961382"/>
                <a:gd name="connsiteX4" fmla="*/ 147196 w 6218812"/>
                <a:gd name="connsiteY4" fmla="*/ 1260664 h 3961382"/>
                <a:gd name="connsiteX5" fmla="*/ 242889 w 6218812"/>
                <a:gd name="connsiteY5" fmla="*/ 1600906 h 3961382"/>
                <a:gd name="connsiteX6" fmla="*/ 902107 w 6218812"/>
                <a:gd name="connsiteY6" fmla="*/ 1707231 h 3961382"/>
                <a:gd name="connsiteX7" fmla="*/ 870210 w 6218812"/>
                <a:gd name="connsiteY7" fmla="*/ 2004943 h 3961382"/>
                <a:gd name="connsiteX8" fmla="*/ 83400 w 6218812"/>
                <a:gd name="connsiteY8" fmla="*/ 2153799 h 3961382"/>
                <a:gd name="connsiteX9" fmla="*/ 253521 w 6218812"/>
                <a:gd name="connsiteY9" fmla="*/ 2430245 h 3961382"/>
                <a:gd name="connsiteX10" fmla="*/ 923373 w 6218812"/>
                <a:gd name="connsiteY10" fmla="*/ 2589734 h 3961382"/>
                <a:gd name="connsiteX11" fmla="*/ 912740 w 6218812"/>
                <a:gd name="connsiteY11" fmla="*/ 2844915 h 3961382"/>
                <a:gd name="connsiteX12" fmla="*/ 115298 w 6218812"/>
                <a:gd name="connsiteY12" fmla="*/ 3004403 h 3961382"/>
                <a:gd name="connsiteX13" fmla="*/ 179093 w 6218812"/>
                <a:gd name="connsiteY13" fmla="*/ 3259585 h 3961382"/>
                <a:gd name="connsiteX14" fmla="*/ 1104126 w 6218812"/>
                <a:gd name="connsiteY14" fmla="*/ 3397808 h 3961382"/>
                <a:gd name="connsiteX15" fmla="*/ 1231717 w 6218812"/>
                <a:gd name="connsiteY15" fmla="*/ 3015036 h 3961382"/>
                <a:gd name="connsiteX16" fmla="*/ 1284880 w 6218812"/>
                <a:gd name="connsiteY16" fmla="*/ 218673 h 3961382"/>
                <a:gd name="connsiteX17" fmla="*/ 2624582 w 6218812"/>
                <a:gd name="connsiteY17" fmla="*/ 239938 h 3961382"/>
                <a:gd name="connsiteX18" fmla="*/ 2869131 w 6218812"/>
                <a:gd name="connsiteY18" fmla="*/ 707771 h 3961382"/>
                <a:gd name="connsiteX19" fmla="*/ 3496452 w 6218812"/>
                <a:gd name="connsiteY19" fmla="*/ 782199 h 3961382"/>
                <a:gd name="connsiteX20" fmla="*/ 3570880 w 6218812"/>
                <a:gd name="connsiteY20" fmla="*/ 1026748 h 3961382"/>
                <a:gd name="connsiteX21" fmla="*/ 2815968 w 6218812"/>
                <a:gd name="connsiteY21" fmla="*/ 1260664 h 3961382"/>
                <a:gd name="connsiteX22" fmla="*/ 2879763 w 6218812"/>
                <a:gd name="connsiteY22" fmla="*/ 1579641 h 3961382"/>
                <a:gd name="connsiteX23" fmla="*/ 3549614 w 6218812"/>
                <a:gd name="connsiteY23" fmla="*/ 1696599 h 3961382"/>
                <a:gd name="connsiteX24" fmla="*/ 3443289 w 6218812"/>
                <a:gd name="connsiteY24" fmla="*/ 2026208 h 3961382"/>
                <a:gd name="connsiteX25" fmla="*/ 2730907 w 6218812"/>
                <a:gd name="connsiteY25" fmla="*/ 2132534 h 3961382"/>
                <a:gd name="connsiteX26" fmla="*/ 2858498 w 6218812"/>
                <a:gd name="connsiteY26" fmla="*/ 2419613 h 3961382"/>
                <a:gd name="connsiteX27" fmla="*/ 3496452 w 6218812"/>
                <a:gd name="connsiteY27" fmla="*/ 2525938 h 3961382"/>
                <a:gd name="connsiteX28" fmla="*/ 3517717 w 6218812"/>
                <a:gd name="connsiteY28" fmla="*/ 2813017 h 3961382"/>
                <a:gd name="connsiteX29" fmla="*/ 2794703 w 6218812"/>
                <a:gd name="connsiteY29" fmla="*/ 2972506 h 3961382"/>
                <a:gd name="connsiteX30" fmla="*/ 2943559 w 6218812"/>
                <a:gd name="connsiteY30" fmla="*/ 3312748 h 3961382"/>
                <a:gd name="connsiteX31" fmla="*/ 3687838 w 6218812"/>
                <a:gd name="connsiteY31" fmla="*/ 3397808 h 3961382"/>
                <a:gd name="connsiteX32" fmla="*/ 3868591 w 6218812"/>
                <a:gd name="connsiteY32" fmla="*/ 2919343 h 3961382"/>
                <a:gd name="connsiteX33" fmla="*/ 3857959 w 6218812"/>
                <a:gd name="connsiteY33" fmla="*/ 622710 h 3961382"/>
                <a:gd name="connsiteX34" fmla="*/ 4230098 w 6218812"/>
                <a:gd name="connsiteY34" fmla="*/ 133613 h 3961382"/>
                <a:gd name="connsiteX35" fmla="*/ 5261456 w 6218812"/>
                <a:gd name="connsiteY35" fmla="*/ 239938 h 3961382"/>
                <a:gd name="connsiteX36" fmla="*/ 5410312 w 6218812"/>
                <a:gd name="connsiteY36" fmla="*/ 665241 h 3961382"/>
                <a:gd name="connsiteX37" fmla="*/ 5878145 w 6218812"/>
                <a:gd name="connsiteY37" fmla="*/ 750301 h 3961382"/>
                <a:gd name="connsiteX38" fmla="*/ 6165224 w 6218812"/>
                <a:gd name="connsiteY38" fmla="*/ 973585 h 3961382"/>
                <a:gd name="connsiteX39" fmla="*/ 5793084 w 6218812"/>
                <a:gd name="connsiteY39" fmla="*/ 1218134 h 3961382"/>
                <a:gd name="connsiteX40" fmla="*/ 5367782 w 6218812"/>
                <a:gd name="connsiteY40" fmla="*/ 1377622 h 3961382"/>
                <a:gd name="connsiteX41" fmla="*/ 5686759 w 6218812"/>
                <a:gd name="connsiteY41" fmla="*/ 1622171 h 3961382"/>
                <a:gd name="connsiteX42" fmla="*/ 6175856 w 6218812"/>
                <a:gd name="connsiteY42" fmla="*/ 1728496 h 3961382"/>
                <a:gd name="connsiteX43" fmla="*/ 6101428 w 6218812"/>
                <a:gd name="connsiteY43" fmla="*/ 1983678 h 3961382"/>
                <a:gd name="connsiteX44" fmla="*/ 5357149 w 6218812"/>
                <a:gd name="connsiteY44" fmla="*/ 2079371 h 3961382"/>
                <a:gd name="connsiteX45" fmla="*/ 5314619 w 6218812"/>
                <a:gd name="connsiteY45" fmla="*/ 2355817 h 3961382"/>
                <a:gd name="connsiteX46" fmla="*/ 6090796 w 6218812"/>
                <a:gd name="connsiteY46" fmla="*/ 2472776 h 3961382"/>
                <a:gd name="connsiteX47" fmla="*/ 6101428 w 6218812"/>
                <a:gd name="connsiteY47" fmla="*/ 2802385 h 3961382"/>
                <a:gd name="connsiteX48" fmla="*/ 5378414 w 6218812"/>
                <a:gd name="connsiteY48" fmla="*/ 2983138 h 3961382"/>
                <a:gd name="connsiteX49" fmla="*/ 5410312 w 6218812"/>
                <a:gd name="connsiteY49" fmla="*/ 3270217 h 3961382"/>
                <a:gd name="connsiteX50" fmla="*/ 6080163 w 6218812"/>
                <a:gd name="connsiteY50" fmla="*/ 3355278 h 3961382"/>
                <a:gd name="connsiteX51" fmla="*/ 6090796 w 6218812"/>
                <a:gd name="connsiteY51" fmla="*/ 3897538 h 3961382"/>
                <a:gd name="connsiteX52" fmla="*/ 6090796 w 6218812"/>
                <a:gd name="connsiteY52" fmla="*/ 3950701 h 3961382"/>
                <a:gd name="connsiteX53" fmla="*/ 6080163 w 6218812"/>
                <a:gd name="connsiteY53" fmla="*/ 3950701 h 3961382"/>
                <a:gd name="connsiteX0" fmla="*/ 25781 w 6182458"/>
                <a:gd name="connsiteY0" fmla="*/ 144245 h 3961382"/>
                <a:gd name="connsiteX1" fmla="*/ 36414 w 6182458"/>
                <a:gd name="connsiteY1" fmla="*/ 665241 h 3961382"/>
                <a:gd name="connsiteX2" fmla="*/ 887019 w 6182458"/>
                <a:gd name="connsiteY2" fmla="*/ 899157 h 3961382"/>
                <a:gd name="connsiteX3" fmla="*/ 908284 w 6182458"/>
                <a:gd name="connsiteY3" fmla="*/ 1143706 h 3961382"/>
                <a:gd name="connsiteX4" fmla="*/ 110842 w 6182458"/>
                <a:gd name="connsiteY4" fmla="*/ 1260664 h 3961382"/>
                <a:gd name="connsiteX5" fmla="*/ 206535 w 6182458"/>
                <a:gd name="connsiteY5" fmla="*/ 1600906 h 3961382"/>
                <a:gd name="connsiteX6" fmla="*/ 865753 w 6182458"/>
                <a:gd name="connsiteY6" fmla="*/ 1707231 h 3961382"/>
                <a:gd name="connsiteX7" fmla="*/ 833856 w 6182458"/>
                <a:gd name="connsiteY7" fmla="*/ 2004943 h 3961382"/>
                <a:gd name="connsiteX8" fmla="*/ 47046 w 6182458"/>
                <a:gd name="connsiteY8" fmla="*/ 2153799 h 3961382"/>
                <a:gd name="connsiteX9" fmla="*/ 217167 w 6182458"/>
                <a:gd name="connsiteY9" fmla="*/ 2430245 h 3961382"/>
                <a:gd name="connsiteX10" fmla="*/ 887019 w 6182458"/>
                <a:gd name="connsiteY10" fmla="*/ 2589734 h 3961382"/>
                <a:gd name="connsiteX11" fmla="*/ 876386 w 6182458"/>
                <a:gd name="connsiteY11" fmla="*/ 2844915 h 3961382"/>
                <a:gd name="connsiteX12" fmla="*/ 78944 w 6182458"/>
                <a:gd name="connsiteY12" fmla="*/ 3004403 h 3961382"/>
                <a:gd name="connsiteX13" fmla="*/ 142739 w 6182458"/>
                <a:gd name="connsiteY13" fmla="*/ 3259585 h 3961382"/>
                <a:gd name="connsiteX14" fmla="*/ 1067772 w 6182458"/>
                <a:gd name="connsiteY14" fmla="*/ 3397808 h 3961382"/>
                <a:gd name="connsiteX15" fmla="*/ 1195363 w 6182458"/>
                <a:gd name="connsiteY15" fmla="*/ 3015036 h 3961382"/>
                <a:gd name="connsiteX16" fmla="*/ 1248526 w 6182458"/>
                <a:gd name="connsiteY16" fmla="*/ 218673 h 3961382"/>
                <a:gd name="connsiteX17" fmla="*/ 2588228 w 6182458"/>
                <a:gd name="connsiteY17" fmla="*/ 239938 h 3961382"/>
                <a:gd name="connsiteX18" fmla="*/ 2832777 w 6182458"/>
                <a:gd name="connsiteY18" fmla="*/ 707771 h 3961382"/>
                <a:gd name="connsiteX19" fmla="*/ 3460098 w 6182458"/>
                <a:gd name="connsiteY19" fmla="*/ 782199 h 3961382"/>
                <a:gd name="connsiteX20" fmla="*/ 3534526 w 6182458"/>
                <a:gd name="connsiteY20" fmla="*/ 1026748 h 3961382"/>
                <a:gd name="connsiteX21" fmla="*/ 2779614 w 6182458"/>
                <a:gd name="connsiteY21" fmla="*/ 1260664 h 3961382"/>
                <a:gd name="connsiteX22" fmla="*/ 2843409 w 6182458"/>
                <a:gd name="connsiteY22" fmla="*/ 1579641 h 3961382"/>
                <a:gd name="connsiteX23" fmla="*/ 3513260 w 6182458"/>
                <a:gd name="connsiteY23" fmla="*/ 1696599 h 3961382"/>
                <a:gd name="connsiteX24" fmla="*/ 3406935 w 6182458"/>
                <a:gd name="connsiteY24" fmla="*/ 2026208 h 3961382"/>
                <a:gd name="connsiteX25" fmla="*/ 2694553 w 6182458"/>
                <a:gd name="connsiteY25" fmla="*/ 2132534 h 3961382"/>
                <a:gd name="connsiteX26" fmla="*/ 2822144 w 6182458"/>
                <a:gd name="connsiteY26" fmla="*/ 2419613 h 3961382"/>
                <a:gd name="connsiteX27" fmla="*/ 3460098 w 6182458"/>
                <a:gd name="connsiteY27" fmla="*/ 2525938 h 3961382"/>
                <a:gd name="connsiteX28" fmla="*/ 3481363 w 6182458"/>
                <a:gd name="connsiteY28" fmla="*/ 2813017 h 3961382"/>
                <a:gd name="connsiteX29" fmla="*/ 2758349 w 6182458"/>
                <a:gd name="connsiteY29" fmla="*/ 2972506 h 3961382"/>
                <a:gd name="connsiteX30" fmla="*/ 2907205 w 6182458"/>
                <a:gd name="connsiteY30" fmla="*/ 3312748 h 3961382"/>
                <a:gd name="connsiteX31" fmla="*/ 3651484 w 6182458"/>
                <a:gd name="connsiteY31" fmla="*/ 3397808 h 3961382"/>
                <a:gd name="connsiteX32" fmla="*/ 3832237 w 6182458"/>
                <a:gd name="connsiteY32" fmla="*/ 2919343 h 3961382"/>
                <a:gd name="connsiteX33" fmla="*/ 3821605 w 6182458"/>
                <a:gd name="connsiteY33" fmla="*/ 622710 h 3961382"/>
                <a:gd name="connsiteX34" fmla="*/ 4193744 w 6182458"/>
                <a:gd name="connsiteY34" fmla="*/ 133613 h 3961382"/>
                <a:gd name="connsiteX35" fmla="*/ 5225102 w 6182458"/>
                <a:gd name="connsiteY35" fmla="*/ 239938 h 3961382"/>
                <a:gd name="connsiteX36" fmla="*/ 5373958 w 6182458"/>
                <a:gd name="connsiteY36" fmla="*/ 665241 h 3961382"/>
                <a:gd name="connsiteX37" fmla="*/ 5841791 w 6182458"/>
                <a:gd name="connsiteY37" fmla="*/ 750301 h 3961382"/>
                <a:gd name="connsiteX38" fmla="*/ 6128870 w 6182458"/>
                <a:gd name="connsiteY38" fmla="*/ 973585 h 3961382"/>
                <a:gd name="connsiteX39" fmla="*/ 5756730 w 6182458"/>
                <a:gd name="connsiteY39" fmla="*/ 1218134 h 3961382"/>
                <a:gd name="connsiteX40" fmla="*/ 5331428 w 6182458"/>
                <a:gd name="connsiteY40" fmla="*/ 1377622 h 3961382"/>
                <a:gd name="connsiteX41" fmla="*/ 5650405 w 6182458"/>
                <a:gd name="connsiteY41" fmla="*/ 1622171 h 3961382"/>
                <a:gd name="connsiteX42" fmla="*/ 6139502 w 6182458"/>
                <a:gd name="connsiteY42" fmla="*/ 1728496 h 3961382"/>
                <a:gd name="connsiteX43" fmla="*/ 6065074 w 6182458"/>
                <a:gd name="connsiteY43" fmla="*/ 1983678 h 3961382"/>
                <a:gd name="connsiteX44" fmla="*/ 5320795 w 6182458"/>
                <a:gd name="connsiteY44" fmla="*/ 2079371 h 3961382"/>
                <a:gd name="connsiteX45" fmla="*/ 5278265 w 6182458"/>
                <a:gd name="connsiteY45" fmla="*/ 2355817 h 3961382"/>
                <a:gd name="connsiteX46" fmla="*/ 6054442 w 6182458"/>
                <a:gd name="connsiteY46" fmla="*/ 2472776 h 3961382"/>
                <a:gd name="connsiteX47" fmla="*/ 6065074 w 6182458"/>
                <a:gd name="connsiteY47" fmla="*/ 2802385 h 3961382"/>
                <a:gd name="connsiteX48" fmla="*/ 5342060 w 6182458"/>
                <a:gd name="connsiteY48" fmla="*/ 2983138 h 3961382"/>
                <a:gd name="connsiteX49" fmla="*/ 5373958 w 6182458"/>
                <a:gd name="connsiteY49" fmla="*/ 3270217 h 3961382"/>
                <a:gd name="connsiteX50" fmla="*/ 6043809 w 6182458"/>
                <a:gd name="connsiteY50" fmla="*/ 3355278 h 3961382"/>
                <a:gd name="connsiteX51" fmla="*/ 6054442 w 6182458"/>
                <a:gd name="connsiteY51" fmla="*/ 3897538 h 3961382"/>
                <a:gd name="connsiteX52" fmla="*/ 6054442 w 6182458"/>
                <a:gd name="connsiteY52" fmla="*/ 3950701 h 3961382"/>
                <a:gd name="connsiteX53" fmla="*/ 6043809 w 6182458"/>
                <a:gd name="connsiteY53" fmla="*/ 3950701 h 3961382"/>
                <a:gd name="connsiteX0" fmla="*/ 25781 w 6182458"/>
                <a:gd name="connsiteY0" fmla="*/ 128537 h 3945674"/>
                <a:gd name="connsiteX1" fmla="*/ 36414 w 6182458"/>
                <a:gd name="connsiteY1" fmla="*/ 649533 h 3945674"/>
                <a:gd name="connsiteX2" fmla="*/ 887019 w 6182458"/>
                <a:gd name="connsiteY2" fmla="*/ 883449 h 3945674"/>
                <a:gd name="connsiteX3" fmla="*/ 908284 w 6182458"/>
                <a:gd name="connsiteY3" fmla="*/ 1127998 h 3945674"/>
                <a:gd name="connsiteX4" fmla="*/ 110842 w 6182458"/>
                <a:gd name="connsiteY4" fmla="*/ 1244956 h 3945674"/>
                <a:gd name="connsiteX5" fmla="*/ 206535 w 6182458"/>
                <a:gd name="connsiteY5" fmla="*/ 1585198 h 3945674"/>
                <a:gd name="connsiteX6" fmla="*/ 865753 w 6182458"/>
                <a:gd name="connsiteY6" fmla="*/ 1691523 h 3945674"/>
                <a:gd name="connsiteX7" fmla="*/ 833856 w 6182458"/>
                <a:gd name="connsiteY7" fmla="*/ 1989235 h 3945674"/>
                <a:gd name="connsiteX8" fmla="*/ 47046 w 6182458"/>
                <a:gd name="connsiteY8" fmla="*/ 2138091 h 3945674"/>
                <a:gd name="connsiteX9" fmla="*/ 217167 w 6182458"/>
                <a:gd name="connsiteY9" fmla="*/ 2414537 h 3945674"/>
                <a:gd name="connsiteX10" fmla="*/ 887019 w 6182458"/>
                <a:gd name="connsiteY10" fmla="*/ 2574026 h 3945674"/>
                <a:gd name="connsiteX11" fmla="*/ 876386 w 6182458"/>
                <a:gd name="connsiteY11" fmla="*/ 2829207 h 3945674"/>
                <a:gd name="connsiteX12" fmla="*/ 78944 w 6182458"/>
                <a:gd name="connsiteY12" fmla="*/ 2988695 h 3945674"/>
                <a:gd name="connsiteX13" fmla="*/ 142739 w 6182458"/>
                <a:gd name="connsiteY13" fmla="*/ 3243877 h 3945674"/>
                <a:gd name="connsiteX14" fmla="*/ 1067772 w 6182458"/>
                <a:gd name="connsiteY14" fmla="*/ 3382100 h 3945674"/>
                <a:gd name="connsiteX15" fmla="*/ 1163465 w 6182458"/>
                <a:gd name="connsiteY15" fmla="*/ 2786676 h 3945674"/>
                <a:gd name="connsiteX16" fmla="*/ 1248526 w 6182458"/>
                <a:gd name="connsiteY16" fmla="*/ 202965 h 3945674"/>
                <a:gd name="connsiteX17" fmla="*/ 2588228 w 6182458"/>
                <a:gd name="connsiteY17" fmla="*/ 224230 h 3945674"/>
                <a:gd name="connsiteX18" fmla="*/ 2832777 w 6182458"/>
                <a:gd name="connsiteY18" fmla="*/ 692063 h 3945674"/>
                <a:gd name="connsiteX19" fmla="*/ 3460098 w 6182458"/>
                <a:gd name="connsiteY19" fmla="*/ 766491 h 3945674"/>
                <a:gd name="connsiteX20" fmla="*/ 3534526 w 6182458"/>
                <a:gd name="connsiteY20" fmla="*/ 1011040 h 3945674"/>
                <a:gd name="connsiteX21" fmla="*/ 2779614 w 6182458"/>
                <a:gd name="connsiteY21" fmla="*/ 1244956 h 3945674"/>
                <a:gd name="connsiteX22" fmla="*/ 2843409 w 6182458"/>
                <a:gd name="connsiteY22" fmla="*/ 1563933 h 3945674"/>
                <a:gd name="connsiteX23" fmla="*/ 3513260 w 6182458"/>
                <a:gd name="connsiteY23" fmla="*/ 1680891 h 3945674"/>
                <a:gd name="connsiteX24" fmla="*/ 3406935 w 6182458"/>
                <a:gd name="connsiteY24" fmla="*/ 2010500 h 3945674"/>
                <a:gd name="connsiteX25" fmla="*/ 2694553 w 6182458"/>
                <a:gd name="connsiteY25" fmla="*/ 2116826 h 3945674"/>
                <a:gd name="connsiteX26" fmla="*/ 2822144 w 6182458"/>
                <a:gd name="connsiteY26" fmla="*/ 2403905 h 3945674"/>
                <a:gd name="connsiteX27" fmla="*/ 3460098 w 6182458"/>
                <a:gd name="connsiteY27" fmla="*/ 2510230 h 3945674"/>
                <a:gd name="connsiteX28" fmla="*/ 3481363 w 6182458"/>
                <a:gd name="connsiteY28" fmla="*/ 2797309 h 3945674"/>
                <a:gd name="connsiteX29" fmla="*/ 2758349 w 6182458"/>
                <a:gd name="connsiteY29" fmla="*/ 2956798 h 3945674"/>
                <a:gd name="connsiteX30" fmla="*/ 2907205 w 6182458"/>
                <a:gd name="connsiteY30" fmla="*/ 3297040 h 3945674"/>
                <a:gd name="connsiteX31" fmla="*/ 3651484 w 6182458"/>
                <a:gd name="connsiteY31" fmla="*/ 3382100 h 3945674"/>
                <a:gd name="connsiteX32" fmla="*/ 3832237 w 6182458"/>
                <a:gd name="connsiteY32" fmla="*/ 2903635 h 3945674"/>
                <a:gd name="connsiteX33" fmla="*/ 3821605 w 6182458"/>
                <a:gd name="connsiteY33" fmla="*/ 607002 h 3945674"/>
                <a:gd name="connsiteX34" fmla="*/ 4193744 w 6182458"/>
                <a:gd name="connsiteY34" fmla="*/ 117905 h 3945674"/>
                <a:gd name="connsiteX35" fmla="*/ 5225102 w 6182458"/>
                <a:gd name="connsiteY35" fmla="*/ 224230 h 3945674"/>
                <a:gd name="connsiteX36" fmla="*/ 5373958 w 6182458"/>
                <a:gd name="connsiteY36" fmla="*/ 649533 h 3945674"/>
                <a:gd name="connsiteX37" fmla="*/ 5841791 w 6182458"/>
                <a:gd name="connsiteY37" fmla="*/ 734593 h 3945674"/>
                <a:gd name="connsiteX38" fmla="*/ 6128870 w 6182458"/>
                <a:gd name="connsiteY38" fmla="*/ 957877 h 3945674"/>
                <a:gd name="connsiteX39" fmla="*/ 5756730 w 6182458"/>
                <a:gd name="connsiteY39" fmla="*/ 1202426 h 3945674"/>
                <a:gd name="connsiteX40" fmla="*/ 5331428 w 6182458"/>
                <a:gd name="connsiteY40" fmla="*/ 1361914 h 3945674"/>
                <a:gd name="connsiteX41" fmla="*/ 5650405 w 6182458"/>
                <a:gd name="connsiteY41" fmla="*/ 1606463 h 3945674"/>
                <a:gd name="connsiteX42" fmla="*/ 6139502 w 6182458"/>
                <a:gd name="connsiteY42" fmla="*/ 1712788 h 3945674"/>
                <a:gd name="connsiteX43" fmla="*/ 6065074 w 6182458"/>
                <a:gd name="connsiteY43" fmla="*/ 1967970 h 3945674"/>
                <a:gd name="connsiteX44" fmla="*/ 5320795 w 6182458"/>
                <a:gd name="connsiteY44" fmla="*/ 2063663 h 3945674"/>
                <a:gd name="connsiteX45" fmla="*/ 5278265 w 6182458"/>
                <a:gd name="connsiteY45" fmla="*/ 2340109 h 3945674"/>
                <a:gd name="connsiteX46" fmla="*/ 6054442 w 6182458"/>
                <a:gd name="connsiteY46" fmla="*/ 2457068 h 3945674"/>
                <a:gd name="connsiteX47" fmla="*/ 6065074 w 6182458"/>
                <a:gd name="connsiteY47" fmla="*/ 2786677 h 3945674"/>
                <a:gd name="connsiteX48" fmla="*/ 5342060 w 6182458"/>
                <a:gd name="connsiteY48" fmla="*/ 2967430 h 3945674"/>
                <a:gd name="connsiteX49" fmla="*/ 5373958 w 6182458"/>
                <a:gd name="connsiteY49" fmla="*/ 3254509 h 3945674"/>
                <a:gd name="connsiteX50" fmla="*/ 6043809 w 6182458"/>
                <a:gd name="connsiteY50" fmla="*/ 3339570 h 3945674"/>
                <a:gd name="connsiteX51" fmla="*/ 6054442 w 6182458"/>
                <a:gd name="connsiteY51" fmla="*/ 3881830 h 3945674"/>
                <a:gd name="connsiteX52" fmla="*/ 6054442 w 6182458"/>
                <a:gd name="connsiteY52" fmla="*/ 3934993 h 3945674"/>
                <a:gd name="connsiteX53" fmla="*/ 6043809 w 6182458"/>
                <a:gd name="connsiteY53" fmla="*/ 3934993 h 3945674"/>
                <a:gd name="connsiteX0" fmla="*/ 25781 w 6182458"/>
                <a:gd name="connsiteY0" fmla="*/ 128537 h 3945674"/>
                <a:gd name="connsiteX1" fmla="*/ 36414 w 6182458"/>
                <a:gd name="connsiteY1" fmla="*/ 649533 h 3945674"/>
                <a:gd name="connsiteX2" fmla="*/ 887019 w 6182458"/>
                <a:gd name="connsiteY2" fmla="*/ 883449 h 3945674"/>
                <a:gd name="connsiteX3" fmla="*/ 908284 w 6182458"/>
                <a:gd name="connsiteY3" fmla="*/ 1127998 h 3945674"/>
                <a:gd name="connsiteX4" fmla="*/ 110842 w 6182458"/>
                <a:gd name="connsiteY4" fmla="*/ 1244956 h 3945674"/>
                <a:gd name="connsiteX5" fmla="*/ 206535 w 6182458"/>
                <a:gd name="connsiteY5" fmla="*/ 1585198 h 3945674"/>
                <a:gd name="connsiteX6" fmla="*/ 865753 w 6182458"/>
                <a:gd name="connsiteY6" fmla="*/ 1691523 h 3945674"/>
                <a:gd name="connsiteX7" fmla="*/ 833856 w 6182458"/>
                <a:gd name="connsiteY7" fmla="*/ 1989235 h 3945674"/>
                <a:gd name="connsiteX8" fmla="*/ 47046 w 6182458"/>
                <a:gd name="connsiteY8" fmla="*/ 2138091 h 3945674"/>
                <a:gd name="connsiteX9" fmla="*/ 217167 w 6182458"/>
                <a:gd name="connsiteY9" fmla="*/ 2414537 h 3945674"/>
                <a:gd name="connsiteX10" fmla="*/ 887019 w 6182458"/>
                <a:gd name="connsiteY10" fmla="*/ 2574026 h 3945674"/>
                <a:gd name="connsiteX11" fmla="*/ 876386 w 6182458"/>
                <a:gd name="connsiteY11" fmla="*/ 2829207 h 3945674"/>
                <a:gd name="connsiteX12" fmla="*/ 78944 w 6182458"/>
                <a:gd name="connsiteY12" fmla="*/ 2988695 h 3945674"/>
                <a:gd name="connsiteX13" fmla="*/ 142739 w 6182458"/>
                <a:gd name="connsiteY13" fmla="*/ 3243877 h 3945674"/>
                <a:gd name="connsiteX14" fmla="*/ 1067772 w 6182458"/>
                <a:gd name="connsiteY14" fmla="*/ 3382100 h 3945674"/>
                <a:gd name="connsiteX15" fmla="*/ 1163465 w 6182458"/>
                <a:gd name="connsiteY15" fmla="*/ 2786676 h 3945674"/>
                <a:gd name="connsiteX16" fmla="*/ 1248526 w 6182458"/>
                <a:gd name="connsiteY16" fmla="*/ 202965 h 3945674"/>
                <a:gd name="connsiteX17" fmla="*/ 2588228 w 6182458"/>
                <a:gd name="connsiteY17" fmla="*/ 224230 h 3945674"/>
                <a:gd name="connsiteX18" fmla="*/ 2832777 w 6182458"/>
                <a:gd name="connsiteY18" fmla="*/ 692063 h 3945674"/>
                <a:gd name="connsiteX19" fmla="*/ 3460098 w 6182458"/>
                <a:gd name="connsiteY19" fmla="*/ 766491 h 3945674"/>
                <a:gd name="connsiteX20" fmla="*/ 3534526 w 6182458"/>
                <a:gd name="connsiteY20" fmla="*/ 1011040 h 3945674"/>
                <a:gd name="connsiteX21" fmla="*/ 2779614 w 6182458"/>
                <a:gd name="connsiteY21" fmla="*/ 1244956 h 3945674"/>
                <a:gd name="connsiteX22" fmla="*/ 2843409 w 6182458"/>
                <a:gd name="connsiteY22" fmla="*/ 1563933 h 3945674"/>
                <a:gd name="connsiteX23" fmla="*/ 3513260 w 6182458"/>
                <a:gd name="connsiteY23" fmla="*/ 1680891 h 3945674"/>
                <a:gd name="connsiteX24" fmla="*/ 3406935 w 6182458"/>
                <a:gd name="connsiteY24" fmla="*/ 2010500 h 3945674"/>
                <a:gd name="connsiteX25" fmla="*/ 2694553 w 6182458"/>
                <a:gd name="connsiteY25" fmla="*/ 2116826 h 3945674"/>
                <a:gd name="connsiteX26" fmla="*/ 2822144 w 6182458"/>
                <a:gd name="connsiteY26" fmla="*/ 2403905 h 3945674"/>
                <a:gd name="connsiteX27" fmla="*/ 3460098 w 6182458"/>
                <a:gd name="connsiteY27" fmla="*/ 2510230 h 3945674"/>
                <a:gd name="connsiteX28" fmla="*/ 3481363 w 6182458"/>
                <a:gd name="connsiteY28" fmla="*/ 2797309 h 3945674"/>
                <a:gd name="connsiteX29" fmla="*/ 2758349 w 6182458"/>
                <a:gd name="connsiteY29" fmla="*/ 2956798 h 3945674"/>
                <a:gd name="connsiteX30" fmla="*/ 2907205 w 6182458"/>
                <a:gd name="connsiteY30" fmla="*/ 3297040 h 3945674"/>
                <a:gd name="connsiteX31" fmla="*/ 3651484 w 6182458"/>
                <a:gd name="connsiteY31" fmla="*/ 3382100 h 3945674"/>
                <a:gd name="connsiteX32" fmla="*/ 3832237 w 6182458"/>
                <a:gd name="connsiteY32" fmla="*/ 2903635 h 3945674"/>
                <a:gd name="connsiteX33" fmla="*/ 3821605 w 6182458"/>
                <a:gd name="connsiteY33" fmla="*/ 607002 h 3945674"/>
                <a:gd name="connsiteX34" fmla="*/ 4193744 w 6182458"/>
                <a:gd name="connsiteY34" fmla="*/ 117905 h 3945674"/>
                <a:gd name="connsiteX35" fmla="*/ 5225102 w 6182458"/>
                <a:gd name="connsiteY35" fmla="*/ 224230 h 3945674"/>
                <a:gd name="connsiteX36" fmla="*/ 5373958 w 6182458"/>
                <a:gd name="connsiteY36" fmla="*/ 649533 h 3945674"/>
                <a:gd name="connsiteX37" fmla="*/ 5841791 w 6182458"/>
                <a:gd name="connsiteY37" fmla="*/ 734593 h 3945674"/>
                <a:gd name="connsiteX38" fmla="*/ 6128870 w 6182458"/>
                <a:gd name="connsiteY38" fmla="*/ 957877 h 3945674"/>
                <a:gd name="connsiteX39" fmla="*/ 5756730 w 6182458"/>
                <a:gd name="connsiteY39" fmla="*/ 1202426 h 3945674"/>
                <a:gd name="connsiteX40" fmla="*/ 5331428 w 6182458"/>
                <a:gd name="connsiteY40" fmla="*/ 1361914 h 3945674"/>
                <a:gd name="connsiteX41" fmla="*/ 5650405 w 6182458"/>
                <a:gd name="connsiteY41" fmla="*/ 1606463 h 3945674"/>
                <a:gd name="connsiteX42" fmla="*/ 6139502 w 6182458"/>
                <a:gd name="connsiteY42" fmla="*/ 1712788 h 3945674"/>
                <a:gd name="connsiteX43" fmla="*/ 6065074 w 6182458"/>
                <a:gd name="connsiteY43" fmla="*/ 1967970 h 3945674"/>
                <a:gd name="connsiteX44" fmla="*/ 5320795 w 6182458"/>
                <a:gd name="connsiteY44" fmla="*/ 2063663 h 3945674"/>
                <a:gd name="connsiteX45" fmla="*/ 5278265 w 6182458"/>
                <a:gd name="connsiteY45" fmla="*/ 2340109 h 3945674"/>
                <a:gd name="connsiteX46" fmla="*/ 6054442 w 6182458"/>
                <a:gd name="connsiteY46" fmla="*/ 2457068 h 3945674"/>
                <a:gd name="connsiteX47" fmla="*/ 6065074 w 6182458"/>
                <a:gd name="connsiteY47" fmla="*/ 2786677 h 3945674"/>
                <a:gd name="connsiteX48" fmla="*/ 5342060 w 6182458"/>
                <a:gd name="connsiteY48" fmla="*/ 2967430 h 3945674"/>
                <a:gd name="connsiteX49" fmla="*/ 5373958 w 6182458"/>
                <a:gd name="connsiteY49" fmla="*/ 3254509 h 3945674"/>
                <a:gd name="connsiteX50" fmla="*/ 6043809 w 6182458"/>
                <a:gd name="connsiteY50" fmla="*/ 3339570 h 3945674"/>
                <a:gd name="connsiteX51" fmla="*/ 6054442 w 6182458"/>
                <a:gd name="connsiteY51" fmla="*/ 3881830 h 3945674"/>
                <a:gd name="connsiteX52" fmla="*/ 6054442 w 6182458"/>
                <a:gd name="connsiteY52" fmla="*/ 3934993 h 3945674"/>
                <a:gd name="connsiteX0" fmla="*/ 25781 w 6182458"/>
                <a:gd name="connsiteY0" fmla="*/ 128537 h 3881830"/>
                <a:gd name="connsiteX1" fmla="*/ 36414 w 6182458"/>
                <a:gd name="connsiteY1" fmla="*/ 649533 h 3881830"/>
                <a:gd name="connsiteX2" fmla="*/ 887019 w 6182458"/>
                <a:gd name="connsiteY2" fmla="*/ 883449 h 3881830"/>
                <a:gd name="connsiteX3" fmla="*/ 908284 w 6182458"/>
                <a:gd name="connsiteY3" fmla="*/ 1127998 h 3881830"/>
                <a:gd name="connsiteX4" fmla="*/ 110842 w 6182458"/>
                <a:gd name="connsiteY4" fmla="*/ 1244956 h 3881830"/>
                <a:gd name="connsiteX5" fmla="*/ 206535 w 6182458"/>
                <a:gd name="connsiteY5" fmla="*/ 1585198 h 3881830"/>
                <a:gd name="connsiteX6" fmla="*/ 865753 w 6182458"/>
                <a:gd name="connsiteY6" fmla="*/ 1691523 h 3881830"/>
                <a:gd name="connsiteX7" fmla="*/ 833856 w 6182458"/>
                <a:gd name="connsiteY7" fmla="*/ 1989235 h 3881830"/>
                <a:gd name="connsiteX8" fmla="*/ 47046 w 6182458"/>
                <a:gd name="connsiteY8" fmla="*/ 2138091 h 3881830"/>
                <a:gd name="connsiteX9" fmla="*/ 217167 w 6182458"/>
                <a:gd name="connsiteY9" fmla="*/ 2414537 h 3881830"/>
                <a:gd name="connsiteX10" fmla="*/ 887019 w 6182458"/>
                <a:gd name="connsiteY10" fmla="*/ 2574026 h 3881830"/>
                <a:gd name="connsiteX11" fmla="*/ 876386 w 6182458"/>
                <a:gd name="connsiteY11" fmla="*/ 2829207 h 3881830"/>
                <a:gd name="connsiteX12" fmla="*/ 78944 w 6182458"/>
                <a:gd name="connsiteY12" fmla="*/ 2988695 h 3881830"/>
                <a:gd name="connsiteX13" fmla="*/ 142739 w 6182458"/>
                <a:gd name="connsiteY13" fmla="*/ 3243877 h 3881830"/>
                <a:gd name="connsiteX14" fmla="*/ 1067772 w 6182458"/>
                <a:gd name="connsiteY14" fmla="*/ 3382100 h 3881830"/>
                <a:gd name="connsiteX15" fmla="*/ 1163465 w 6182458"/>
                <a:gd name="connsiteY15" fmla="*/ 2786676 h 3881830"/>
                <a:gd name="connsiteX16" fmla="*/ 1248526 w 6182458"/>
                <a:gd name="connsiteY16" fmla="*/ 202965 h 3881830"/>
                <a:gd name="connsiteX17" fmla="*/ 2588228 w 6182458"/>
                <a:gd name="connsiteY17" fmla="*/ 224230 h 3881830"/>
                <a:gd name="connsiteX18" fmla="*/ 2832777 w 6182458"/>
                <a:gd name="connsiteY18" fmla="*/ 692063 h 3881830"/>
                <a:gd name="connsiteX19" fmla="*/ 3460098 w 6182458"/>
                <a:gd name="connsiteY19" fmla="*/ 766491 h 3881830"/>
                <a:gd name="connsiteX20" fmla="*/ 3534526 w 6182458"/>
                <a:gd name="connsiteY20" fmla="*/ 1011040 h 3881830"/>
                <a:gd name="connsiteX21" fmla="*/ 2779614 w 6182458"/>
                <a:gd name="connsiteY21" fmla="*/ 1244956 h 3881830"/>
                <a:gd name="connsiteX22" fmla="*/ 2843409 w 6182458"/>
                <a:gd name="connsiteY22" fmla="*/ 1563933 h 3881830"/>
                <a:gd name="connsiteX23" fmla="*/ 3513260 w 6182458"/>
                <a:gd name="connsiteY23" fmla="*/ 1680891 h 3881830"/>
                <a:gd name="connsiteX24" fmla="*/ 3406935 w 6182458"/>
                <a:gd name="connsiteY24" fmla="*/ 2010500 h 3881830"/>
                <a:gd name="connsiteX25" fmla="*/ 2694553 w 6182458"/>
                <a:gd name="connsiteY25" fmla="*/ 2116826 h 3881830"/>
                <a:gd name="connsiteX26" fmla="*/ 2822144 w 6182458"/>
                <a:gd name="connsiteY26" fmla="*/ 2403905 h 3881830"/>
                <a:gd name="connsiteX27" fmla="*/ 3460098 w 6182458"/>
                <a:gd name="connsiteY27" fmla="*/ 2510230 h 3881830"/>
                <a:gd name="connsiteX28" fmla="*/ 3481363 w 6182458"/>
                <a:gd name="connsiteY28" fmla="*/ 2797309 h 3881830"/>
                <a:gd name="connsiteX29" fmla="*/ 2758349 w 6182458"/>
                <a:gd name="connsiteY29" fmla="*/ 2956798 h 3881830"/>
                <a:gd name="connsiteX30" fmla="*/ 2907205 w 6182458"/>
                <a:gd name="connsiteY30" fmla="*/ 3297040 h 3881830"/>
                <a:gd name="connsiteX31" fmla="*/ 3651484 w 6182458"/>
                <a:gd name="connsiteY31" fmla="*/ 3382100 h 3881830"/>
                <a:gd name="connsiteX32" fmla="*/ 3832237 w 6182458"/>
                <a:gd name="connsiteY32" fmla="*/ 2903635 h 3881830"/>
                <a:gd name="connsiteX33" fmla="*/ 3821605 w 6182458"/>
                <a:gd name="connsiteY33" fmla="*/ 607002 h 3881830"/>
                <a:gd name="connsiteX34" fmla="*/ 4193744 w 6182458"/>
                <a:gd name="connsiteY34" fmla="*/ 117905 h 3881830"/>
                <a:gd name="connsiteX35" fmla="*/ 5225102 w 6182458"/>
                <a:gd name="connsiteY35" fmla="*/ 224230 h 3881830"/>
                <a:gd name="connsiteX36" fmla="*/ 5373958 w 6182458"/>
                <a:gd name="connsiteY36" fmla="*/ 649533 h 3881830"/>
                <a:gd name="connsiteX37" fmla="*/ 5841791 w 6182458"/>
                <a:gd name="connsiteY37" fmla="*/ 734593 h 3881830"/>
                <a:gd name="connsiteX38" fmla="*/ 6128870 w 6182458"/>
                <a:gd name="connsiteY38" fmla="*/ 957877 h 3881830"/>
                <a:gd name="connsiteX39" fmla="*/ 5756730 w 6182458"/>
                <a:gd name="connsiteY39" fmla="*/ 1202426 h 3881830"/>
                <a:gd name="connsiteX40" fmla="*/ 5331428 w 6182458"/>
                <a:gd name="connsiteY40" fmla="*/ 1361914 h 3881830"/>
                <a:gd name="connsiteX41" fmla="*/ 5650405 w 6182458"/>
                <a:gd name="connsiteY41" fmla="*/ 1606463 h 3881830"/>
                <a:gd name="connsiteX42" fmla="*/ 6139502 w 6182458"/>
                <a:gd name="connsiteY42" fmla="*/ 1712788 h 3881830"/>
                <a:gd name="connsiteX43" fmla="*/ 6065074 w 6182458"/>
                <a:gd name="connsiteY43" fmla="*/ 1967970 h 3881830"/>
                <a:gd name="connsiteX44" fmla="*/ 5320795 w 6182458"/>
                <a:gd name="connsiteY44" fmla="*/ 2063663 h 3881830"/>
                <a:gd name="connsiteX45" fmla="*/ 5278265 w 6182458"/>
                <a:gd name="connsiteY45" fmla="*/ 2340109 h 3881830"/>
                <a:gd name="connsiteX46" fmla="*/ 6054442 w 6182458"/>
                <a:gd name="connsiteY46" fmla="*/ 2457068 h 3881830"/>
                <a:gd name="connsiteX47" fmla="*/ 6065074 w 6182458"/>
                <a:gd name="connsiteY47" fmla="*/ 2786677 h 3881830"/>
                <a:gd name="connsiteX48" fmla="*/ 5342060 w 6182458"/>
                <a:gd name="connsiteY48" fmla="*/ 2967430 h 3881830"/>
                <a:gd name="connsiteX49" fmla="*/ 5373958 w 6182458"/>
                <a:gd name="connsiteY49" fmla="*/ 3254509 h 3881830"/>
                <a:gd name="connsiteX50" fmla="*/ 6043809 w 6182458"/>
                <a:gd name="connsiteY50" fmla="*/ 3339570 h 3881830"/>
                <a:gd name="connsiteX51" fmla="*/ 6054442 w 6182458"/>
                <a:gd name="connsiteY51" fmla="*/ 3881830 h 3881830"/>
                <a:gd name="connsiteX0" fmla="*/ 25781 w 6182458"/>
                <a:gd name="connsiteY0" fmla="*/ 128537 h 3900880"/>
                <a:gd name="connsiteX1" fmla="*/ 36414 w 6182458"/>
                <a:gd name="connsiteY1" fmla="*/ 649533 h 3900880"/>
                <a:gd name="connsiteX2" fmla="*/ 887019 w 6182458"/>
                <a:gd name="connsiteY2" fmla="*/ 883449 h 3900880"/>
                <a:gd name="connsiteX3" fmla="*/ 908284 w 6182458"/>
                <a:gd name="connsiteY3" fmla="*/ 1127998 h 3900880"/>
                <a:gd name="connsiteX4" fmla="*/ 110842 w 6182458"/>
                <a:gd name="connsiteY4" fmla="*/ 1244956 h 3900880"/>
                <a:gd name="connsiteX5" fmla="*/ 206535 w 6182458"/>
                <a:gd name="connsiteY5" fmla="*/ 1585198 h 3900880"/>
                <a:gd name="connsiteX6" fmla="*/ 865753 w 6182458"/>
                <a:gd name="connsiteY6" fmla="*/ 1691523 h 3900880"/>
                <a:gd name="connsiteX7" fmla="*/ 833856 w 6182458"/>
                <a:gd name="connsiteY7" fmla="*/ 1989235 h 3900880"/>
                <a:gd name="connsiteX8" fmla="*/ 47046 w 6182458"/>
                <a:gd name="connsiteY8" fmla="*/ 2138091 h 3900880"/>
                <a:gd name="connsiteX9" fmla="*/ 217167 w 6182458"/>
                <a:gd name="connsiteY9" fmla="*/ 2414537 h 3900880"/>
                <a:gd name="connsiteX10" fmla="*/ 887019 w 6182458"/>
                <a:gd name="connsiteY10" fmla="*/ 2574026 h 3900880"/>
                <a:gd name="connsiteX11" fmla="*/ 876386 w 6182458"/>
                <a:gd name="connsiteY11" fmla="*/ 2829207 h 3900880"/>
                <a:gd name="connsiteX12" fmla="*/ 78944 w 6182458"/>
                <a:gd name="connsiteY12" fmla="*/ 2988695 h 3900880"/>
                <a:gd name="connsiteX13" fmla="*/ 142739 w 6182458"/>
                <a:gd name="connsiteY13" fmla="*/ 3243877 h 3900880"/>
                <a:gd name="connsiteX14" fmla="*/ 1067772 w 6182458"/>
                <a:gd name="connsiteY14" fmla="*/ 3382100 h 3900880"/>
                <a:gd name="connsiteX15" fmla="*/ 1163465 w 6182458"/>
                <a:gd name="connsiteY15" fmla="*/ 2786676 h 3900880"/>
                <a:gd name="connsiteX16" fmla="*/ 1248526 w 6182458"/>
                <a:gd name="connsiteY16" fmla="*/ 202965 h 3900880"/>
                <a:gd name="connsiteX17" fmla="*/ 2588228 w 6182458"/>
                <a:gd name="connsiteY17" fmla="*/ 224230 h 3900880"/>
                <a:gd name="connsiteX18" fmla="*/ 2832777 w 6182458"/>
                <a:gd name="connsiteY18" fmla="*/ 692063 h 3900880"/>
                <a:gd name="connsiteX19" fmla="*/ 3460098 w 6182458"/>
                <a:gd name="connsiteY19" fmla="*/ 766491 h 3900880"/>
                <a:gd name="connsiteX20" fmla="*/ 3534526 w 6182458"/>
                <a:gd name="connsiteY20" fmla="*/ 1011040 h 3900880"/>
                <a:gd name="connsiteX21" fmla="*/ 2779614 w 6182458"/>
                <a:gd name="connsiteY21" fmla="*/ 1244956 h 3900880"/>
                <a:gd name="connsiteX22" fmla="*/ 2843409 w 6182458"/>
                <a:gd name="connsiteY22" fmla="*/ 1563933 h 3900880"/>
                <a:gd name="connsiteX23" fmla="*/ 3513260 w 6182458"/>
                <a:gd name="connsiteY23" fmla="*/ 1680891 h 3900880"/>
                <a:gd name="connsiteX24" fmla="*/ 3406935 w 6182458"/>
                <a:gd name="connsiteY24" fmla="*/ 2010500 h 3900880"/>
                <a:gd name="connsiteX25" fmla="*/ 2694553 w 6182458"/>
                <a:gd name="connsiteY25" fmla="*/ 2116826 h 3900880"/>
                <a:gd name="connsiteX26" fmla="*/ 2822144 w 6182458"/>
                <a:gd name="connsiteY26" fmla="*/ 2403905 h 3900880"/>
                <a:gd name="connsiteX27" fmla="*/ 3460098 w 6182458"/>
                <a:gd name="connsiteY27" fmla="*/ 2510230 h 3900880"/>
                <a:gd name="connsiteX28" fmla="*/ 3481363 w 6182458"/>
                <a:gd name="connsiteY28" fmla="*/ 2797309 h 3900880"/>
                <a:gd name="connsiteX29" fmla="*/ 2758349 w 6182458"/>
                <a:gd name="connsiteY29" fmla="*/ 2956798 h 3900880"/>
                <a:gd name="connsiteX30" fmla="*/ 2907205 w 6182458"/>
                <a:gd name="connsiteY30" fmla="*/ 3297040 h 3900880"/>
                <a:gd name="connsiteX31" fmla="*/ 3651484 w 6182458"/>
                <a:gd name="connsiteY31" fmla="*/ 3382100 h 3900880"/>
                <a:gd name="connsiteX32" fmla="*/ 3832237 w 6182458"/>
                <a:gd name="connsiteY32" fmla="*/ 2903635 h 3900880"/>
                <a:gd name="connsiteX33" fmla="*/ 3821605 w 6182458"/>
                <a:gd name="connsiteY33" fmla="*/ 607002 h 3900880"/>
                <a:gd name="connsiteX34" fmla="*/ 4193744 w 6182458"/>
                <a:gd name="connsiteY34" fmla="*/ 117905 h 3900880"/>
                <a:gd name="connsiteX35" fmla="*/ 5225102 w 6182458"/>
                <a:gd name="connsiteY35" fmla="*/ 224230 h 3900880"/>
                <a:gd name="connsiteX36" fmla="*/ 5373958 w 6182458"/>
                <a:gd name="connsiteY36" fmla="*/ 649533 h 3900880"/>
                <a:gd name="connsiteX37" fmla="*/ 5841791 w 6182458"/>
                <a:gd name="connsiteY37" fmla="*/ 734593 h 3900880"/>
                <a:gd name="connsiteX38" fmla="*/ 6128870 w 6182458"/>
                <a:gd name="connsiteY38" fmla="*/ 957877 h 3900880"/>
                <a:gd name="connsiteX39" fmla="*/ 5756730 w 6182458"/>
                <a:gd name="connsiteY39" fmla="*/ 1202426 h 3900880"/>
                <a:gd name="connsiteX40" fmla="*/ 5331428 w 6182458"/>
                <a:gd name="connsiteY40" fmla="*/ 1361914 h 3900880"/>
                <a:gd name="connsiteX41" fmla="*/ 5650405 w 6182458"/>
                <a:gd name="connsiteY41" fmla="*/ 1606463 h 3900880"/>
                <a:gd name="connsiteX42" fmla="*/ 6139502 w 6182458"/>
                <a:gd name="connsiteY42" fmla="*/ 1712788 h 3900880"/>
                <a:gd name="connsiteX43" fmla="*/ 6065074 w 6182458"/>
                <a:gd name="connsiteY43" fmla="*/ 1967970 h 3900880"/>
                <a:gd name="connsiteX44" fmla="*/ 5320795 w 6182458"/>
                <a:gd name="connsiteY44" fmla="*/ 2063663 h 3900880"/>
                <a:gd name="connsiteX45" fmla="*/ 5278265 w 6182458"/>
                <a:gd name="connsiteY45" fmla="*/ 2340109 h 3900880"/>
                <a:gd name="connsiteX46" fmla="*/ 6054442 w 6182458"/>
                <a:gd name="connsiteY46" fmla="*/ 2457068 h 3900880"/>
                <a:gd name="connsiteX47" fmla="*/ 6065074 w 6182458"/>
                <a:gd name="connsiteY47" fmla="*/ 2786677 h 3900880"/>
                <a:gd name="connsiteX48" fmla="*/ 5342060 w 6182458"/>
                <a:gd name="connsiteY48" fmla="*/ 2967430 h 3900880"/>
                <a:gd name="connsiteX49" fmla="*/ 5373958 w 6182458"/>
                <a:gd name="connsiteY49" fmla="*/ 3254509 h 3900880"/>
                <a:gd name="connsiteX50" fmla="*/ 6043809 w 6182458"/>
                <a:gd name="connsiteY50" fmla="*/ 3339570 h 3900880"/>
                <a:gd name="connsiteX51" fmla="*/ 6073492 w 6182458"/>
                <a:gd name="connsiteY51" fmla="*/ 3900880 h 3900880"/>
                <a:gd name="connsiteX0" fmla="*/ 25781 w 6182458"/>
                <a:gd name="connsiteY0" fmla="*/ 128537 h 3900880"/>
                <a:gd name="connsiteX1" fmla="*/ 36414 w 6182458"/>
                <a:gd name="connsiteY1" fmla="*/ 649533 h 3900880"/>
                <a:gd name="connsiteX2" fmla="*/ 887019 w 6182458"/>
                <a:gd name="connsiteY2" fmla="*/ 883449 h 3900880"/>
                <a:gd name="connsiteX3" fmla="*/ 908284 w 6182458"/>
                <a:gd name="connsiteY3" fmla="*/ 1127998 h 3900880"/>
                <a:gd name="connsiteX4" fmla="*/ 110842 w 6182458"/>
                <a:gd name="connsiteY4" fmla="*/ 1244956 h 3900880"/>
                <a:gd name="connsiteX5" fmla="*/ 206535 w 6182458"/>
                <a:gd name="connsiteY5" fmla="*/ 1585198 h 3900880"/>
                <a:gd name="connsiteX6" fmla="*/ 865753 w 6182458"/>
                <a:gd name="connsiteY6" fmla="*/ 1691523 h 3900880"/>
                <a:gd name="connsiteX7" fmla="*/ 833856 w 6182458"/>
                <a:gd name="connsiteY7" fmla="*/ 1989235 h 3900880"/>
                <a:gd name="connsiteX8" fmla="*/ 47046 w 6182458"/>
                <a:gd name="connsiteY8" fmla="*/ 2138091 h 3900880"/>
                <a:gd name="connsiteX9" fmla="*/ 217167 w 6182458"/>
                <a:gd name="connsiteY9" fmla="*/ 2414537 h 3900880"/>
                <a:gd name="connsiteX10" fmla="*/ 887019 w 6182458"/>
                <a:gd name="connsiteY10" fmla="*/ 2574026 h 3900880"/>
                <a:gd name="connsiteX11" fmla="*/ 876386 w 6182458"/>
                <a:gd name="connsiteY11" fmla="*/ 2829207 h 3900880"/>
                <a:gd name="connsiteX12" fmla="*/ 78944 w 6182458"/>
                <a:gd name="connsiteY12" fmla="*/ 2988695 h 3900880"/>
                <a:gd name="connsiteX13" fmla="*/ 142739 w 6182458"/>
                <a:gd name="connsiteY13" fmla="*/ 3243877 h 3900880"/>
                <a:gd name="connsiteX14" fmla="*/ 1067772 w 6182458"/>
                <a:gd name="connsiteY14" fmla="*/ 3382100 h 3900880"/>
                <a:gd name="connsiteX15" fmla="*/ 1163465 w 6182458"/>
                <a:gd name="connsiteY15" fmla="*/ 2786676 h 3900880"/>
                <a:gd name="connsiteX16" fmla="*/ 1248526 w 6182458"/>
                <a:gd name="connsiteY16" fmla="*/ 202965 h 3900880"/>
                <a:gd name="connsiteX17" fmla="*/ 2588228 w 6182458"/>
                <a:gd name="connsiteY17" fmla="*/ 224230 h 3900880"/>
                <a:gd name="connsiteX18" fmla="*/ 2832777 w 6182458"/>
                <a:gd name="connsiteY18" fmla="*/ 692063 h 3900880"/>
                <a:gd name="connsiteX19" fmla="*/ 3460098 w 6182458"/>
                <a:gd name="connsiteY19" fmla="*/ 766491 h 3900880"/>
                <a:gd name="connsiteX20" fmla="*/ 3534526 w 6182458"/>
                <a:gd name="connsiteY20" fmla="*/ 1011040 h 3900880"/>
                <a:gd name="connsiteX21" fmla="*/ 2779614 w 6182458"/>
                <a:gd name="connsiteY21" fmla="*/ 1244956 h 3900880"/>
                <a:gd name="connsiteX22" fmla="*/ 2843409 w 6182458"/>
                <a:gd name="connsiteY22" fmla="*/ 1563933 h 3900880"/>
                <a:gd name="connsiteX23" fmla="*/ 3513260 w 6182458"/>
                <a:gd name="connsiteY23" fmla="*/ 1680891 h 3900880"/>
                <a:gd name="connsiteX24" fmla="*/ 3406935 w 6182458"/>
                <a:gd name="connsiteY24" fmla="*/ 2010500 h 3900880"/>
                <a:gd name="connsiteX25" fmla="*/ 2694553 w 6182458"/>
                <a:gd name="connsiteY25" fmla="*/ 2116826 h 3900880"/>
                <a:gd name="connsiteX26" fmla="*/ 2822144 w 6182458"/>
                <a:gd name="connsiteY26" fmla="*/ 2403905 h 3900880"/>
                <a:gd name="connsiteX27" fmla="*/ 3460098 w 6182458"/>
                <a:gd name="connsiteY27" fmla="*/ 2510230 h 3900880"/>
                <a:gd name="connsiteX28" fmla="*/ 3481363 w 6182458"/>
                <a:gd name="connsiteY28" fmla="*/ 2797309 h 3900880"/>
                <a:gd name="connsiteX29" fmla="*/ 2758349 w 6182458"/>
                <a:gd name="connsiteY29" fmla="*/ 2956798 h 3900880"/>
                <a:gd name="connsiteX30" fmla="*/ 2907205 w 6182458"/>
                <a:gd name="connsiteY30" fmla="*/ 3297040 h 3900880"/>
                <a:gd name="connsiteX31" fmla="*/ 3651484 w 6182458"/>
                <a:gd name="connsiteY31" fmla="*/ 3382100 h 3900880"/>
                <a:gd name="connsiteX32" fmla="*/ 3832237 w 6182458"/>
                <a:gd name="connsiteY32" fmla="*/ 2903635 h 3900880"/>
                <a:gd name="connsiteX33" fmla="*/ 3821605 w 6182458"/>
                <a:gd name="connsiteY33" fmla="*/ 607002 h 3900880"/>
                <a:gd name="connsiteX34" fmla="*/ 4193744 w 6182458"/>
                <a:gd name="connsiteY34" fmla="*/ 117905 h 3900880"/>
                <a:gd name="connsiteX35" fmla="*/ 5225102 w 6182458"/>
                <a:gd name="connsiteY35" fmla="*/ 224230 h 3900880"/>
                <a:gd name="connsiteX36" fmla="*/ 5373958 w 6182458"/>
                <a:gd name="connsiteY36" fmla="*/ 649533 h 3900880"/>
                <a:gd name="connsiteX37" fmla="*/ 5841791 w 6182458"/>
                <a:gd name="connsiteY37" fmla="*/ 734593 h 3900880"/>
                <a:gd name="connsiteX38" fmla="*/ 6128870 w 6182458"/>
                <a:gd name="connsiteY38" fmla="*/ 957877 h 3900880"/>
                <a:gd name="connsiteX39" fmla="*/ 5756730 w 6182458"/>
                <a:gd name="connsiteY39" fmla="*/ 1202426 h 3900880"/>
                <a:gd name="connsiteX40" fmla="*/ 5331428 w 6182458"/>
                <a:gd name="connsiteY40" fmla="*/ 1361914 h 3900880"/>
                <a:gd name="connsiteX41" fmla="*/ 5650405 w 6182458"/>
                <a:gd name="connsiteY41" fmla="*/ 1606463 h 3900880"/>
                <a:gd name="connsiteX42" fmla="*/ 6139502 w 6182458"/>
                <a:gd name="connsiteY42" fmla="*/ 1712788 h 3900880"/>
                <a:gd name="connsiteX43" fmla="*/ 6065074 w 6182458"/>
                <a:gd name="connsiteY43" fmla="*/ 1967970 h 3900880"/>
                <a:gd name="connsiteX44" fmla="*/ 5320795 w 6182458"/>
                <a:gd name="connsiteY44" fmla="*/ 2063663 h 3900880"/>
                <a:gd name="connsiteX45" fmla="*/ 5278265 w 6182458"/>
                <a:gd name="connsiteY45" fmla="*/ 2340109 h 3900880"/>
                <a:gd name="connsiteX46" fmla="*/ 6054442 w 6182458"/>
                <a:gd name="connsiteY46" fmla="*/ 2457068 h 3900880"/>
                <a:gd name="connsiteX47" fmla="*/ 6065074 w 6182458"/>
                <a:gd name="connsiteY47" fmla="*/ 2786677 h 3900880"/>
                <a:gd name="connsiteX48" fmla="*/ 5342060 w 6182458"/>
                <a:gd name="connsiteY48" fmla="*/ 2967430 h 3900880"/>
                <a:gd name="connsiteX49" fmla="*/ 5373958 w 6182458"/>
                <a:gd name="connsiteY49" fmla="*/ 3254509 h 3900880"/>
                <a:gd name="connsiteX50" fmla="*/ 6043809 w 6182458"/>
                <a:gd name="connsiteY50" fmla="*/ 3339570 h 3900880"/>
                <a:gd name="connsiteX51" fmla="*/ 6073492 w 6182458"/>
                <a:gd name="connsiteY51" fmla="*/ 3900880 h 3900880"/>
                <a:gd name="connsiteX0" fmla="*/ 25781 w 6182458"/>
                <a:gd name="connsiteY0" fmla="*/ 128537 h 3900880"/>
                <a:gd name="connsiteX1" fmla="*/ 36414 w 6182458"/>
                <a:gd name="connsiteY1" fmla="*/ 649533 h 3900880"/>
                <a:gd name="connsiteX2" fmla="*/ 887019 w 6182458"/>
                <a:gd name="connsiteY2" fmla="*/ 883449 h 3900880"/>
                <a:gd name="connsiteX3" fmla="*/ 908284 w 6182458"/>
                <a:gd name="connsiteY3" fmla="*/ 1127998 h 3900880"/>
                <a:gd name="connsiteX4" fmla="*/ 110842 w 6182458"/>
                <a:gd name="connsiteY4" fmla="*/ 1244956 h 3900880"/>
                <a:gd name="connsiteX5" fmla="*/ 206535 w 6182458"/>
                <a:gd name="connsiteY5" fmla="*/ 1585198 h 3900880"/>
                <a:gd name="connsiteX6" fmla="*/ 865753 w 6182458"/>
                <a:gd name="connsiteY6" fmla="*/ 1691523 h 3900880"/>
                <a:gd name="connsiteX7" fmla="*/ 833856 w 6182458"/>
                <a:gd name="connsiteY7" fmla="*/ 1989235 h 3900880"/>
                <a:gd name="connsiteX8" fmla="*/ 47046 w 6182458"/>
                <a:gd name="connsiteY8" fmla="*/ 2138091 h 3900880"/>
                <a:gd name="connsiteX9" fmla="*/ 217167 w 6182458"/>
                <a:gd name="connsiteY9" fmla="*/ 2414537 h 3900880"/>
                <a:gd name="connsiteX10" fmla="*/ 887019 w 6182458"/>
                <a:gd name="connsiteY10" fmla="*/ 2574026 h 3900880"/>
                <a:gd name="connsiteX11" fmla="*/ 876386 w 6182458"/>
                <a:gd name="connsiteY11" fmla="*/ 2829207 h 3900880"/>
                <a:gd name="connsiteX12" fmla="*/ 78944 w 6182458"/>
                <a:gd name="connsiteY12" fmla="*/ 2988695 h 3900880"/>
                <a:gd name="connsiteX13" fmla="*/ 142739 w 6182458"/>
                <a:gd name="connsiteY13" fmla="*/ 3243877 h 3900880"/>
                <a:gd name="connsiteX14" fmla="*/ 1067772 w 6182458"/>
                <a:gd name="connsiteY14" fmla="*/ 3382100 h 3900880"/>
                <a:gd name="connsiteX15" fmla="*/ 1163465 w 6182458"/>
                <a:gd name="connsiteY15" fmla="*/ 2786676 h 3900880"/>
                <a:gd name="connsiteX16" fmla="*/ 1248526 w 6182458"/>
                <a:gd name="connsiteY16" fmla="*/ 202965 h 3900880"/>
                <a:gd name="connsiteX17" fmla="*/ 2588228 w 6182458"/>
                <a:gd name="connsiteY17" fmla="*/ 224230 h 3900880"/>
                <a:gd name="connsiteX18" fmla="*/ 2832777 w 6182458"/>
                <a:gd name="connsiteY18" fmla="*/ 692063 h 3900880"/>
                <a:gd name="connsiteX19" fmla="*/ 3460098 w 6182458"/>
                <a:gd name="connsiteY19" fmla="*/ 766491 h 3900880"/>
                <a:gd name="connsiteX20" fmla="*/ 3534526 w 6182458"/>
                <a:gd name="connsiteY20" fmla="*/ 1011040 h 3900880"/>
                <a:gd name="connsiteX21" fmla="*/ 2779614 w 6182458"/>
                <a:gd name="connsiteY21" fmla="*/ 1244956 h 3900880"/>
                <a:gd name="connsiteX22" fmla="*/ 2843409 w 6182458"/>
                <a:gd name="connsiteY22" fmla="*/ 1563933 h 3900880"/>
                <a:gd name="connsiteX23" fmla="*/ 3513260 w 6182458"/>
                <a:gd name="connsiteY23" fmla="*/ 1680891 h 3900880"/>
                <a:gd name="connsiteX24" fmla="*/ 3406935 w 6182458"/>
                <a:gd name="connsiteY24" fmla="*/ 2010500 h 3900880"/>
                <a:gd name="connsiteX25" fmla="*/ 2694553 w 6182458"/>
                <a:gd name="connsiteY25" fmla="*/ 2116826 h 3900880"/>
                <a:gd name="connsiteX26" fmla="*/ 2822144 w 6182458"/>
                <a:gd name="connsiteY26" fmla="*/ 2403905 h 3900880"/>
                <a:gd name="connsiteX27" fmla="*/ 3460098 w 6182458"/>
                <a:gd name="connsiteY27" fmla="*/ 2510230 h 3900880"/>
                <a:gd name="connsiteX28" fmla="*/ 3481363 w 6182458"/>
                <a:gd name="connsiteY28" fmla="*/ 2797309 h 3900880"/>
                <a:gd name="connsiteX29" fmla="*/ 2758349 w 6182458"/>
                <a:gd name="connsiteY29" fmla="*/ 2956798 h 3900880"/>
                <a:gd name="connsiteX30" fmla="*/ 2907205 w 6182458"/>
                <a:gd name="connsiteY30" fmla="*/ 3297040 h 3900880"/>
                <a:gd name="connsiteX31" fmla="*/ 3651484 w 6182458"/>
                <a:gd name="connsiteY31" fmla="*/ 3382100 h 3900880"/>
                <a:gd name="connsiteX32" fmla="*/ 3832237 w 6182458"/>
                <a:gd name="connsiteY32" fmla="*/ 2903635 h 3900880"/>
                <a:gd name="connsiteX33" fmla="*/ 3821605 w 6182458"/>
                <a:gd name="connsiteY33" fmla="*/ 607002 h 3900880"/>
                <a:gd name="connsiteX34" fmla="*/ 4193744 w 6182458"/>
                <a:gd name="connsiteY34" fmla="*/ 117905 h 3900880"/>
                <a:gd name="connsiteX35" fmla="*/ 5225102 w 6182458"/>
                <a:gd name="connsiteY35" fmla="*/ 224230 h 3900880"/>
                <a:gd name="connsiteX36" fmla="*/ 5373958 w 6182458"/>
                <a:gd name="connsiteY36" fmla="*/ 649533 h 3900880"/>
                <a:gd name="connsiteX37" fmla="*/ 5841791 w 6182458"/>
                <a:gd name="connsiteY37" fmla="*/ 734593 h 3900880"/>
                <a:gd name="connsiteX38" fmla="*/ 6128870 w 6182458"/>
                <a:gd name="connsiteY38" fmla="*/ 957877 h 3900880"/>
                <a:gd name="connsiteX39" fmla="*/ 5756730 w 6182458"/>
                <a:gd name="connsiteY39" fmla="*/ 1202426 h 3900880"/>
                <a:gd name="connsiteX40" fmla="*/ 5331428 w 6182458"/>
                <a:gd name="connsiteY40" fmla="*/ 1361914 h 3900880"/>
                <a:gd name="connsiteX41" fmla="*/ 5650405 w 6182458"/>
                <a:gd name="connsiteY41" fmla="*/ 1606463 h 3900880"/>
                <a:gd name="connsiteX42" fmla="*/ 6139502 w 6182458"/>
                <a:gd name="connsiteY42" fmla="*/ 1712788 h 3900880"/>
                <a:gd name="connsiteX43" fmla="*/ 6065074 w 6182458"/>
                <a:gd name="connsiteY43" fmla="*/ 1967970 h 3900880"/>
                <a:gd name="connsiteX44" fmla="*/ 5320795 w 6182458"/>
                <a:gd name="connsiteY44" fmla="*/ 2063663 h 3900880"/>
                <a:gd name="connsiteX45" fmla="*/ 5278265 w 6182458"/>
                <a:gd name="connsiteY45" fmla="*/ 2340109 h 3900880"/>
                <a:gd name="connsiteX46" fmla="*/ 6054442 w 6182458"/>
                <a:gd name="connsiteY46" fmla="*/ 2457068 h 3900880"/>
                <a:gd name="connsiteX47" fmla="*/ 6065074 w 6182458"/>
                <a:gd name="connsiteY47" fmla="*/ 2786677 h 3900880"/>
                <a:gd name="connsiteX48" fmla="*/ 5342060 w 6182458"/>
                <a:gd name="connsiteY48" fmla="*/ 2967430 h 3900880"/>
                <a:gd name="connsiteX49" fmla="*/ 5373958 w 6182458"/>
                <a:gd name="connsiteY49" fmla="*/ 3254509 h 3900880"/>
                <a:gd name="connsiteX50" fmla="*/ 6043809 w 6182458"/>
                <a:gd name="connsiteY50" fmla="*/ 3339570 h 3900880"/>
                <a:gd name="connsiteX51" fmla="*/ 6073492 w 6182458"/>
                <a:gd name="connsiteY51" fmla="*/ 3900880 h 3900880"/>
                <a:gd name="connsiteX0" fmla="*/ 25781 w 6182458"/>
                <a:gd name="connsiteY0" fmla="*/ 128537 h 3900880"/>
                <a:gd name="connsiteX1" fmla="*/ 36414 w 6182458"/>
                <a:gd name="connsiteY1" fmla="*/ 649533 h 3900880"/>
                <a:gd name="connsiteX2" fmla="*/ 887019 w 6182458"/>
                <a:gd name="connsiteY2" fmla="*/ 883449 h 3900880"/>
                <a:gd name="connsiteX3" fmla="*/ 908284 w 6182458"/>
                <a:gd name="connsiteY3" fmla="*/ 1127998 h 3900880"/>
                <a:gd name="connsiteX4" fmla="*/ 110842 w 6182458"/>
                <a:gd name="connsiteY4" fmla="*/ 1244956 h 3900880"/>
                <a:gd name="connsiteX5" fmla="*/ 206535 w 6182458"/>
                <a:gd name="connsiteY5" fmla="*/ 1585198 h 3900880"/>
                <a:gd name="connsiteX6" fmla="*/ 865753 w 6182458"/>
                <a:gd name="connsiteY6" fmla="*/ 1691523 h 3900880"/>
                <a:gd name="connsiteX7" fmla="*/ 833856 w 6182458"/>
                <a:gd name="connsiteY7" fmla="*/ 1989235 h 3900880"/>
                <a:gd name="connsiteX8" fmla="*/ 47046 w 6182458"/>
                <a:gd name="connsiteY8" fmla="*/ 2138091 h 3900880"/>
                <a:gd name="connsiteX9" fmla="*/ 217167 w 6182458"/>
                <a:gd name="connsiteY9" fmla="*/ 2414537 h 3900880"/>
                <a:gd name="connsiteX10" fmla="*/ 887019 w 6182458"/>
                <a:gd name="connsiteY10" fmla="*/ 2574026 h 3900880"/>
                <a:gd name="connsiteX11" fmla="*/ 876386 w 6182458"/>
                <a:gd name="connsiteY11" fmla="*/ 2829207 h 3900880"/>
                <a:gd name="connsiteX12" fmla="*/ 78944 w 6182458"/>
                <a:gd name="connsiteY12" fmla="*/ 2988695 h 3900880"/>
                <a:gd name="connsiteX13" fmla="*/ 142739 w 6182458"/>
                <a:gd name="connsiteY13" fmla="*/ 3243877 h 3900880"/>
                <a:gd name="connsiteX14" fmla="*/ 1067772 w 6182458"/>
                <a:gd name="connsiteY14" fmla="*/ 3382100 h 3900880"/>
                <a:gd name="connsiteX15" fmla="*/ 1163465 w 6182458"/>
                <a:gd name="connsiteY15" fmla="*/ 2786676 h 3900880"/>
                <a:gd name="connsiteX16" fmla="*/ 1248526 w 6182458"/>
                <a:gd name="connsiteY16" fmla="*/ 202965 h 3900880"/>
                <a:gd name="connsiteX17" fmla="*/ 2588228 w 6182458"/>
                <a:gd name="connsiteY17" fmla="*/ 224230 h 3900880"/>
                <a:gd name="connsiteX18" fmla="*/ 2832777 w 6182458"/>
                <a:gd name="connsiteY18" fmla="*/ 692063 h 3900880"/>
                <a:gd name="connsiteX19" fmla="*/ 3460098 w 6182458"/>
                <a:gd name="connsiteY19" fmla="*/ 766491 h 3900880"/>
                <a:gd name="connsiteX20" fmla="*/ 3534526 w 6182458"/>
                <a:gd name="connsiteY20" fmla="*/ 1011040 h 3900880"/>
                <a:gd name="connsiteX21" fmla="*/ 2779614 w 6182458"/>
                <a:gd name="connsiteY21" fmla="*/ 1244956 h 3900880"/>
                <a:gd name="connsiteX22" fmla="*/ 2843409 w 6182458"/>
                <a:gd name="connsiteY22" fmla="*/ 1563933 h 3900880"/>
                <a:gd name="connsiteX23" fmla="*/ 3513260 w 6182458"/>
                <a:gd name="connsiteY23" fmla="*/ 1680891 h 3900880"/>
                <a:gd name="connsiteX24" fmla="*/ 3406935 w 6182458"/>
                <a:gd name="connsiteY24" fmla="*/ 2010500 h 3900880"/>
                <a:gd name="connsiteX25" fmla="*/ 2694553 w 6182458"/>
                <a:gd name="connsiteY25" fmla="*/ 2116826 h 3900880"/>
                <a:gd name="connsiteX26" fmla="*/ 2822144 w 6182458"/>
                <a:gd name="connsiteY26" fmla="*/ 2403905 h 3900880"/>
                <a:gd name="connsiteX27" fmla="*/ 3460098 w 6182458"/>
                <a:gd name="connsiteY27" fmla="*/ 2510230 h 3900880"/>
                <a:gd name="connsiteX28" fmla="*/ 3481363 w 6182458"/>
                <a:gd name="connsiteY28" fmla="*/ 2797309 h 3900880"/>
                <a:gd name="connsiteX29" fmla="*/ 2758349 w 6182458"/>
                <a:gd name="connsiteY29" fmla="*/ 2956798 h 3900880"/>
                <a:gd name="connsiteX30" fmla="*/ 2907205 w 6182458"/>
                <a:gd name="connsiteY30" fmla="*/ 3297040 h 3900880"/>
                <a:gd name="connsiteX31" fmla="*/ 3651484 w 6182458"/>
                <a:gd name="connsiteY31" fmla="*/ 3382100 h 3900880"/>
                <a:gd name="connsiteX32" fmla="*/ 3832237 w 6182458"/>
                <a:gd name="connsiteY32" fmla="*/ 2903635 h 3900880"/>
                <a:gd name="connsiteX33" fmla="*/ 3821605 w 6182458"/>
                <a:gd name="connsiteY33" fmla="*/ 607002 h 3900880"/>
                <a:gd name="connsiteX34" fmla="*/ 4193744 w 6182458"/>
                <a:gd name="connsiteY34" fmla="*/ 75374 h 3900880"/>
                <a:gd name="connsiteX35" fmla="*/ 5225102 w 6182458"/>
                <a:gd name="connsiteY35" fmla="*/ 224230 h 3900880"/>
                <a:gd name="connsiteX36" fmla="*/ 5373958 w 6182458"/>
                <a:gd name="connsiteY36" fmla="*/ 649533 h 3900880"/>
                <a:gd name="connsiteX37" fmla="*/ 5841791 w 6182458"/>
                <a:gd name="connsiteY37" fmla="*/ 734593 h 3900880"/>
                <a:gd name="connsiteX38" fmla="*/ 6128870 w 6182458"/>
                <a:gd name="connsiteY38" fmla="*/ 957877 h 3900880"/>
                <a:gd name="connsiteX39" fmla="*/ 5756730 w 6182458"/>
                <a:gd name="connsiteY39" fmla="*/ 1202426 h 3900880"/>
                <a:gd name="connsiteX40" fmla="*/ 5331428 w 6182458"/>
                <a:gd name="connsiteY40" fmla="*/ 1361914 h 3900880"/>
                <a:gd name="connsiteX41" fmla="*/ 5650405 w 6182458"/>
                <a:gd name="connsiteY41" fmla="*/ 1606463 h 3900880"/>
                <a:gd name="connsiteX42" fmla="*/ 6139502 w 6182458"/>
                <a:gd name="connsiteY42" fmla="*/ 1712788 h 3900880"/>
                <a:gd name="connsiteX43" fmla="*/ 6065074 w 6182458"/>
                <a:gd name="connsiteY43" fmla="*/ 1967970 h 3900880"/>
                <a:gd name="connsiteX44" fmla="*/ 5320795 w 6182458"/>
                <a:gd name="connsiteY44" fmla="*/ 2063663 h 3900880"/>
                <a:gd name="connsiteX45" fmla="*/ 5278265 w 6182458"/>
                <a:gd name="connsiteY45" fmla="*/ 2340109 h 3900880"/>
                <a:gd name="connsiteX46" fmla="*/ 6054442 w 6182458"/>
                <a:gd name="connsiteY46" fmla="*/ 2457068 h 3900880"/>
                <a:gd name="connsiteX47" fmla="*/ 6065074 w 6182458"/>
                <a:gd name="connsiteY47" fmla="*/ 2786677 h 3900880"/>
                <a:gd name="connsiteX48" fmla="*/ 5342060 w 6182458"/>
                <a:gd name="connsiteY48" fmla="*/ 2967430 h 3900880"/>
                <a:gd name="connsiteX49" fmla="*/ 5373958 w 6182458"/>
                <a:gd name="connsiteY49" fmla="*/ 3254509 h 3900880"/>
                <a:gd name="connsiteX50" fmla="*/ 6043809 w 6182458"/>
                <a:gd name="connsiteY50" fmla="*/ 3339570 h 3900880"/>
                <a:gd name="connsiteX51" fmla="*/ 6073492 w 6182458"/>
                <a:gd name="connsiteY51" fmla="*/ 3900880 h 3900880"/>
                <a:gd name="connsiteX0" fmla="*/ 25781 w 6182458"/>
                <a:gd name="connsiteY0" fmla="*/ 128537 h 3900880"/>
                <a:gd name="connsiteX1" fmla="*/ 36414 w 6182458"/>
                <a:gd name="connsiteY1" fmla="*/ 649533 h 3900880"/>
                <a:gd name="connsiteX2" fmla="*/ 887019 w 6182458"/>
                <a:gd name="connsiteY2" fmla="*/ 883449 h 3900880"/>
                <a:gd name="connsiteX3" fmla="*/ 908284 w 6182458"/>
                <a:gd name="connsiteY3" fmla="*/ 1127998 h 3900880"/>
                <a:gd name="connsiteX4" fmla="*/ 110842 w 6182458"/>
                <a:gd name="connsiteY4" fmla="*/ 1244956 h 3900880"/>
                <a:gd name="connsiteX5" fmla="*/ 206535 w 6182458"/>
                <a:gd name="connsiteY5" fmla="*/ 1585198 h 3900880"/>
                <a:gd name="connsiteX6" fmla="*/ 865753 w 6182458"/>
                <a:gd name="connsiteY6" fmla="*/ 1691523 h 3900880"/>
                <a:gd name="connsiteX7" fmla="*/ 833856 w 6182458"/>
                <a:gd name="connsiteY7" fmla="*/ 1989235 h 3900880"/>
                <a:gd name="connsiteX8" fmla="*/ 47046 w 6182458"/>
                <a:gd name="connsiteY8" fmla="*/ 2138091 h 3900880"/>
                <a:gd name="connsiteX9" fmla="*/ 217167 w 6182458"/>
                <a:gd name="connsiteY9" fmla="*/ 2414537 h 3900880"/>
                <a:gd name="connsiteX10" fmla="*/ 887019 w 6182458"/>
                <a:gd name="connsiteY10" fmla="*/ 2574026 h 3900880"/>
                <a:gd name="connsiteX11" fmla="*/ 876386 w 6182458"/>
                <a:gd name="connsiteY11" fmla="*/ 2829207 h 3900880"/>
                <a:gd name="connsiteX12" fmla="*/ 78944 w 6182458"/>
                <a:gd name="connsiteY12" fmla="*/ 2988695 h 3900880"/>
                <a:gd name="connsiteX13" fmla="*/ 142739 w 6182458"/>
                <a:gd name="connsiteY13" fmla="*/ 3243877 h 3900880"/>
                <a:gd name="connsiteX14" fmla="*/ 1067772 w 6182458"/>
                <a:gd name="connsiteY14" fmla="*/ 3382100 h 3900880"/>
                <a:gd name="connsiteX15" fmla="*/ 1163465 w 6182458"/>
                <a:gd name="connsiteY15" fmla="*/ 2786676 h 3900880"/>
                <a:gd name="connsiteX16" fmla="*/ 1248526 w 6182458"/>
                <a:gd name="connsiteY16" fmla="*/ 202965 h 3900880"/>
                <a:gd name="connsiteX17" fmla="*/ 2588228 w 6182458"/>
                <a:gd name="connsiteY17" fmla="*/ 224230 h 3900880"/>
                <a:gd name="connsiteX18" fmla="*/ 2832777 w 6182458"/>
                <a:gd name="connsiteY18" fmla="*/ 692063 h 3900880"/>
                <a:gd name="connsiteX19" fmla="*/ 3460098 w 6182458"/>
                <a:gd name="connsiteY19" fmla="*/ 766491 h 3900880"/>
                <a:gd name="connsiteX20" fmla="*/ 3534526 w 6182458"/>
                <a:gd name="connsiteY20" fmla="*/ 1011040 h 3900880"/>
                <a:gd name="connsiteX21" fmla="*/ 2779614 w 6182458"/>
                <a:gd name="connsiteY21" fmla="*/ 1244956 h 3900880"/>
                <a:gd name="connsiteX22" fmla="*/ 2843409 w 6182458"/>
                <a:gd name="connsiteY22" fmla="*/ 1563933 h 3900880"/>
                <a:gd name="connsiteX23" fmla="*/ 3513260 w 6182458"/>
                <a:gd name="connsiteY23" fmla="*/ 1680891 h 3900880"/>
                <a:gd name="connsiteX24" fmla="*/ 3406935 w 6182458"/>
                <a:gd name="connsiteY24" fmla="*/ 2010500 h 3900880"/>
                <a:gd name="connsiteX25" fmla="*/ 2694553 w 6182458"/>
                <a:gd name="connsiteY25" fmla="*/ 2116826 h 3900880"/>
                <a:gd name="connsiteX26" fmla="*/ 2822144 w 6182458"/>
                <a:gd name="connsiteY26" fmla="*/ 2403905 h 3900880"/>
                <a:gd name="connsiteX27" fmla="*/ 3460098 w 6182458"/>
                <a:gd name="connsiteY27" fmla="*/ 2510230 h 3900880"/>
                <a:gd name="connsiteX28" fmla="*/ 3481363 w 6182458"/>
                <a:gd name="connsiteY28" fmla="*/ 2797309 h 3900880"/>
                <a:gd name="connsiteX29" fmla="*/ 2758349 w 6182458"/>
                <a:gd name="connsiteY29" fmla="*/ 2956798 h 3900880"/>
                <a:gd name="connsiteX30" fmla="*/ 2907205 w 6182458"/>
                <a:gd name="connsiteY30" fmla="*/ 3297040 h 3900880"/>
                <a:gd name="connsiteX31" fmla="*/ 3651484 w 6182458"/>
                <a:gd name="connsiteY31" fmla="*/ 3382100 h 3900880"/>
                <a:gd name="connsiteX32" fmla="*/ 3832237 w 6182458"/>
                <a:gd name="connsiteY32" fmla="*/ 2903635 h 3900880"/>
                <a:gd name="connsiteX33" fmla="*/ 3821605 w 6182458"/>
                <a:gd name="connsiteY33" fmla="*/ 607002 h 3900880"/>
                <a:gd name="connsiteX34" fmla="*/ 4193744 w 6182458"/>
                <a:gd name="connsiteY34" fmla="*/ 75374 h 3900880"/>
                <a:gd name="connsiteX35" fmla="*/ 5246367 w 6182458"/>
                <a:gd name="connsiteY35" fmla="*/ 160435 h 3900880"/>
                <a:gd name="connsiteX36" fmla="*/ 5373958 w 6182458"/>
                <a:gd name="connsiteY36" fmla="*/ 649533 h 3900880"/>
                <a:gd name="connsiteX37" fmla="*/ 5841791 w 6182458"/>
                <a:gd name="connsiteY37" fmla="*/ 734593 h 3900880"/>
                <a:gd name="connsiteX38" fmla="*/ 6128870 w 6182458"/>
                <a:gd name="connsiteY38" fmla="*/ 957877 h 3900880"/>
                <a:gd name="connsiteX39" fmla="*/ 5756730 w 6182458"/>
                <a:gd name="connsiteY39" fmla="*/ 1202426 h 3900880"/>
                <a:gd name="connsiteX40" fmla="*/ 5331428 w 6182458"/>
                <a:gd name="connsiteY40" fmla="*/ 1361914 h 3900880"/>
                <a:gd name="connsiteX41" fmla="*/ 5650405 w 6182458"/>
                <a:gd name="connsiteY41" fmla="*/ 1606463 h 3900880"/>
                <a:gd name="connsiteX42" fmla="*/ 6139502 w 6182458"/>
                <a:gd name="connsiteY42" fmla="*/ 1712788 h 3900880"/>
                <a:gd name="connsiteX43" fmla="*/ 6065074 w 6182458"/>
                <a:gd name="connsiteY43" fmla="*/ 1967970 h 3900880"/>
                <a:gd name="connsiteX44" fmla="*/ 5320795 w 6182458"/>
                <a:gd name="connsiteY44" fmla="*/ 2063663 h 3900880"/>
                <a:gd name="connsiteX45" fmla="*/ 5278265 w 6182458"/>
                <a:gd name="connsiteY45" fmla="*/ 2340109 h 3900880"/>
                <a:gd name="connsiteX46" fmla="*/ 6054442 w 6182458"/>
                <a:gd name="connsiteY46" fmla="*/ 2457068 h 3900880"/>
                <a:gd name="connsiteX47" fmla="*/ 6065074 w 6182458"/>
                <a:gd name="connsiteY47" fmla="*/ 2786677 h 3900880"/>
                <a:gd name="connsiteX48" fmla="*/ 5342060 w 6182458"/>
                <a:gd name="connsiteY48" fmla="*/ 2967430 h 3900880"/>
                <a:gd name="connsiteX49" fmla="*/ 5373958 w 6182458"/>
                <a:gd name="connsiteY49" fmla="*/ 3254509 h 3900880"/>
                <a:gd name="connsiteX50" fmla="*/ 6043809 w 6182458"/>
                <a:gd name="connsiteY50" fmla="*/ 3339570 h 3900880"/>
                <a:gd name="connsiteX51" fmla="*/ 6073492 w 6182458"/>
                <a:gd name="connsiteY51" fmla="*/ 3900880 h 3900880"/>
                <a:gd name="connsiteX0" fmla="*/ 25781 w 6182458"/>
                <a:gd name="connsiteY0" fmla="*/ 148846 h 3921189"/>
                <a:gd name="connsiteX1" fmla="*/ 36414 w 6182458"/>
                <a:gd name="connsiteY1" fmla="*/ 669842 h 3921189"/>
                <a:gd name="connsiteX2" fmla="*/ 887019 w 6182458"/>
                <a:gd name="connsiteY2" fmla="*/ 903758 h 3921189"/>
                <a:gd name="connsiteX3" fmla="*/ 908284 w 6182458"/>
                <a:gd name="connsiteY3" fmla="*/ 1148307 h 3921189"/>
                <a:gd name="connsiteX4" fmla="*/ 110842 w 6182458"/>
                <a:gd name="connsiteY4" fmla="*/ 1265265 h 3921189"/>
                <a:gd name="connsiteX5" fmla="*/ 206535 w 6182458"/>
                <a:gd name="connsiteY5" fmla="*/ 1605507 h 3921189"/>
                <a:gd name="connsiteX6" fmla="*/ 865753 w 6182458"/>
                <a:gd name="connsiteY6" fmla="*/ 1711832 h 3921189"/>
                <a:gd name="connsiteX7" fmla="*/ 833856 w 6182458"/>
                <a:gd name="connsiteY7" fmla="*/ 2009544 h 3921189"/>
                <a:gd name="connsiteX8" fmla="*/ 47046 w 6182458"/>
                <a:gd name="connsiteY8" fmla="*/ 2158400 h 3921189"/>
                <a:gd name="connsiteX9" fmla="*/ 217167 w 6182458"/>
                <a:gd name="connsiteY9" fmla="*/ 2434846 h 3921189"/>
                <a:gd name="connsiteX10" fmla="*/ 887019 w 6182458"/>
                <a:gd name="connsiteY10" fmla="*/ 2594335 h 3921189"/>
                <a:gd name="connsiteX11" fmla="*/ 876386 w 6182458"/>
                <a:gd name="connsiteY11" fmla="*/ 2849516 h 3921189"/>
                <a:gd name="connsiteX12" fmla="*/ 78944 w 6182458"/>
                <a:gd name="connsiteY12" fmla="*/ 3009004 h 3921189"/>
                <a:gd name="connsiteX13" fmla="*/ 142739 w 6182458"/>
                <a:gd name="connsiteY13" fmla="*/ 3264186 h 3921189"/>
                <a:gd name="connsiteX14" fmla="*/ 1067772 w 6182458"/>
                <a:gd name="connsiteY14" fmla="*/ 3402409 h 3921189"/>
                <a:gd name="connsiteX15" fmla="*/ 1163465 w 6182458"/>
                <a:gd name="connsiteY15" fmla="*/ 2806985 h 3921189"/>
                <a:gd name="connsiteX16" fmla="*/ 1248526 w 6182458"/>
                <a:gd name="connsiteY16" fmla="*/ 223274 h 3921189"/>
                <a:gd name="connsiteX17" fmla="*/ 2641391 w 6182458"/>
                <a:gd name="connsiteY17" fmla="*/ 191377 h 3921189"/>
                <a:gd name="connsiteX18" fmla="*/ 2832777 w 6182458"/>
                <a:gd name="connsiteY18" fmla="*/ 712372 h 3921189"/>
                <a:gd name="connsiteX19" fmla="*/ 3460098 w 6182458"/>
                <a:gd name="connsiteY19" fmla="*/ 786800 h 3921189"/>
                <a:gd name="connsiteX20" fmla="*/ 3534526 w 6182458"/>
                <a:gd name="connsiteY20" fmla="*/ 1031349 h 3921189"/>
                <a:gd name="connsiteX21" fmla="*/ 2779614 w 6182458"/>
                <a:gd name="connsiteY21" fmla="*/ 1265265 h 3921189"/>
                <a:gd name="connsiteX22" fmla="*/ 2843409 w 6182458"/>
                <a:gd name="connsiteY22" fmla="*/ 1584242 h 3921189"/>
                <a:gd name="connsiteX23" fmla="*/ 3513260 w 6182458"/>
                <a:gd name="connsiteY23" fmla="*/ 1701200 h 3921189"/>
                <a:gd name="connsiteX24" fmla="*/ 3406935 w 6182458"/>
                <a:gd name="connsiteY24" fmla="*/ 2030809 h 3921189"/>
                <a:gd name="connsiteX25" fmla="*/ 2694553 w 6182458"/>
                <a:gd name="connsiteY25" fmla="*/ 2137135 h 3921189"/>
                <a:gd name="connsiteX26" fmla="*/ 2822144 w 6182458"/>
                <a:gd name="connsiteY26" fmla="*/ 2424214 h 3921189"/>
                <a:gd name="connsiteX27" fmla="*/ 3460098 w 6182458"/>
                <a:gd name="connsiteY27" fmla="*/ 2530539 h 3921189"/>
                <a:gd name="connsiteX28" fmla="*/ 3481363 w 6182458"/>
                <a:gd name="connsiteY28" fmla="*/ 2817618 h 3921189"/>
                <a:gd name="connsiteX29" fmla="*/ 2758349 w 6182458"/>
                <a:gd name="connsiteY29" fmla="*/ 2977107 h 3921189"/>
                <a:gd name="connsiteX30" fmla="*/ 2907205 w 6182458"/>
                <a:gd name="connsiteY30" fmla="*/ 3317349 h 3921189"/>
                <a:gd name="connsiteX31" fmla="*/ 3651484 w 6182458"/>
                <a:gd name="connsiteY31" fmla="*/ 3402409 h 3921189"/>
                <a:gd name="connsiteX32" fmla="*/ 3832237 w 6182458"/>
                <a:gd name="connsiteY32" fmla="*/ 2923944 h 3921189"/>
                <a:gd name="connsiteX33" fmla="*/ 3821605 w 6182458"/>
                <a:gd name="connsiteY33" fmla="*/ 627311 h 3921189"/>
                <a:gd name="connsiteX34" fmla="*/ 4193744 w 6182458"/>
                <a:gd name="connsiteY34" fmla="*/ 95683 h 3921189"/>
                <a:gd name="connsiteX35" fmla="*/ 5246367 w 6182458"/>
                <a:gd name="connsiteY35" fmla="*/ 180744 h 3921189"/>
                <a:gd name="connsiteX36" fmla="*/ 5373958 w 6182458"/>
                <a:gd name="connsiteY36" fmla="*/ 669842 h 3921189"/>
                <a:gd name="connsiteX37" fmla="*/ 5841791 w 6182458"/>
                <a:gd name="connsiteY37" fmla="*/ 754902 h 3921189"/>
                <a:gd name="connsiteX38" fmla="*/ 6128870 w 6182458"/>
                <a:gd name="connsiteY38" fmla="*/ 978186 h 3921189"/>
                <a:gd name="connsiteX39" fmla="*/ 5756730 w 6182458"/>
                <a:gd name="connsiteY39" fmla="*/ 1222735 h 3921189"/>
                <a:gd name="connsiteX40" fmla="*/ 5331428 w 6182458"/>
                <a:gd name="connsiteY40" fmla="*/ 1382223 h 3921189"/>
                <a:gd name="connsiteX41" fmla="*/ 5650405 w 6182458"/>
                <a:gd name="connsiteY41" fmla="*/ 1626772 h 3921189"/>
                <a:gd name="connsiteX42" fmla="*/ 6139502 w 6182458"/>
                <a:gd name="connsiteY42" fmla="*/ 1733097 h 3921189"/>
                <a:gd name="connsiteX43" fmla="*/ 6065074 w 6182458"/>
                <a:gd name="connsiteY43" fmla="*/ 1988279 h 3921189"/>
                <a:gd name="connsiteX44" fmla="*/ 5320795 w 6182458"/>
                <a:gd name="connsiteY44" fmla="*/ 2083972 h 3921189"/>
                <a:gd name="connsiteX45" fmla="*/ 5278265 w 6182458"/>
                <a:gd name="connsiteY45" fmla="*/ 2360418 h 3921189"/>
                <a:gd name="connsiteX46" fmla="*/ 6054442 w 6182458"/>
                <a:gd name="connsiteY46" fmla="*/ 2477377 h 3921189"/>
                <a:gd name="connsiteX47" fmla="*/ 6065074 w 6182458"/>
                <a:gd name="connsiteY47" fmla="*/ 2806986 h 3921189"/>
                <a:gd name="connsiteX48" fmla="*/ 5342060 w 6182458"/>
                <a:gd name="connsiteY48" fmla="*/ 2987739 h 3921189"/>
                <a:gd name="connsiteX49" fmla="*/ 5373958 w 6182458"/>
                <a:gd name="connsiteY49" fmla="*/ 3274818 h 3921189"/>
                <a:gd name="connsiteX50" fmla="*/ 6043809 w 6182458"/>
                <a:gd name="connsiteY50" fmla="*/ 3359879 h 3921189"/>
                <a:gd name="connsiteX51" fmla="*/ 6073492 w 6182458"/>
                <a:gd name="connsiteY51" fmla="*/ 3921189 h 3921189"/>
                <a:gd name="connsiteX0" fmla="*/ 25781 w 6182458"/>
                <a:gd name="connsiteY0" fmla="*/ 148846 h 3921189"/>
                <a:gd name="connsiteX1" fmla="*/ 36414 w 6182458"/>
                <a:gd name="connsiteY1" fmla="*/ 669842 h 3921189"/>
                <a:gd name="connsiteX2" fmla="*/ 887019 w 6182458"/>
                <a:gd name="connsiteY2" fmla="*/ 903758 h 3921189"/>
                <a:gd name="connsiteX3" fmla="*/ 908284 w 6182458"/>
                <a:gd name="connsiteY3" fmla="*/ 1148307 h 3921189"/>
                <a:gd name="connsiteX4" fmla="*/ 110842 w 6182458"/>
                <a:gd name="connsiteY4" fmla="*/ 1265265 h 3921189"/>
                <a:gd name="connsiteX5" fmla="*/ 206535 w 6182458"/>
                <a:gd name="connsiteY5" fmla="*/ 1605507 h 3921189"/>
                <a:gd name="connsiteX6" fmla="*/ 865753 w 6182458"/>
                <a:gd name="connsiteY6" fmla="*/ 1711832 h 3921189"/>
                <a:gd name="connsiteX7" fmla="*/ 833856 w 6182458"/>
                <a:gd name="connsiteY7" fmla="*/ 2009544 h 3921189"/>
                <a:gd name="connsiteX8" fmla="*/ 47046 w 6182458"/>
                <a:gd name="connsiteY8" fmla="*/ 2158400 h 3921189"/>
                <a:gd name="connsiteX9" fmla="*/ 217167 w 6182458"/>
                <a:gd name="connsiteY9" fmla="*/ 2434846 h 3921189"/>
                <a:gd name="connsiteX10" fmla="*/ 887019 w 6182458"/>
                <a:gd name="connsiteY10" fmla="*/ 2594335 h 3921189"/>
                <a:gd name="connsiteX11" fmla="*/ 876386 w 6182458"/>
                <a:gd name="connsiteY11" fmla="*/ 2849516 h 3921189"/>
                <a:gd name="connsiteX12" fmla="*/ 78944 w 6182458"/>
                <a:gd name="connsiteY12" fmla="*/ 3009004 h 3921189"/>
                <a:gd name="connsiteX13" fmla="*/ 142739 w 6182458"/>
                <a:gd name="connsiteY13" fmla="*/ 3264186 h 3921189"/>
                <a:gd name="connsiteX14" fmla="*/ 1067772 w 6182458"/>
                <a:gd name="connsiteY14" fmla="*/ 3402409 h 3921189"/>
                <a:gd name="connsiteX15" fmla="*/ 1163465 w 6182458"/>
                <a:gd name="connsiteY15" fmla="*/ 2806985 h 3921189"/>
                <a:gd name="connsiteX16" fmla="*/ 1248526 w 6182458"/>
                <a:gd name="connsiteY16" fmla="*/ 223274 h 3921189"/>
                <a:gd name="connsiteX17" fmla="*/ 2641391 w 6182458"/>
                <a:gd name="connsiteY17" fmla="*/ 191377 h 3921189"/>
                <a:gd name="connsiteX18" fmla="*/ 2779614 w 6182458"/>
                <a:gd name="connsiteY18" fmla="*/ 712372 h 3921189"/>
                <a:gd name="connsiteX19" fmla="*/ 3460098 w 6182458"/>
                <a:gd name="connsiteY19" fmla="*/ 786800 h 3921189"/>
                <a:gd name="connsiteX20" fmla="*/ 3534526 w 6182458"/>
                <a:gd name="connsiteY20" fmla="*/ 1031349 h 3921189"/>
                <a:gd name="connsiteX21" fmla="*/ 2779614 w 6182458"/>
                <a:gd name="connsiteY21" fmla="*/ 1265265 h 3921189"/>
                <a:gd name="connsiteX22" fmla="*/ 2843409 w 6182458"/>
                <a:gd name="connsiteY22" fmla="*/ 1584242 h 3921189"/>
                <a:gd name="connsiteX23" fmla="*/ 3513260 w 6182458"/>
                <a:gd name="connsiteY23" fmla="*/ 1701200 h 3921189"/>
                <a:gd name="connsiteX24" fmla="*/ 3406935 w 6182458"/>
                <a:gd name="connsiteY24" fmla="*/ 2030809 h 3921189"/>
                <a:gd name="connsiteX25" fmla="*/ 2694553 w 6182458"/>
                <a:gd name="connsiteY25" fmla="*/ 2137135 h 3921189"/>
                <a:gd name="connsiteX26" fmla="*/ 2822144 w 6182458"/>
                <a:gd name="connsiteY26" fmla="*/ 2424214 h 3921189"/>
                <a:gd name="connsiteX27" fmla="*/ 3460098 w 6182458"/>
                <a:gd name="connsiteY27" fmla="*/ 2530539 h 3921189"/>
                <a:gd name="connsiteX28" fmla="*/ 3481363 w 6182458"/>
                <a:gd name="connsiteY28" fmla="*/ 2817618 h 3921189"/>
                <a:gd name="connsiteX29" fmla="*/ 2758349 w 6182458"/>
                <a:gd name="connsiteY29" fmla="*/ 2977107 h 3921189"/>
                <a:gd name="connsiteX30" fmla="*/ 2907205 w 6182458"/>
                <a:gd name="connsiteY30" fmla="*/ 3317349 h 3921189"/>
                <a:gd name="connsiteX31" fmla="*/ 3651484 w 6182458"/>
                <a:gd name="connsiteY31" fmla="*/ 3402409 h 3921189"/>
                <a:gd name="connsiteX32" fmla="*/ 3832237 w 6182458"/>
                <a:gd name="connsiteY32" fmla="*/ 2923944 h 3921189"/>
                <a:gd name="connsiteX33" fmla="*/ 3821605 w 6182458"/>
                <a:gd name="connsiteY33" fmla="*/ 627311 h 3921189"/>
                <a:gd name="connsiteX34" fmla="*/ 4193744 w 6182458"/>
                <a:gd name="connsiteY34" fmla="*/ 95683 h 3921189"/>
                <a:gd name="connsiteX35" fmla="*/ 5246367 w 6182458"/>
                <a:gd name="connsiteY35" fmla="*/ 180744 h 3921189"/>
                <a:gd name="connsiteX36" fmla="*/ 5373958 w 6182458"/>
                <a:gd name="connsiteY36" fmla="*/ 669842 h 3921189"/>
                <a:gd name="connsiteX37" fmla="*/ 5841791 w 6182458"/>
                <a:gd name="connsiteY37" fmla="*/ 754902 h 3921189"/>
                <a:gd name="connsiteX38" fmla="*/ 6128870 w 6182458"/>
                <a:gd name="connsiteY38" fmla="*/ 978186 h 3921189"/>
                <a:gd name="connsiteX39" fmla="*/ 5756730 w 6182458"/>
                <a:gd name="connsiteY39" fmla="*/ 1222735 h 3921189"/>
                <a:gd name="connsiteX40" fmla="*/ 5331428 w 6182458"/>
                <a:gd name="connsiteY40" fmla="*/ 1382223 h 3921189"/>
                <a:gd name="connsiteX41" fmla="*/ 5650405 w 6182458"/>
                <a:gd name="connsiteY41" fmla="*/ 1626772 h 3921189"/>
                <a:gd name="connsiteX42" fmla="*/ 6139502 w 6182458"/>
                <a:gd name="connsiteY42" fmla="*/ 1733097 h 3921189"/>
                <a:gd name="connsiteX43" fmla="*/ 6065074 w 6182458"/>
                <a:gd name="connsiteY43" fmla="*/ 1988279 h 3921189"/>
                <a:gd name="connsiteX44" fmla="*/ 5320795 w 6182458"/>
                <a:gd name="connsiteY44" fmla="*/ 2083972 h 3921189"/>
                <a:gd name="connsiteX45" fmla="*/ 5278265 w 6182458"/>
                <a:gd name="connsiteY45" fmla="*/ 2360418 h 3921189"/>
                <a:gd name="connsiteX46" fmla="*/ 6054442 w 6182458"/>
                <a:gd name="connsiteY46" fmla="*/ 2477377 h 3921189"/>
                <a:gd name="connsiteX47" fmla="*/ 6065074 w 6182458"/>
                <a:gd name="connsiteY47" fmla="*/ 2806986 h 3921189"/>
                <a:gd name="connsiteX48" fmla="*/ 5342060 w 6182458"/>
                <a:gd name="connsiteY48" fmla="*/ 2987739 h 3921189"/>
                <a:gd name="connsiteX49" fmla="*/ 5373958 w 6182458"/>
                <a:gd name="connsiteY49" fmla="*/ 3274818 h 3921189"/>
                <a:gd name="connsiteX50" fmla="*/ 6043809 w 6182458"/>
                <a:gd name="connsiteY50" fmla="*/ 3359879 h 3921189"/>
                <a:gd name="connsiteX51" fmla="*/ 6073492 w 6182458"/>
                <a:gd name="connsiteY51" fmla="*/ 3921189 h 3921189"/>
                <a:gd name="connsiteX0" fmla="*/ 25781 w 6182458"/>
                <a:gd name="connsiteY0" fmla="*/ 130305 h 3902648"/>
                <a:gd name="connsiteX1" fmla="*/ 36414 w 6182458"/>
                <a:gd name="connsiteY1" fmla="*/ 651301 h 3902648"/>
                <a:gd name="connsiteX2" fmla="*/ 887019 w 6182458"/>
                <a:gd name="connsiteY2" fmla="*/ 885217 h 3902648"/>
                <a:gd name="connsiteX3" fmla="*/ 908284 w 6182458"/>
                <a:gd name="connsiteY3" fmla="*/ 1129766 h 3902648"/>
                <a:gd name="connsiteX4" fmla="*/ 110842 w 6182458"/>
                <a:gd name="connsiteY4" fmla="*/ 1246724 h 3902648"/>
                <a:gd name="connsiteX5" fmla="*/ 206535 w 6182458"/>
                <a:gd name="connsiteY5" fmla="*/ 1586966 h 3902648"/>
                <a:gd name="connsiteX6" fmla="*/ 865753 w 6182458"/>
                <a:gd name="connsiteY6" fmla="*/ 1693291 h 3902648"/>
                <a:gd name="connsiteX7" fmla="*/ 833856 w 6182458"/>
                <a:gd name="connsiteY7" fmla="*/ 1991003 h 3902648"/>
                <a:gd name="connsiteX8" fmla="*/ 47046 w 6182458"/>
                <a:gd name="connsiteY8" fmla="*/ 2139859 h 3902648"/>
                <a:gd name="connsiteX9" fmla="*/ 217167 w 6182458"/>
                <a:gd name="connsiteY9" fmla="*/ 2416305 h 3902648"/>
                <a:gd name="connsiteX10" fmla="*/ 887019 w 6182458"/>
                <a:gd name="connsiteY10" fmla="*/ 2575794 h 3902648"/>
                <a:gd name="connsiteX11" fmla="*/ 876386 w 6182458"/>
                <a:gd name="connsiteY11" fmla="*/ 2830975 h 3902648"/>
                <a:gd name="connsiteX12" fmla="*/ 78944 w 6182458"/>
                <a:gd name="connsiteY12" fmla="*/ 2990463 h 3902648"/>
                <a:gd name="connsiteX13" fmla="*/ 142739 w 6182458"/>
                <a:gd name="connsiteY13" fmla="*/ 3245645 h 3902648"/>
                <a:gd name="connsiteX14" fmla="*/ 1067772 w 6182458"/>
                <a:gd name="connsiteY14" fmla="*/ 3383868 h 3902648"/>
                <a:gd name="connsiteX15" fmla="*/ 1163465 w 6182458"/>
                <a:gd name="connsiteY15" fmla="*/ 2788444 h 3902648"/>
                <a:gd name="connsiteX16" fmla="*/ 1248526 w 6182458"/>
                <a:gd name="connsiteY16" fmla="*/ 204733 h 3902648"/>
                <a:gd name="connsiteX17" fmla="*/ 2641391 w 6182458"/>
                <a:gd name="connsiteY17" fmla="*/ 172836 h 3902648"/>
                <a:gd name="connsiteX18" fmla="*/ 2779614 w 6182458"/>
                <a:gd name="connsiteY18" fmla="*/ 693831 h 3902648"/>
                <a:gd name="connsiteX19" fmla="*/ 3460098 w 6182458"/>
                <a:gd name="connsiteY19" fmla="*/ 768259 h 3902648"/>
                <a:gd name="connsiteX20" fmla="*/ 3534526 w 6182458"/>
                <a:gd name="connsiteY20" fmla="*/ 1012808 h 3902648"/>
                <a:gd name="connsiteX21" fmla="*/ 2779614 w 6182458"/>
                <a:gd name="connsiteY21" fmla="*/ 1246724 h 3902648"/>
                <a:gd name="connsiteX22" fmla="*/ 2843409 w 6182458"/>
                <a:gd name="connsiteY22" fmla="*/ 1565701 h 3902648"/>
                <a:gd name="connsiteX23" fmla="*/ 3513260 w 6182458"/>
                <a:gd name="connsiteY23" fmla="*/ 1682659 h 3902648"/>
                <a:gd name="connsiteX24" fmla="*/ 3406935 w 6182458"/>
                <a:gd name="connsiteY24" fmla="*/ 2012268 h 3902648"/>
                <a:gd name="connsiteX25" fmla="*/ 2694553 w 6182458"/>
                <a:gd name="connsiteY25" fmla="*/ 2118594 h 3902648"/>
                <a:gd name="connsiteX26" fmla="*/ 2822144 w 6182458"/>
                <a:gd name="connsiteY26" fmla="*/ 2405673 h 3902648"/>
                <a:gd name="connsiteX27" fmla="*/ 3460098 w 6182458"/>
                <a:gd name="connsiteY27" fmla="*/ 2511998 h 3902648"/>
                <a:gd name="connsiteX28" fmla="*/ 3481363 w 6182458"/>
                <a:gd name="connsiteY28" fmla="*/ 2799077 h 3902648"/>
                <a:gd name="connsiteX29" fmla="*/ 2758349 w 6182458"/>
                <a:gd name="connsiteY29" fmla="*/ 2958566 h 3902648"/>
                <a:gd name="connsiteX30" fmla="*/ 2907205 w 6182458"/>
                <a:gd name="connsiteY30" fmla="*/ 3298808 h 3902648"/>
                <a:gd name="connsiteX31" fmla="*/ 3651484 w 6182458"/>
                <a:gd name="connsiteY31" fmla="*/ 3383868 h 3902648"/>
                <a:gd name="connsiteX32" fmla="*/ 3832237 w 6182458"/>
                <a:gd name="connsiteY32" fmla="*/ 2905403 h 3902648"/>
                <a:gd name="connsiteX33" fmla="*/ 3821605 w 6182458"/>
                <a:gd name="connsiteY33" fmla="*/ 608770 h 3902648"/>
                <a:gd name="connsiteX34" fmla="*/ 4193744 w 6182458"/>
                <a:gd name="connsiteY34" fmla="*/ 77142 h 3902648"/>
                <a:gd name="connsiteX35" fmla="*/ 5246367 w 6182458"/>
                <a:gd name="connsiteY35" fmla="*/ 162203 h 3902648"/>
                <a:gd name="connsiteX36" fmla="*/ 5373958 w 6182458"/>
                <a:gd name="connsiteY36" fmla="*/ 651301 h 3902648"/>
                <a:gd name="connsiteX37" fmla="*/ 5841791 w 6182458"/>
                <a:gd name="connsiteY37" fmla="*/ 736361 h 3902648"/>
                <a:gd name="connsiteX38" fmla="*/ 6128870 w 6182458"/>
                <a:gd name="connsiteY38" fmla="*/ 959645 h 3902648"/>
                <a:gd name="connsiteX39" fmla="*/ 5756730 w 6182458"/>
                <a:gd name="connsiteY39" fmla="*/ 1204194 h 3902648"/>
                <a:gd name="connsiteX40" fmla="*/ 5331428 w 6182458"/>
                <a:gd name="connsiteY40" fmla="*/ 1363682 h 3902648"/>
                <a:gd name="connsiteX41" fmla="*/ 5650405 w 6182458"/>
                <a:gd name="connsiteY41" fmla="*/ 1608231 h 3902648"/>
                <a:gd name="connsiteX42" fmla="*/ 6139502 w 6182458"/>
                <a:gd name="connsiteY42" fmla="*/ 1714556 h 3902648"/>
                <a:gd name="connsiteX43" fmla="*/ 6065074 w 6182458"/>
                <a:gd name="connsiteY43" fmla="*/ 1969738 h 3902648"/>
                <a:gd name="connsiteX44" fmla="*/ 5320795 w 6182458"/>
                <a:gd name="connsiteY44" fmla="*/ 2065431 h 3902648"/>
                <a:gd name="connsiteX45" fmla="*/ 5278265 w 6182458"/>
                <a:gd name="connsiteY45" fmla="*/ 2341877 h 3902648"/>
                <a:gd name="connsiteX46" fmla="*/ 6054442 w 6182458"/>
                <a:gd name="connsiteY46" fmla="*/ 2458836 h 3902648"/>
                <a:gd name="connsiteX47" fmla="*/ 6065074 w 6182458"/>
                <a:gd name="connsiteY47" fmla="*/ 2788445 h 3902648"/>
                <a:gd name="connsiteX48" fmla="*/ 5342060 w 6182458"/>
                <a:gd name="connsiteY48" fmla="*/ 2969198 h 3902648"/>
                <a:gd name="connsiteX49" fmla="*/ 5373958 w 6182458"/>
                <a:gd name="connsiteY49" fmla="*/ 3256277 h 3902648"/>
                <a:gd name="connsiteX50" fmla="*/ 6043809 w 6182458"/>
                <a:gd name="connsiteY50" fmla="*/ 3341338 h 3902648"/>
                <a:gd name="connsiteX51" fmla="*/ 6073492 w 6182458"/>
                <a:gd name="connsiteY51" fmla="*/ 3902648 h 3902648"/>
                <a:gd name="connsiteX0" fmla="*/ 25781 w 6197118"/>
                <a:gd name="connsiteY0" fmla="*/ 130305 h 3902648"/>
                <a:gd name="connsiteX1" fmla="*/ 36414 w 6197118"/>
                <a:gd name="connsiteY1" fmla="*/ 651301 h 3902648"/>
                <a:gd name="connsiteX2" fmla="*/ 887019 w 6197118"/>
                <a:gd name="connsiteY2" fmla="*/ 885217 h 3902648"/>
                <a:gd name="connsiteX3" fmla="*/ 908284 w 6197118"/>
                <a:gd name="connsiteY3" fmla="*/ 1129766 h 3902648"/>
                <a:gd name="connsiteX4" fmla="*/ 110842 w 6197118"/>
                <a:gd name="connsiteY4" fmla="*/ 1246724 h 3902648"/>
                <a:gd name="connsiteX5" fmla="*/ 206535 w 6197118"/>
                <a:gd name="connsiteY5" fmla="*/ 1586966 h 3902648"/>
                <a:gd name="connsiteX6" fmla="*/ 865753 w 6197118"/>
                <a:gd name="connsiteY6" fmla="*/ 1693291 h 3902648"/>
                <a:gd name="connsiteX7" fmla="*/ 833856 w 6197118"/>
                <a:gd name="connsiteY7" fmla="*/ 1991003 h 3902648"/>
                <a:gd name="connsiteX8" fmla="*/ 47046 w 6197118"/>
                <a:gd name="connsiteY8" fmla="*/ 2139859 h 3902648"/>
                <a:gd name="connsiteX9" fmla="*/ 217167 w 6197118"/>
                <a:gd name="connsiteY9" fmla="*/ 2416305 h 3902648"/>
                <a:gd name="connsiteX10" fmla="*/ 887019 w 6197118"/>
                <a:gd name="connsiteY10" fmla="*/ 2575794 h 3902648"/>
                <a:gd name="connsiteX11" fmla="*/ 876386 w 6197118"/>
                <a:gd name="connsiteY11" fmla="*/ 2830975 h 3902648"/>
                <a:gd name="connsiteX12" fmla="*/ 78944 w 6197118"/>
                <a:gd name="connsiteY12" fmla="*/ 2990463 h 3902648"/>
                <a:gd name="connsiteX13" fmla="*/ 142739 w 6197118"/>
                <a:gd name="connsiteY13" fmla="*/ 3245645 h 3902648"/>
                <a:gd name="connsiteX14" fmla="*/ 1067772 w 6197118"/>
                <a:gd name="connsiteY14" fmla="*/ 3383868 h 3902648"/>
                <a:gd name="connsiteX15" fmla="*/ 1163465 w 6197118"/>
                <a:gd name="connsiteY15" fmla="*/ 2788444 h 3902648"/>
                <a:gd name="connsiteX16" fmla="*/ 1248526 w 6197118"/>
                <a:gd name="connsiteY16" fmla="*/ 204733 h 3902648"/>
                <a:gd name="connsiteX17" fmla="*/ 2641391 w 6197118"/>
                <a:gd name="connsiteY17" fmla="*/ 172836 h 3902648"/>
                <a:gd name="connsiteX18" fmla="*/ 2779614 w 6197118"/>
                <a:gd name="connsiteY18" fmla="*/ 693831 h 3902648"/>
                <a:gd name="connsiteX19" fmla="*/ 3460098 w 6197118"/>
                <a:gd name="connsiteY19" fmla="*/ 768259 h 3902648"/>
                <a:gd name="connsiteX20" fmla="*/ 3534526 w 6197118"/>
                <a:gd name="connsiteY20" fmla="*/ 1012808 h 3902648"/>
                <a:gd name="connsiteX21" fmla="*/ 2779614 w 6197118"/>
                <a:gd name="connsiteY21" fmla="*/ 1246724 h 3902648"/>
                <a:gd name="connsiteX22" fmla="*/ 2843409 w 6197118"/>
                <a:gd name="connsiteY22" fmla="*/ 1565701 h 3902648"/>
                <a:gd name="connsiteX23" fmla="*/ 3513260 w 6197118"/>
                <a:gd name="connsiteY23" fmla="*/ 1682659 h 3902648"/>
                <a:gd name="connsiteX24" fmla="*/ 3406935 w 6197118"/>
                <a:gd name="connsiteY24" fmla="*/ 2012268 h 3902648"/>
                <a:gd name="connsiteX25" fmla="*/ 2694553 w 6197118"/>
                <a:gd name="connsiteY25" fmla="*/ 2118594 h 3902648"/>
                <a:gd name="connsiteX26" fmla="*/ 2822144 w 6197118"/>
                <a:gd name="connsiteY26" fmla="*/ 2405673 h 3902648"/>
                <a:gd name="connsiteX27" fmla="*/ 3460098 w 6197118"/>
                <a:gd name="connsiteY27" fmla="*/ 2511998 h 3902648"/>
                <a:gd name="connsiteX28" fmla="*/ 3481363 w 6197118"/>
                <a:gd name="connsiteY28" fmla="*/ 2799077 h 3902648"/>
                <a:gd name="connsiteX29" fmla="*/ 2758349 w 6197118"/>
                <a:gd name="connsiteY29" fmla="*/ 2958566 h 3902648"/>
                <a:gd name="connsiteX30" fmla="*/ 2907205 w 6197118"/>
                <a:gd name="connsiteY30" fmla="*/ 3298808 h 3902648"/>
                <a:gd name="connsiteX31" fmla="*/ 3651484 w 6197118"/>
                <a:gd name="connsiteY31" fmla="*/ 3383868 h 3902648"/>
                <a:gd name="connsiteX32" fmla="*/ 3832237 w 6197118"/>
                <a:gd name="connsiteY32" fmla="*/ 2905403 h 3902648"/>
                <a:gd name="connsiteX33" fmla="*/ 3821605 w 6197118"/>
                <a:gd name="connsiteY33" fmla="*/ 608770 h 3902648"/>
                <a:gd name="connsiteX34" fmla="*/ 4193744 w 6197118"/>
                <a:gd name="connsiteY34" fmla="*/ 77142 h 3902648"/>
                <a:gd name="connsiteX35" fmla="*/ 5246367 w 6197118"/>
                <a:gd name="connsiteY35" fmla="*/ 162203 h 3902648"/>
                <a:gd name="connsiteX36" fmla="*/ 5373958 w 6197118"/>
                <a:gd name="connsiteY36" fmla="*/ 651301 h 3902648"/>
                <a:gd name="connsiteX37" fmla="*/ 5841791 w 6197118"/>
                <a:gd name="connsiteY37" fmla="*/ 736361 h 3902648"/>
                <a:gd name="connsiteX38" fmla="*/ 6128870 w 6197118"/>
                <a:gd name="connsiteY38" fmla="*/ 959645 h 3902648"/>
                <a:gd name="connsiteX39" fmla="*/ 5756730 w 6197118"/>
                <a:gd name="connsiteY39" fmla="*/ 1204194 h 3902648"/>
                <a:gd name="connsiteX40" fmla="*/ 5331428 w 6197118"/>
                <a:gd name="connsiteY40" fmla="*/ 1363682 h 3902648"/>
                <a:gd name="connsiteX41" fmla="*/ 5448387 w 6197118"/>
                <a:gd name="connsiteY41" fmla="*/ 1576333 h 3902648"/>
                <a:gd name="connsiteX42" fmla="*/ 6139502 w 6197118"/>
                <a:gd name="connsiteY42" fmla="*/ 1714556 h 3902648"/>
                <a:gd name="connsiteX43" fmla="*/ 6065074 w 6197118"/>
                <a:gd name="connsiteY43" fmla="*/ 1969738 h 3902648"/>
                <a:gd name="connsiteX44" fmla="*/ 5320795 w 6197118"/>
                <a:gd name="connsiteY44" fmla="*/ 2065431 h 3902648"/>
                <a:gd name="connsiteX45" fmla="*/ 5278265 w 6197118"/>
                <a:gd name="connsiteY45" fmla="*/ 2341877 h 3902648"/>
                <a:gd name="connsiteX46" fmla="*/ 6054442 w 6197118"/>
                <a:gd name="connsiteY46" fmla="*/ 2458836 h 3902648"/>
                <a:gd name="connsiteX47" fmla="*/ 6065074 w 6197118"/>
                <a:gd name="connsiteY47" fmla="*/ 2788445 h 3902648"/>
                <a:gd name="connsiteX48" fmla="*/ 5342060 w 6197118"/>
                <a:gd name="connsiteY48" fmla="*/ 2969198 h 3902648"/>
                <a:gd name="connsiteX49" fmla="*/ 5373958 w 6197118"/>
                <a:gd name="connsiteY49" fmla="*/ 3256277 h 3902648"/>
                <a:gd name="connsiteX50" fmla="*/ 6043809 w 6197118"/>
                <a:gd name="connsiteY50" fmla="*/ 3341338 h 3902648"/>
                <a:gd name="connsiteX51" fmla="*/ 6073492 w 6197118"/>
                <a:gd name="connsiteY51" fmla="*/ 3902648 h 3902648"/>
                <a:gd name="connsiteX0" fmla="*/ 25781 w 6197118"/>
                <a:gd name="connsiteY0" fmla="*/ 130305 h 3902648"/>
                <a:gd name="connsiteX1" fmla="*/ 36414 w 6197118"/>
                <a:gd name="connsiteY1" fmla="*/ 651301 h 3902648"/>
                <a:gd name="connsiteX2" fmla="*/ 887019 w 6197118"/>
                <a:gd name="connsiteY2" fmla="*/ 885217 h 3902648"/>
                <a:gd name="connsiteX3" fmla="*/ 908284 w 6197118"/>
                <a:gd name="connsiteY3" fmla="*/ 1129766 h 3902648"/>
                <a:gd name="connsiteX4" fmla="*/ 110842 w 6197118"/>
                <a:gd name="connsiteY4" fmla="*/ 1246724 h 3902648"/>
                <a:gd name="connsiteX5" fmla="*/ 206535 w 6197118"/>
                <a:gd name="connsiteY5" fmla="*/ 1586966 h 3902648"/>
                <a:gd name="connsiteX6" fmla="*/ 865753 w 6197118"/>
                <a:gd name="connsiteY6" fmla="*/ 1693291 h 3902648"/>
                <a:gd name="connsiteX7" fmla="*/ 833856 w 6197118"/>
                <a:gd name="connsiteY7" fmla="*/ 1991003 h 3902648"/>
                <a:gd name="connsiteX8" fmla="*/ 47046 w 6197118"/>
                <a:gd name="connsiteY8" fmla="*/ 2139859 h 3902648"/>
                <a:gd name="connsiteX9" fmla="*/ 217167 w 6197118"/>
                <a:gd name="connsiteY9" fmla="*/ 2416305 h 3902648"/>
                <a:gd name="connsiteX10" fmla="*/ 887019 w 6197118"/>
                <a:gd name="connsiteY10" fmla="*/ 2575794 h 3902648"/>
                <a:gd name="connsiteX11" fmla="*/ 876386 w 6197118"/>
                <a:gd name="connsiteY11" fmla="*/ 2830975 h 3902648"/>
                <a:gd name="connsiteX12" fmla="*/ 78944 w 6197118"/>
                <a:gd name="connsiteY12" fmla="*/ 2990463 h 3902648"/>
                <a:gd name="connsiteX13" fmla="*/ 142739 w 6197118"/>
                <a:gd name="connsiteY13" fmla="*/ 3245645 h 3902648"/>
                <a:gd name="connsiteX14" fmla="*/ 1067772 w 6197118"/>
                <a:gd name="connsiteY14" fmla="*/ 3383868 h 3902648"/>
                <a:gd name="connsiteX15" fmla="*/ 1163465 w 6197118"/>
                <a:gd name="connsiteY15" fmla="*/ 2788444 h 3902648"/>
                <a:gd name="connsiteX16" fmla="*/ 1248526 w 6197118"/>
                <a:gd name="connsiteY16" fmla="*/ 204733 h 3902648"/>
                <a:gd name="connsiteX17" fmla="*/ 2641391 w 6197118"/>
                <a:gd name="connsiteY17" fmla="*/ 172836 h 3902648"/>
                <a:gd name="connsiteX18" fmla="*/ 2779614 w 6197118"/>
                <a:gd name="connsiteY18" fmla="*/ 693831 h 3902648"/>
                <a:gd name="connsiteX19" fmla="*/ 3460098 w 6197118"/>
                <a:gd name="connsiteY19" fmla="*/ 768259 h 3902648"/>
                <a:gd name="connsiteX20" fmla="*/ 3534526 w 6197118"/>
                <a:gd name="connsiteY20" fmla="*/ 1012808 h 3902648"/>
                <a:gd name="connsiteX21" fmla="*/ 2779614 w 6197118"/>
                <a:gd name="connsiteY21" fmla="*/ 1246724 h 3902648"/>
                <a:gd name="connsiteX22" fmla="*/ 2843409 w 6197118"/>
                <a:gd name="connsiteY22" fmla="*/ 1565701 h 3902648"/>
                <a:gd name="connsiteX23" fmla="*/ 3513260 w 6197118"/>
                <a:gd name="connsiteY23" fmla="*/ 1682659 h 3902648"/>
                <a:gd name="connsiteX24" fmla="*/ 3406935 w 6197118"/>
                <a:gd name="connsiteY24" fmla="*/ 2012268 h 3902648"/>
                <a:gd name="connsiteX25" fmla="*/ 2694553 w 6197118"/>
                <a:gd name="connsiteY25" fmla="*/ 2118594 h 3902648"/>
                <a:gd name="connsiteX26" fmla="*/ 2822144 w 6197118"/>
                <a:gd name="connsiteY26" fmla="*/ 2405673 h 3902648"/>
                <a:gd name="connsiteX27" fmla="*/ 3460098 w 6197118"/>
                <a:gd name="connsiteY27" fmla="*/ 2511998 h 3902648"/>
                <a:gd name="connsiteX28" fmla="*/ 3481363 w 6197118"/>
                <a:gd name="connsiteY28" fmla="*/ 2799077 h 3902648"/>
                <a:gd name="connsiteX29" fmla="*/ 2758349 w 6197118"/>
                <a:gd name="connsiteY29" fmla="*/ 2958566 h 3902648"/>
                <a:gd name="connsiteX30" fmla="*/ 2907205 w 6197118"/>
                <a:gd name="connsiteY30" fmla="*/ 3298808 h 3902648"/>
                <a:gd name="connsiteX31" fmla="*/ 3651484 w 6197118"/>
                <a:gd name="connsiteY31" fmla="*/ 3383868 h 3902648"/>
                <a:gd name="connsiteX32" fmla="*/ 3832237 w 6197118"/>
                <a:gd name="connsiteY32" fmla="*/ 2905403 h 3902648"/>
                <a:gd name="connsiteX33" fmla="*/ 3821605 w 6197118"/>
                <a:gd name="connsiteY33" fmla="*/ 608770 h 3902648"/>
                <a:gd name="connsiteX34" fmla="*/ 4193744 w 6197118"/>
                <a:gd name="connsiteY34" fmla="*/ 77142 h 3902648"/>
                <a:gd name="connsiteX35" fmla="*/ 5246367 w 6197118"/>
                <a:gd name="connsiteY35" fmla="*/ 162203 h 3902648"/>
                <a:gd name="connsiteX36" fmla="*/ 5373958 w 6197118"/>
                <a:gd name="connsiteY36" fmla="*/ 651301 h 3902648"/>
                <a:gd name="connsiteX37" fmla="*/ 5841791 w 6197118"/>
                <a:gd name="connsiteY37" fmla="*/ 736361 h 3902648"/>
                <a:gd name="connsiteX38" fmla="*/ 6128870 w 6197118"/>
                <a:gd name="connsiteY38" fmla="*/ 959645 h 3902648"/>
                <a:gd name="connsiteX39" fmla="*/ 5756730 w 6197118"/>
                <a:gd name="connsiteY39" fmla="*/ 1204194 h 3902648"/>
                <a:gd name="connsiteX40" fmla="*/ 5373959 w 6197118"/>
                <a:gd name="connsiteY40" fmla="*/ 1225459 h 3902648"/>
                <a:gd name="connsiteX41" fmla="*/ 5448387 w 6197118"/>
                <a:gd name="connsiteY41" fmla="*/ 1576333 h 3902648"/>
                <a:gd name="connsiteX42" fmla="*/ 6139502 w 6197118"/>
                <a:gd name="connsiteY42" fmla="*/ 1714556 h 3902648"/>
                <a:gd name="connsiteX43" fmla="*/ 6065074 w 6197118"/>
                <a:gd name="connsiteY43" fmla="*/ 1969738 h 3902648"/>
                <a:gd name="connsiteX44" fmla="*/ 5320795 w 6197118"/>
                <a:gd name="connsiteY44" fmla="*/ 2065431 h 3902648"/>
                <a:gd name="connsiteX45" fmla="*/ 5278265 w 6197118"/>
                <a:gd name="connsiteY45" fmla="*/ 2341877 h 3902648"/>
                <a:gd name="connsiteX46" fmla="*/ 6054442 w 6197118"/>
                <a:gd name="connsiteY46" fmla="*/ 2458836 h 3902648"/>
                <a:gd name="connsiteX47" fmla="*/ 6065074 w 6197118"/>
                <a:gd name="connsiteY47" fmla="*/ 2788445 h 3902648"/>
                <a:gd name="connsiteX48" fmla="*/ 5342060 w 6197118"/>
                <a:gd name="connsiteY48" fmla="*/ 2969198 h 3902648"/>
                <a:gd name="connsiteX49" fmla="*/ 5373958 w 6197118"/>
                <a:gd name="connsiteY49" fmla="*/ 3256277 h 3902648"/>
                <a:gd name="connsiteX50" fmla="*/ 6043809 w 6197118"/>
                <a:gd name="connsiteY50" fmla="*/ 3341338 h 3902648"/>
                <a:gd name="connsiteX51" fmla="*/ 6073492 w 6197118"/>
                <a:gd name="connsiteY51" fmla="*/ 3902648 h 3902648"/>
                <a:gd name="connsiteX0" fmla="*/ 25781 w 6197118"/>
                <a:gd name="connsiteY0" fmla="*/ 130305 h 3902648"/>
                <a:gd name="connsiteX1" fmla="*/ 36414 w 6197118"/>
                <a:gd name="connsiteY1" fmla="*/ 651301 h 3902648"/>
                <a:gd name="connsiteX2" fmla="*/ 887019 w 6197118"/>
                <a:gd name="connsiteY2" fmla="*/ 885217 h 3902648"/>
                <a:gd name="connsiteX3" fmla="*/ 908284 w 6197118"/>
                <a:gd name="connsiteY3" fmla="*/ 1129766 h 3902648"/>
                <a:gd name="connsiteX4" fmla="*/ 110842 w 6197118"/>
                <a:gd name="connsiteY4" fmla="*/ 1246724 h 3902648"/>
                <a:gd name="connsiteX5" fmla="*/ 206535 w 6197118"/>
                <a:gd name="connsiteY5" fmla="*/ 1586966 h 3902648"/>
                <a:gd name="connsiteX6" fmla="*/ 865753 w 6197118"/>
                <a:gd name="connsiteY6" fmla="*/ 1693291 h 3902648"/>
                <a:gd name="connsiteX7" fmla="*/ 833856 w 6197118"/>
                <a:gd name="connsiteY7" fmla="*/ 1991003 h 3902648"/>
                <a:gd name="connsiteX8" fmla="*/ 47046 w 6197118"/>
                <a:gd name="connsiteY8" fmla="*/ 2139859 h 3902648"/>
                <a:gd name="connsiteX9" fmla="*/ 217167 w 6197118"/>
                <a:gd name="connsiteY9" fmla="*/ 2416305 h 3902648"/>
                <a:gd name="connsiteX10" fmla="*/ 887019 w 6197118"/>
                <a:gd name="connsiteY10" fmla="*/ 2575794 h 3902648"/>
                <a:gd name="connsiteX11" fmla="*/ 876386 w 6197118"/>
                <a:gd name="connsiteY11" fmla="*/ 2830975 h 3902648"/>
                <a:gd name="connsiteX12" fmla="*/ 78944 w 6197118"/>
                <a:gd name="connsiteY12" fmla="*/ 2990463 h 3902648"/>
                <a:gd name="connsiteX13" fmla="*/ 142739 w 6197118"/>
                <a:gd name="connsiteY13" fmla="*/ 3245645 h 3902648"/>
                <a:gd name="connsiteX14" fmla="*/ 1067772 w 6197118"/>
                <a:gd name="connsiteY14" fmla="*/ 3383868 h 3902648"/>
                <a:gd name="connsiteX15" fmla="*/ 1163465 w 6197118"/>
                <a:gd name="connsiteY15" fmla="*/ 2788444 h 3902648"/>
                <a:gd name="connsiteX16" fmla="*/ 1248526 w 6197118"/>
                <a:gd name="connsiteY16" fmla="*/ 204733 h 3902648"/>
                <a:gd name="connsiteX17" fmla="*/ 2641391 w 6197118"/>
                <a:gd name="connsiteY17" fmla="*/ 172836 h 3902648"/>
                <a:gd name="connsiteX18" fmla="*/ 2779614 w 6197118"/>
                <a:gd name="connsiteY18" fmla="*/ 693831 h 3902648"/>
                <a:gd name="connsiteX19" fmla="*/ 3460098 w 6197118"/>
                <a:gd name="connsiteY19" fmla="*/ 768259 h 3902648"/>
                <a:gd name="connsiteX20" fmla="*/ 3534526 w 6197118"/>
                <a:gd name="connsiteY20" fmla="*/ 1012808 h 3902648"/>
                <a:gd name="connsiteX21" fmla="*/ 2779614 w 6197118"/>
                <a:gd name="connsiteY21" fmla="*/ 1246724 h 3902648"/>
                <a:gd name="connsiteX22" fmla="*/ 2843409 w 6197118"/>
                <a:gd name="connsiteY22" fmla="*/ 1565701 h 3902648"/>
                <a:gd name="connsiteX23" fmla="*/ 3513260 w 6197118"/>
                <a:gd name="connsiteY23" fmla="*/ 1682659 h 3902648"/>
                <a:gd name="connsiteX24" fmla="*/ 3406935 w 6197118"/>
                <a:gd name="connsiteY24" fmla="*/ 2012268 h 3902648"/>
                <a:gd name="connsiteX25" fmla="*/ 2694553 w 6197118"/>
                <a:gd name="connsiteY25" fmla="*/ 2118594 h 3902648"/>
                <a:gd name="connsiteX26" fmla="*/ 2822144 w 6197118"/>
                <a:gd name="connsiteY26" fmla="*/ 2405673 h 3902648"/>
                <a:gd name="connsiteX27" fmla="*/ 3460098 w 6197118"/>
                <a:gd name="connsiteY27" fmla="*/ 2511998 h 3902648"/>
                <a:gd name="connsiteX28" fmla="*/ 3481363 w 6197118"/>
                <a:gd name="connsiteY28" fmla="*/ 2799077 h 3902648"/>
                <a:gd name="connsiteX29" fmla="*/ 2758349 w 6197118"/>
                <a:gd name="connsiteY29" fmla="*/ 2958566 h 3902648"/>
                <a:gd name="connsiteX30" fmla="*/ 2907205 w 6197118"/>
                <a:gd name="connsiteY30" fmla="*/ 3298808 h 3902648"/>
                <a:gd name="connsiteX31" fmla="*/ 3651484 w 6197118"/>
                <a:gd name="connsiteY31" fmla="*/ 3383868 h 3902648"/>
                <a:gd name="connsiteX32" fmla="*/ 3832237 w 6197118"/>
                <a:gd name="connsiteY32" fmla="*/ 2905403 h 3902648"/>
                <a:gd name="connsiteX33" fmla="*/ 3821605 w 6197118"/>
                <a:gd name="connsiteY33" fmla="*/ 608770 h 3902648"/>
                <a:gd name="connsiteX34" fmla="*/ 4193744 w 6197118"/>
                <a:gd name="connsiteY34" fmla="*/ 77142 h 3902648"/>
                <a:gd name="connsiteX35" fmla="*/ 5246367 w 6197118"/>
                <a:gd name="connsiteY35" fmla="*/ 162203 h 3902648"/>
                <a:gd name="connsiteX36" fmla="*/ 5373958 w 6197118"/>
                <a:gd name="connsiteY36" fmla="*/ 651301 h 3902648"/>
                <a:gd name="connsiteX37" fmla="*/ 5841791 w 6197118"/>
                <a:gd name="connsiteY37" fmla="*/ 736361 h 3902648"/>
                <a:gd name="connsiteX38" fmla="*/ 6128870 w 6197118"/>
                <a:gd name="connsiteY38" fmla="*/ 959645 h 3902648"/>
                <a:gd name="connsiteX39" fmla="*/ 5969382 w 6197118"/>
                <a:gd name="connsiteY39" fmla="*/ 1193562 h 3902648"/>
                <a:gd name="connsiteX40" fmla="*/ 5373959 w 6197118"/>
                <a:gd name="connsiteY40" fmla="*/ 1225459 h 3902648"/>
                <a:gd name="connsiteX41" fmla="*/ 5448387 w 6197118"/>
                <a:gd name="connsiteY41" fmla="*/ 1576333 h 3902648"/>
                <a:gd name="connsiteX42" fmla="*/ 6139502 w 6197118"/>
                <a:gd name="connsiteY42" fmla="*/ 1714556 h 3902648"/>
                <a:gd name="connsiteX43" fmla="*/ 6065074 w 6197118"/>
                <a:gd name="connsiteY43" fmla="*/ 1969738 h 3902648"/>
                <a:gd name="connsiteX44" fmla="*/ 5320795 w 6197118"/>
                <a:gd name="connsiteY44" fmla="*/ 2065431 h 3902648"/>
                <a:gd name="connsiteX45" fmla="*/ 5278265 w 6197118"/>
                <a:gd name="connsiteY45" fmla="*/ 2341877 h 3902648"/>
                <a:gd name="connsiteX46" fmla="*/ 6054442 w 6197118"/>
                <a:gd name="connsiteY46" fmla="*/ 2458836 h 3902648"/>
                <a:gd name="connsiteX47" fmla="*/ 6065074 w 6197118"/>
                <a:gd name="connsiteY47" fmla="*/ 2788445 h 3902648"/>
                <a:gd name="connsiteX48" fmla="*/ 5342060 w 6197118"/>
                <a:gd name="connsiteY48" fmla="*/ 2969198 h 3902648"/>
                <a:gd name="connsiteX49" fmla="*/ 5373958 w 6197118"/>
                <a:gd name="connsiteY49" fmla="*/ 3256277 h 3902648"/>
                <a:gd name="connsiteX50" fmla="*/ 6043809 w 6197118"/>
                <a:gd name="connsiteY50" fmla="*/ 3341338 h 3902648"/>
                <a:gd name="connsiteX51" fmla="*/ 6073492 w 6197118"/>
                <a:gd name="connsiteY51" fmla="*/ 3902648 h 390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97118" h="3902648">
                  <a:moveTo>
                    <a:pt x="25781" y="130305"/>
                  </a:moveTo>
                  <a:cubicBezTo>
                    <a:pt x="1857" y="338525"/>
                    <a:pt x="-22066" y="525482"/>
                    <a:pt x="36414" y="651301"/>
                  </a:cubicBezTo>
                  <a:cubicBezTo>
                    <a:pt x="94894" y="777120"/>
                    <a:pt x="741707" y="805473"/>
                    <a:pt x="887019" y="885217"/>
                  </a:cubicBezTo>
                  <a:cubicBezTo>
                    <a:pt x="1032331" y="964961"/>
                    <a:pt x="1037647" y="1069515"/>
                    <a:pt x="908284" y="1129766"/>
                  </a:cubicBezTo>
                  <a:cubicBezTo>
                    <a:pt x="778921" y="1190017"/>
                    <a:pt x="227800" y="1170524"/>
                    <a:pt x="110842" y="1246724"/>
                  </a:cubicBezTo>
                  <a:cubicBezTo>
                    <a:pt x="-6116" y="1322924"/>
                    <a:pt x="80717" y="1512538"/>
                    <a:pt x="206535" y="1586966"/>
                  </a:cubicBezTo>
                  <a:cubicBezTo>
                    <a:pt x="332353" y="1661394"/>
                    <a:pt x="761200" y="1625952"/>
                    <a:pt x="865753" y="1693291"/>
                  </a:cubicBezTo>
                  <a:cubicBezTo>
                    <a:pt x="970306" y="1760630"/>
                    <a:pt x="970307" y="1916575"/>
                    <a:pt x="833856" y="1991003"/>
                  </a:cubicBezTo>
                  <a:cubicBezTo>
                    <a:pt x="697405" y="2065431"/>
                    <a:pt x="149828" y="2068975"/>
                    <a:pt x="47046" y="2139859"/>
                  </a:cubicBezTo>
                  <a:cubicBezTo>
                    <a:pt x="-55736" y="2210743"/>
                    <a:pt x="77172" y="2343649"/>
                    <a:pt x="217167" y="2416305"/>
                  </a:cubicBezTo>
                  <a:cubicBezTo>
                    <a:pt x="357163" y="2488961"/>
                    <a:pt x="777149" y="2506682"/>
                    <a:pt x="887019" y="2575794"/>
                  </a:cubicBezTo>
                  <a:cubicBezTo>
                    <a:pt x="996889" y="2644906"/>
                    <a:pt x="1011065" y="2761864"/>
                    <a:pt x="876386" y="2830975"/>
                  </a:cubicBezTo>
                  <a:cubicBezTo>
                    <a:pt x="741707" y="2900086"/>
                    <a:pt x="201218" y="2921351"/>
                    <a:pt x="78944" y="2990463"/>
                  </a:cubicBezTo>
                  <a:cubicBezTo>
                    <a:pt x="-43330" y="3059575"/>
                    <a:pt x="-22066" y="3180078"/>
                    <a:pt x="142739" y="3245645"/>
                  </a:cubicBezTo>
                  <a:cubicBezTo>
                    <a:pt x="307544" y="3311213"/>
                    <a:pt x="897651" y="3460068"/>
                    <a:pt x="1067772" y="3383868"/>
                  </a:cubicBezTo>
                  <a:cubicBezTo>
                    <a:pt x="1237893" y="3307668"/>
                    <a:pt x="1133339" y="3318300"/>
                    <a:pt x="1163465" y="2788444"/>
                  </a:cubicBezTo>
                  <a:cubicBezTo>
                    <a:pt x="1193591" y="2258588"/>
                    <a:pt x="959675" y="598138"/>
                    <a:pt x="1248526" y="204733"/>
                  </a:cubicBezTo>
                  <a:cubicBezTo>
                    <a:pt x="1537377" y="-188672"/>
                    <a:pt x="2386210" y="91320"/>
                    <a:pt x="2641391" y="172836"/>
                  </a:cubicBezTo>
                  <a:cubicBezTo>
                    <a:pt x="2896572" y="254352"/>
                    <a:pt x="2643163" y="594594"/>
                    <a:pt x="2779614" y="693831"/>
                  </a:cubicBezTo>
                  <a:cubicBezTo>
                    <a:pt x="2916065" y="793068"/>
                    <a:pt x="3334279" y="715096"/>
                    <a:pt x="3460098" y="768259"/>
                  </a:cubicBezTo>
                  <a:cubicBezTo>
                    <a:pt x="3585917" y="821422"/>
                    <a:pt x="3647940" y="933064"/>
                    <a:pt x="3534526" y="1012808"/>
                  </a:cubicBezTo>
                  <a:cubicBezTo>
                    <a:pt x="3421112" y="1092552"/>
                    <a:pt x="2894800" y="1154575"/>
                    <a:pt x="2779614" y="1246724"/>
                  </a:cubicBezTo>
                  <a:cubicBezTo>
                    <a:pt x="2664428" y="1338873"/>
                    <a:pt x="2721135" y="1493045"/>
                    <a:pt x="2843409" y="1565701"/>
                  </a:cubicBezTo>
                  <a:cubicBezTo>
                    <a:pt x="2965683" y="1638357"/>
                    <a:pt x="3419339" y="1608231"/>
                    <a:pt x="3513260" y="1682659"/>
                  </a:cubicBezTo>
                  <a:cubicBezTo>
                    <a:pt x="3607181" y="1757087"/>
                    <a:pt x="3543386" y="1939612"/>
                    <a:pt x="3406935" y="2012268"/>
                  </a:cubicBezTo>
                  <a:cubicBezTo>
                    <a:pt x="3270484" y="2084924"/>
                    <a:pt x="2792018" y="2053027"/>
                    <a:pt x="2694553" y="2118594"/>
                  </a:cubicBezTo>
                  <a:cubicBezTo>
                    <a:pt x="2597088" y="2184161"/>
                    <a:pt x="2694553" y="2340106"/>
                    <a:pt x="2822144" y="2405673"/>
                  </a:cubicBezTo>
                  <a:cubicBezTo>
                    <a:pt x="2949735" y="2471240"/>
                    <a:pt x="3350228" y="2446431"/>
                    <a:pt x="3460098" y="2511998"/>
                  </a:cubicBezTo>
                  <a:cubicBezTo>
                    <a:pt x="3569968" y="2577565"/>
                    <a:pt x="3598321" y="2724649"/>
                    <a:pt x="3481363" y="2799077"/>
                  </a:cubicBezTo>
                  <a:cubicBezTo>
                    <a:pt x="3364405" y="2873505"/>
                    <a:pt x="2854042" y="2875278"/>
                    <a:pt x="2758349" y="2958566"/>
                  </a:cubicBezTo>
                  <a:cubicBezTo>
                    <a:pt x="2662656" y="3041854"/>
                    <a:pt x="2758349" y="3227924"/>
                    <a:pt x="2907205" y="3298808"/>
                  </a:cubicBezTo>
                  <a:cubicBezTo>
                    <a:pt x="3056061" y="3369692"/>
                    <a:pt x="3497312" y="3449435"/>
                    <a:pt x="3651484" y="3383868"/>
                  </a:cubicBezTo>
                  <a:cubicBezTo>
                    <a:pt x="3805656" y="3318301"/>
                    <a:pt x="3803884" y="3367919"/>
                    <a:pt x="3832237" y="2905403"/>
                  </a:cubicBezTo>
                  <a:cubicBezTo>
                    <a:pt x="3860591" y="2442887"/>
                    <a:pt x="3761354" y="1080147"/>
                    <a:pt x="3821605" y="608770"/>
                  </a:cubicBezTo>
                  <a:cubicBezTo>
                    <a:pt x="3881856" y="137393"/>
                    <a:pt x="3956284" y="151570"/>
                    <a:pt x="4193744" y="77142"/>
                  </a:cubicBezTo>
                  <a:cubicBezTo>
                    <a:pt x="4431204" y="2714"/>
                    <a:pt x="5049665" y="66510"/>
                    <a:pt x="5246367" y="162203"/>
                  </a:cubicBezTo>
                  <a:cubicBezTo>
                    <a:pt x="5443069" y="257896"/>
                    <a:pt x="5274721" y="555608"/>
                    <a:pt x="5373958" y="651301"/>
                  </a:cubicBezTo>
                  <a:cubicBezTo>
                    <a:pt x="5473195" y="746994"/>
                    <a:pt x="5715972" y="684970"/>
                    <a:pt x="5841791" y="736361"/>
                  </a:cubicBezTo>
                  <a:cubicBezTo>
                    <a:pt x="5967610" y="787752"/>
                    <a:pt x="6107605" y="883445"/>
                    <a:pt x="6128870" y="959645"/>
                  </a:cubicBezTo>
                  <a:cubicBezTo>
                    <a:pt x="6150135" y="1035845"/>
                    <a:pt x="6095201" y="1149260"/>
                    <a:pt x="5969382" y="1193562"/>
                  </a:cubicBezTo>
                  <a:cubicBezTo>
                    <a:pt x="5843564" y="1237864"/>
                    <a:pt x="5460791" y="1161664"/>
                    <a:pt x="5373959" y="1225459"/>
                  </a:cubicBezTo>
                  <a:cubicBezTo>
                    <a:pt x="5287127" y="1289254"/>
                    <a:pt x="5320797" y="1494817"/>
                    <a:pt x="5448387" y="1576333"/>
                  </a:cubicBezTo>
                  <a:cubicBezTo>
                    <a:pt x="5575977" y="1657849"/>
                    <a:pt x="6036721" y="1648989"/>
                    <a:pt x="6139502" y="1714556"/>
                  </a:cubicBezTo>
                  <a:cubicBezTo>
                    <a:pt x="6242283" y="1780123"/>
                    <a:pt x="6201525" y="1911259"/>
                    <a:pt x="6065074" y="1969738"/>
                  </a:cubicBezTo>
                  <a:cubicBezTo>
                    <a:pt x="5928623" y="2028217"/>
                    <a:pt x="5451930" y="2003408"/>
                    <a:pt x="5320795" y="2065431"/>
                  </a:cubicBezTo>
                  <a:cubicBezTo>
                    <a:pt x="5189660" y="2127454"/>
                    <a:pt x="5155991" y="2276310"/>
                    <a:pt x="5278265" y="2341877"/>
                  </a:cubicBezTo>
                  <a:cubicBezTo>
                    <a:pt x="5400539" y="2407444"/>
                    <a:pt x="5923307" y="2384408"/>
                    <a:pt x="6054442" y="2458836"/>
                  </a:cubicBezTo>
                  <a:cubicBezTo>
                    <a:pt x="6185577" y="2533264"/>
                    <a:pt x="6183804" y="2703385"/>
                    <a:pt x="6065074" y="2788445"/>
                  </a:cubicBezTo>
                  <a:cubicBezTo>
                    <a:pt x="5946344" y="2873505"/>
                    <a:pt x="5457246" y="2891226"/>
                    <a:pt x="5342060" y="2969198"/>
                  </a:cubicBezTo>
                  <a:cubicBezTo>
                    <a:pt x="5226874" y="3047170"/>
                    <a:pt x="5257000" y="3194254"/>
                    <a:pt x="5373958" y="3256277"/>
                  </a:cubicBezTo>
                  <a:cubicBezTo>
                    <a:pt x="5490916" y="3318300"/>
                    <a:pt x="5974845" y="3200272"/>
                    <a:pt x="6043809" y="3341338"/>
                  </a:cubicBezTo>
                  <a:cubicBezTo>
                    <a:pt x="6112773" y="3482404"/>
                    <a:pt x="6062195" y="3803411"/>
                    <a:pt x="6073492" y="3902648"/>
                  </a:cubicBezTo>
                </a:path>
              </a:pathLst>
            </a:custGeom>
            <a:noFill/>
            <a:ln w="31750">
              <a:solidFill>
                <a:srgbClr val="FF660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流程图: 过程 168"/>
            <p:cNvSpPr/>
            <p:nvPr/>
          </p:nvSpPr>
          <p:spPr>
            <a:xfrm>
              <a:off x="503548" y="1304764"/>
              <a:ext cx="720080" cy="252028"/>
            </a:xfrm>
            <a:prstGeom prst="flowChartProcess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zh-CN" altLang="en-US" sz="1400" b="1" dirty="0">
                  <a:solidFill>
                    <a:srgbClr val="FF6600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扫描链</a:t>
              </a:r>
              <a:endParaRPr lang="en-US" altLang="zh-CN" sz="1400" b="1" dirty="0">
                <a:solidFill>
                  <a:srgbClr val="FF6600"/>
                </a:solidFill>
                <a:latin typeface="Arial Narrow" panose="020B0606020202030204" pitchFamily="34" charset="0"/>
                <a:ea typeface="更纱黑体 UI SC" panose="02000500000000000000" pitchFamily="2" charset="-122"/>
              </a:endParaRPr>
            </a:p>
            <a:p>
              <a:pPr algn="ctr"/>
              <a:r>
                <a:rPr lang="en-US" altLang="zh-CN" sz="1400" b="1" dirty="0">
                  <a:solidFill>
                    <a:srgbClr val="FF6600"/>
                  </a:solidFill>
                  <a:latin typeface="Arial Narrow" panose="020B0606020202030204" pitchFamily="34" charset="0"/>
                  <a:ea typeface="更纱黑体 UI SC" panose="02000500000000000000" pitchFamily="2" charset="-122"/>
                </a:rPr>
                <a:t>Scan Chain</a:t>
              </a:r>
            </a:p>
          </p:txBody>
        </p:sp>
      </p:grpSp>
      <p:sp>
        <p:nvSpPr>
          <p:cNvPr id="171" name="文本框 170"/>
          <p:cNvSpPr txBox="1"/>
          <p:nvPr/>
        </p:nvSpPr>
        <p:spPr>
          <a:xfrm>
            <a:off x="971600" y="5589240"/>
            <a:ext cx="7200800" cy="864096"/>
          </a:xfrm>
          <a:prstGeom prst="rect">
            <a:avLst/>
          </a:prstGeom>
          <a:noFill/>
          <a:ln>
            <a:noFill/>
          </a:ln>
        </p:spPr>
        <p:txBody>
          <a:bodyPr wrap="none" lIns="36000" rIns="3600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0070C0"/>
                </a:solidFill>
                <a:latin typeface="Arial Narrow" panose="020B0606020202030204" pitchFamily="34" charset="0"/>
                <a:ea typeface="更纱黑体 UI SC" panose="02000500000000000000" pitchFamily="2" charset="-122"/>
              </a:rPr>
              <a:t>基于扫描的测试结构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扫描测试</a:t>
            </a:r>
          </a:p>
        </p:txBody>
      </p:sp>
    </p:spTree>
    <p:extLst>
      <p:ext uri="{BB962C8B-B14F-4D97-AF65-F5344CB8AC3E}">
        <p14:creationId xmlns:p14="http://schemas.microsoft.com/office/powerpoint/2010/main" val="253294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扫描测试时序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1600" y="5157192"/>
            <a:ext cx="7200800" cy="864096"/>
          </a:xfrm>
          <a:prstGeom prst="rect">
            <a:avLst/>
          </a:prstGeom>
          <a:noFill/>
          <a:ln>
            <a:noFill/>
          </a:ln>
        </p:spPr>
        <p:txBody>
          <a:bodyPr wrap="none" lIns="36000" rIns="3600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0070C0"/>
                </a:solidFill>
                <a:latin typeface="Arial Narrow" panose="020B0606020202030204" pitchFamily="34" charset="0"/>
                <a:ea typeface="更纱黑体 UI SC" panose="02000500000000000000" pitchFamily="2" charset="-122"/>
              </a:rPr>
              <a:t>有三个触发器的扫描测试时序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1259632" y="1700756"/>
            <a:ext cx="6588732" cy="3132400"/>
            <a:chOff x="1259632" y="1124744"/>
            <a:chExt cx="6588732" cy="3132400"/>
          </a:xfrm>
        </p:grpSpPr>
        <p:grpSp>
          <p:nvGrpSpPr>
            <p:cNvPr id="59" name="组合 58"/>
            <p:cNvGrpSpPr/>
            <p:nvPr/>
          </p:nvGrpSpPr>
          <p:grpSpPr>
            <a:xfrm>
              <a:off x="1259632" y="1268760"/>
              <a:ext cx="6588732" cy="2304256"/>
              <a:chOff x="863588" y="1268760"/>
              <a:chExt cx="6588732" cy="2304256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1943708" y="1268760"/>
                <a:ext cx="5400600" cy="360040"/>
              </a:xfrm>
              <a:custGeom>
                <a:avLst/>
                <a:gdLst>
                  <a:gd name="connsiteX0" fmla="*/ 360080 w 5400600"/>
                  <a:gd name="connsiteY0" fmla="*/ 0 h 1116124"/>
                  <a:gd name="connsiteX1" fmla="*/ 720080 w 5400600"/>
                  <a:gd name="connsiteY1" fmla="*/ 0 h 1116124"/>
                  <a:gd name="connsiteX2" fmla="*/ 720080 w 5400600"/>
                  <a:gd name="connsiteY2" fmla="*/ 360040 h 1116124"/>
                  <a:gd name="connsiteX3" fmla="*/ 1080120 w 5400600"/>
                  <a:gd name="connsiteY3" fmla="*/ 360040 h 1116124"/>
                  <a:gd name="connsiteX4" fmla="*/ 1080120 w 5400600"/>
                  <a:gd name="connsiteY4" fmla="*/ 0 h 1116124"/>
                  <a:gd name="connsiteX5" fmla="*/ 1440120 w 5400600"/>
                  <a:gd name="connsiteY5" fmla="*/ 0 h 1116124"/>
                  <a:gd name="connsiteX6" fmla="*/ 1440120 w 5400600"/>
                  <a:gd name="connsiteY6" fmla="*/ 360040 h 1116124"/>
                  <a:gd name="connsiteX7" fmla="*/ 1800200 w 5400600"/>
                  <a:gd name="connsiteY7" fmla="*/ 360040 h 1116124"/>
                  <a:gd name="connsiteX8" fmla="*/ 1800200 w 5400600"/>
                  <a:gd name="connsiteY8" fmla="*/ 0 h 1116124"/>
                  <a:gd name="connsiteX9" fmla="*/ 2160200 w 5400600"/>
                  <a:gd name="connsiteY9" fmla="*/ 0 h 1116124"/>
                  <a:gd name="connsiteX10" fmla="*/ 2160200 w 5400600"/>
                  <a:gd name="connsiteY10" fmla="*/ 360040 h 1116124"/>
                  <a:gd name="connsiteX11" fmla="*/ 2520280 w 5400600"/>
                  <a:gd name="connsiteY11" fmla="*/ 360040 h 1116124"/>
                  <a:gd name="connsiteX12" fmla="*/ 2520280 w 5400600"/>
                  <a:gd name="connsiteY12" fmla="*/ 0 h 1116124"/>
                  <a:gd name="connsiteX13" fmla="*/ 2880280 w 5400600"/>
                  <a:gd name="connsiteY13" fmla="*/ 0 h 1116124"/>
                  <a:gd name="connsiteX14" fmla="*/ 2880280 w 5400600"/>
                  <a:gd name="connsiteY14" fmla="*/ 360040 h 1116124"/>
                  <a:gd name="connsiteX15" fmla="*/ 3240360 w 5400600"/>
                  <a:gd name="connsiteY15" fmla="*/ 360040 h 1116124"/>
                  <a:gd name="connsiteX16" fmla="*/ 3240360 w 5400600"/>
                  <a:gd name="connsiteY16" fmla="*/ 0 h 1116124"/>
                  <a:gd name="connsiteX17" fmla="*/ 3600360 w 5400600"/>
                  <a:gd name="connsiteY17" fmla="*/ 0 h 1116124"/>
                  <a:gd name="connsiteX18" fmla="*/ 3600360 w 5400600"/>
                  <a:gd name="connsiteY18" fmla="*/ 360040 h 1116124"/>
                  <a:gd name="connsiteX19" fmla="*/ 3960440 w 5400600"/>
                  <a:gd name="connsiteY19" fmla="*/ 360040 h 1116124"/>
                  <a:gd name="connsiteX20" fmla="*/ 3960440 w 5400600"/>
                  <a:gd name="connsiteY20" fmla="*/ 0 h 1116124"/>
                  <a:gd name="connsiteX21" fmla="*/ 4320440 w 5400600"/>
                  <a:gd name="connsiteY21" fmla="*/ 0 h 1116124"/>
                  <a:gd name="connsiteX22" fmla="*/ 4320440 w 5400600"/>
                  <a:gd name="connsiteY22" fmla="*/ 360040 h 1116124"/>
                  <a:gd name="connsiteX23" fmla="*/ 4680520 w 5400600"/>
                  <a:gd name="connsiteY23" fmla="*/ 360040 h 1116124"/>
                  <a:gd name="connsiteX24" fmla="*/ 4680520 w 5400600"/>
                  <a:gd name="connsiteY24" fmla="*/ 0 h 1116124"/>
                  <a:gd name="connsiteX25" fmla="*/ 5040520 w 5400600"/>
                  <a:gd name="connsiteY25" fmla="*/ 0 h 1116124"/>
                  <a:gd name="connsiteX26" fmla="*/ 5040520 w 5400600"/>
                  <a:gd name="connsiteY26" fmla="*/ 360040 h 1116124"/>
                  <a:gd name="connsiteX27" fmla="*/ 5400600 w 5400600"/>
                  <a:gd name="connsiteY27" fmla="*/ 360040 h 1116124"/>
                  <a:gd name="connsiteX28" fmla="*/ 5400600 w 5400600"/>
                  <a:gd name="connsiteY28" fmla="*/ 1116124 h 1116124"/>
                  <a:gd name="connsiteX29" fmla="*/ 0 w 5400600"/>
                  <a:gd name="connsiteY29" fmla="*/ 1116124 h 1116124"/>
                  <a:gd name="connsiteX30" fmla="*/ 0 w 5400600"/>
                  <a:gd name="connsiteY30" fmla="*/ 360040 h 1116124"/>
                  <a:gd name="connsiteX31" fmla="*/ 360080 w 5400600"/>
                  <a:gd name="connsiteY31" fmla="*/ 360040 h 1116124"/>
                  <a:gd name="connsiteX0" fmla="*/ 5400600 w 5492040"/>
                  <a:gd name="connsiteY0" fmla="*/ 1116124 h 1207564"/>
                  <a:gd name="connsiteX1" fmla="*/ 0 w 5492040"/>
                  <a:gd name="connsiteY1" fmla="*/ 1116124 h 1207564"/>
                  <a:gd name="connsiteX2" fmla="*/ 0 w 5492040"/>
                  <a:gd name="connsiteY2" fmla="*/ 360040 h 1207564"/>
                  <a:gd name="connsiteX3" fmla="*/ 360080 w 5492040"/>
                  <a:gd name="connsiteY3" fmla="*/ 360040 h 1207564"/>
                  <a:gd name="connsiteX4" fmla="*/ 360080 w 5492040"/>
                  <a:gd name="connsiteY4" fmla="*/ 0 h 1207564"/>
                  <a:gd name="connsiteX5" fmla="*/ 720080 w 5492040"/>
                  <a:gd name="connsiteY5" fmla="*/ 0 h 1207564"/>
                  <a:gd name="connsiteX6" fmla="*/ 720080 w 5492040"/>
                  <a:gd name="connsiteY6" fmla="*/ 360040 h 1207564"/>
                  <a:gd name="connsiteX7" fmla="*/ 1080120 w 5492040"/>
                  <a:gd name="connsiteY7" fmla="*/ 360040 h 1207564"/>
                  <a:gd name="connsiteX8" fmla="*/ 1080120 w 5492040"/>
                  <a:gd name="connsiteY8" fmla="*/ 0 h 1207564"/>
                  <a:gd name="connsiteX9" fmla="*/ 1440120 w 5492040"/>
                  <a:gd name="connsiteY9" fmla="*/ 0 h 1207564"/>
                  <a:gd name="connsiteX10" fmla="*/ 1440120 w 5492040"/>
                  <a:gd name="connsiteY10" fmla="*/ 360040 h 1207564"/>
                  <a:gd name="connsiteX11" fmla="*/ 1800200 w 5492040"/>
                  <a:gd name="connsiteY11" fmla="*/ 360040 h 1207564"/>
                  <a:gd name="connsiteX12" fmla="*/ 1800200 w 5492040"/>
                  <a:gd name="connsiteY12" fmla="*/ 0 h 1207564"/>
                  <a:gd name="connsiteX13" fmla="*/ 2160200 w 5492040"/>
                  <a:gd name="connsiteY13" fmla="*/ 0 h 1207564"/>
                  <a:gd name="connsiteX14" fmla="*/ 2160200 w 5492040"/>
                  <a:gd name="connsiteY14" fmla="*/ 360040 h 1207564"/>
                  <a:gd name="connsiteX15" fmla="*/ 2520280 w 5492040"/>
                  <a:gd name="connsiteY15" fmla="*/ 360040 h 1207564"/>
                  <a:gd name="connsiteX16" fmla="*/ 2520280 w 5492040"/>
                  <a:gd name="connsiteY16" fmla="*/ 0 h 1207564"/>
                  <a:gd name="connsiteX17" fmla="*/ 2880280 w 5492040"/>
                  <a:gd name="connsiteY17" fmla="*/ 0 h 1207564"/>
                  <a:gd name="connsiteX18" fmla="*/ 2880280 w 5492040"/>
                  <a:gd name="connsiteY18" fmla="*/ 360040 h 1207564"/>
                  <a:gd name="connsiteX19" fmla="*/ 3240360 w 5492040"/>
                  <a:gd name="connsiteY19" fmla="*/ 360040 h 1207564"/>
                  <a:gd name="connsiteX20" fmla="*/ 3240360 w 5492040"/>
                  <a:gd name="connsiteY20" fmla="*/ 0 h 1207564"/>
                  <a:gd name="connsiteX21" fmla="*/ 3600360 w 5492040"/>
                  <a:gd name="connsiteY21" fmla="*/ 0 h 1207564"/>
                  <a:gd name="connsiteX22" fmla="*/ 3600360 w 5492040"/>
                  <a:gd name="connsiteY22" fmla="*/ 360040 h 1207564"/>
                  <a:gd name="connsiteX23" fmla="*/ 3960440 w 5492040"/>
                  <a:gd name="connsiteY23" fmla="*/ 360040 h 1207564"/>
                  <a:gd name="connsiteX24" fmla="*/ 3960440 w 5492040"/>
                  <a:gd name="connsiteY24" fmla="*/ 0 h 1207564"/>
                  <a:gd name="connsiteX25" fmla="*/ 4320440 w 5492040"/>
                  <a:gd name="connsiteY25" fmla="*/ 0 h 1207564"/>
                  <a:gd name="connsiteX26" fmla="*/ 4320440 w 5492040"/>
                  <a:gd name="connsiteY26" fmla="*/ 360040 h 1207564"/>
                  <a:gd name="connsiteX27" fmla="*/ 4680520 w 5492040"/>
                  <a:gd name="connsiteY27" fmla="*/ 360040 h 1207564"/>
                  <a:gd name="connsiteX28" fmla="*/ 4680520 w 5492040"/>
                  <a:gd name="connsiteY28" fmla="*/ 0 h 1207564"/>
                  <a:gd name="connsiteX29" fmla="*/ 5040520 w 5492040"/>
                  <a:gd name="connsiteY29" fmla="*/ 0 h 1207564"/>
                  <a:gd name="connsiteX30" fmla="*/ 5040520 w 5492040"/>
                  <a:gd name="connsiteY30" fmla="*/ 360040 h 1207564"/>
                  <a:gd name="connsiteX31" fmla="*/ 5400600 w 5492040"/>
                  <a:gd name="connsiteY31" fmla="*/ 360040 h 1207564"/>
                  <a:gd name="connsiteX32" fmla="*/ 5492040 w 5492040"/>
                  <a:gd name="connsiteY32" fmla="*/ 1207564 h 1207564"/>
                  <a:gd name="connsiteX0" fmla="*/ 5400600 w 5400600"/>
                  <a:gd name="connsiteY0" fmla="*/ 1116124 h 1116124"/>
                  <a:gd name="connsiteX1" fmla="*/ 0 w 5400600"/>
                  <a:gd name="connsiteY1" fmla="*/ 1116124 h 1116124"/>
                  <a:gd name="connsiteX2" fmla="*/ 0 w 5400600"/>
                  <a:gd name="connsiteY2" fmla="*/ 360040 h 1116124"/>
                  <a:gd name="connsiteX3" fmla="*/ 360080 w 5400600"/>
                  <a:gd name="connsiteY3" fmla="*/ 360040 h 1116124"/>
                  <a:gd name="connsiteX4" fmla="*/ 360080 w 5400600"/>
                  <a:gd name="connsiteY4" fmla="*/ 0 h 1116124"/>
                  <a:gd name="connsiteX5" fmla="*/ 720080 w 5400600"/>
                  <a:gd name="connsiteY5" fmla="*/ 0 h 1116124"/>
                  <a:gd name="connsiteX6" fmla="*/ 720080 w 5400600"/>
                  <a:gd name="connsiteY6" fmla="*/ 360040 h 1116124"/>
                  <a:gd name="connsiteX7" fmla="*/ 1080120 w 5400600"/>
                  <a:gd name="connsiteY7" fmla="*/ 360040 h 1116124"/>
                  <a:gd name="connsiteX8" fmla="*/ 1080120 w 5400600"/>
                  <a:gd name="connsiteY8" fmla="*/ 0 h 1116124"/>
                  <a:gd name="connsiteX9" fmla="*/ 1440120 w 5400600"/>
                  <a:gd name="connsiteY9" fmla="*/ 0 h 1116124"/>
                  <a:gd name="connsiteX10" fmla="*/ 1440120 w 5400600"/>
                  <a:gd name="connsiteY10" fmla="*/ 360040 h 1116124"/>
                  <a:gd name="connsiteX11" fmla="*/ 1800200 w 5400600"/>
                  <a:gd name="connsiteY11" fmla="*/ 360040 h 1116124"/>
                  <a:gd name="connsiteX12" fmla="*/ 1800200 w 5400600"/>
                  <a:gd name="connsiteY12" fmla="*/ 0 h 1116124"/>
                  <a:gd name="connsiteX13" fmla="*/ 2160200 w 5400600"/>
                  <a:gd name="connsiteY13" fmla="*/ 0 h 1116124"/>
                  <a:gd name="connsiteX14" fmla="*/ 2160200 w 5400600"/>
                  <a:gd name="connsiteY14" fmla="*/ 360040 h 1116124"/>
                  <a:gd name="connsiteX15" fmla="*/ 2520280 w 5400600"/>
                  <a:gd name="connsiteY15" fmla="*/ 360040 h 1116124"/>
                  <a:gd name="connsiteX16" fmla="*/ 2520280 w 5400600"/>
                  <a:gd name="connsiteY16" fmla="*/ 0 h 1116124"/>
                  <a:gd name="connsiteX17" fmla="*/ 2880280 w 5400600"/>
                  <a:gd name="connsiteY17" fmla="*/ 0 h 1116124"/>
                  <a:gd name="connsiteX18" fmla="*/ 2880280 w 5400600"/>
                  <a:gd name="connsiteY18" fmla="*/ 360040 h 1116124"/>
                  <a:gd name="connsiteX19" fmla="*/ 3240360 w 5400600"/>
                  <a:gd name="connsiteY19" fmla="*/ 360040 h 1116124"/>
                  <a:gd name="connsiteX20" fmla="*/ 3240360 w 5400600"/>
                  <a:gd name="connsiteY20" fmla="*/ 0 h 1116124"/>
                  <a:gd name="connsiteX21" fmla="*/ 3600360 w 5400600"/>
                  <a:gd name="connsiteY21" fmla="*/ 0 h 1116124"/>
                  <a:gd name="connsiteX22" fmla="*/ 3600360 w 5400600"/>
                  <a:gd name="connsiteY22" fmla="*/ 360040 h 1116124"/>
                  <a:gd name="connsiteX23" fmla="*/ 3960440 w 5400600"/>
                  <a:gd name="connsiteY23" fmla="*/ 360040 h 1116124"/>
                  <a:gd name="connsiteX24" fmla="*/ 3960440 w 5400600"/>
                  <a:gd name="connsiteY24" fmla="*/ 0 h 1116124"/>
                  <a:gd name="connsiteX25" fmla="*/ 4320440 w 5400600"/>
                  <a:gd name="connsiteY25" fmla="*/ 0 h 1116124"/>
                  <a:gd name="connsiteX26" fmla="*/ 4320440 w 5400600"/>
                  <a:gd name="connsiteY26" fmla="*/ 360040 h 1116124"/>
                  <a:gd name="connsiteX27" fmla="*/ 4680520 w 5400600"/>
                  <a:gd name="connsiteY27" fmla="*/ 360040 h 1116124"/>
                  <a:gd name="connsiteX28" fmla="*/ 4680520 w 5400600"/>
                  <a:gd name="connsiteY28" fmla="*/ 0 h 1116124"/>
                  <a:gd name="connsiteX29" fmla="*/ 5040520 w 5400600"/>
                  <a:gd name="connsiteY29" fmla="*/ 0 h 1116124"/>
                  <a:gd name="connsiteX30" fmla="*/ 5040520 w 5400600"/>
                  <a:gd name="connsiteY30" fmla="*/ 360040 h 1116124"/>
                  <a:gd name="connsiteX31" fmla="*/ 5400600 w 5400600"/>
                  <a:gd name="connsiteY31" fmla="*/ 360040 h 1116124"/>
                  <a:gd name="connsiteX0" fmla="*/ 0 w 5400600"/>
                  <a:gd name="connsiteY0" fmla="*/ 1116124 h 1116124"/>
                  <a:gd name="connsiteX1" fmla="*/ 0 w 5400600"/>
                  <a:gd name="connsiteY1" fmla="*/ 360040 h 1116124"/>
                  <a:gd name="connsiteX2" fmla="*/ 360080 w 5400600"/>
                  <a:gd name="connsiteY2" fmla="*/ 360040 h 1116124"/>
                  <a:gd name="connsiteX3" fmla="*/ 360080 w 5400600"/>
                  <a:gd name="connsiteY3" fmla="*/ 0 h 1116124"/>
                  <a:gd name="connsiteX4" fmla="*/ 720080 w 5400600"/>
                  <a:gd name="connsiteY4" fmla="*/ 0 h 1116124"/>
                  <a:gd name="connsiteX5" fmla="*/ 720080 w 5400600"/>
                  <a:gd name="connsiteY5" fmla="*/ 360040 h 1116124"/>
                  <a:gd name="connsiteX6" fmla="*/ 1080120 w 5400600"/>
                  <a:gd name="connsiteY6" fmla="*/ 360040 h 1116124"/>
                  <a:gd name="connsiteX7" fmla="*/ 1080120 w 5400600"/>
                  <a:gd name="connsiteY7" fmla="*/ 0 h 1116124"/>
                  <a:gd name="connsiteX8" fmla="*/ 1440120 w 5400600"/>
                  <a:gd name="connsiteY8" fmla="*/ 0 h 1116124"/>
                  <a:gd name="connsiteX9" fmla="*/ 1440120 w 5400600"/>
                  <a:gd name="connsiteY9" fmla="*/ 360040 h 1116124"/>
                  <a:gd name="connsiteX10" fmla="*/ 1800200 w 5400600"/>
                  <a:gd name="connsiteY10" fmla="*/ 360040 h 1116124"/>
                  <a:gd name="connsiteX11" fmla="*/ 1800200 w 5400600"/>
                  <a:gd name="connsiteY11" fmla="*/ 0 h 1116124"/>
                  <a:gd name="connsiteX12" fmla="*/ 2160200 w 5400600"/>
                  <a:gd name="connsiteY12" fmla="*/ 0 h 1116124"/>
                  <a:gd name="connsiteX13" fmla="*/ 2160200 w 5400600"/>
                  <a:gd name="connsiteY13" fmla="*/ 360040 h 1116124"/>
                  <a:gd name="connsiteX14" fmla="*/ 2520280 w 5400600"/>
                  <a:gd name="connsiteY14" fmla="*/ 360040 h 1116124"/>
                  <a:gd name="connsiteX15" fmla="*/ 2520280 w 5400600"/>
                  <a:gd name="connsiteY15" fmla="*/ 0 h 1116124"/>
                  <a:gd name="connsiteX16" fmla="*/ 2880280 w 5400600"/>
                  <a:gd name="connsiteY16" fmla="*/ 0 h 1116124"/>
                  <a:gd name="connsiteX17" fmla="*/ 2880280 w 5400600"/>
                  <a:gd name="connsiteY17" fmla="*/ 360040 h 1116124"/>
                  <a:gd name="connsiteX18" fmla="*/ 3240360 w 5400600"/>
                  <a:gd name="connsiteY18" fmla="*/ 360040 h 1116124"/>
                  <a:gd name="connsiteX19" fmla="*/ 3240360 w 5400600"/>
                  <a:gd name="connsiteY19" fmla="*/ 0 h 1116124"/>
                  <a:gd name="connsiteX20" fmla="*/ 3600360 w 5400600"/>
                  <a:gd name="connsiteY20" fmla="*/ 0 h 1116124"/>
                  <a:gd name="connsiteX21" fmla="*/ 3600360 w 5400600"/>
                  <a:gd name="connsiteY21" fmla="*/ 360040 h 1116124"/>
                  <a:gd name="connsiteX22" fmla="*/ 3960440 w 5400600"/>
                  <a:gd name="connsiteY22" fmla="*/ 360040 h 1116124"/>
                  <a:gd name="connsiteX23" fmla="*/ 3960440 w 5400600"/>
                  <a:gd name="connsiteY23" fmla="*/ 0 h 1116124"/>
                  <a:gd name="connsiteX24" fmla="*/ 4320440 w 5400600"/>
                  <a:gd name="connsiteY24" fmla="*/ 0 h 1116124"/>
                  <a:gd name="connsiteX25" fmla="*/ 4320440 w 5400600"/>
                  <a:gd name="connsiteY25" fmla="*/ 360040 h 1116124"/>
                  <a:gd name="connsiteX26" fmla="*/ 4680520 w 5400600"/>
                  <a:gd name="connsiteY26" fmla="*/ 360040 h 1116124"/>
                  <a:gd name="connsiteX27" fmla="*/ 4680520 w 5400600"/>
                  <a:gd name="connsiteY27" fmla="*/ 0 h 1116124"/>
                  <a:gd name="connsiteX28" fmla="*/ 5040520 w 5400600"/>
                  <a:gd name="connsiteY28" fmla="*/ 0 h 1116124"/>
                  <a:gd name="connsiteX29" fmla="*/ 5040520 w 5400600"/>
                  <a:gd name="connsiteY29" fmla="*/ 360040 h 1116124"/>
                  <a:gd name="connsiteX30" fmla="*/ 5400600 w 5400600"/>
                  <a:gd name="connsiteY30" fmla="*/ 360040 h 1116124"/>
                  <a:gd name="connsiteX0" fmla="*/ 0 w 5400600"/>
                  <a:gd name="connsiteY0" fmla="*/ 360040 h 360040"/>
                  <a:gd name="connsiteX1" fmla="*/ 360080 w 5400600"/>
                  <a:gd name="connsiteY1" fmla="*/ 360040 h 360040"/>
                  <a:gd name="connsiteX2" fmla="*/ 360080 w 5400600"/>
                  <a:gd name="connsiteY2" fmla="*/ 0 h 360040"/>
                  <a:gd name="connsiteX3" fmla="*/ 720080 w 5400600"/>
                  <a:gd name="connsiteY3" fmla="*/ 0 h 360040"/>
                  <a:gd name="connsiteX4" fmla="*/ 720080 w 5400600"/>
                  <a:gd name="connsiteY4" fmla="*/ 360040 h 360040"/>
                  <a:gd name="connsiteX5" fmla="*/ 1080120 w 5400600"/>
                  <a:gd name="connsiteY5" fmla="*/ 360040 h 360040"/>
                  <a:gd name="connsiteX6" fmla="*/ 1080120 w 5400600"/>
                  <a:gd name="connsiteY6" fmla="*/ 0 h 360040"/>
                  <a:gd name="connsiteX7" fmla="*/ 1440120 w 5400600"/>
                  <a:gd name="connsiteY7" fmla="*/ 0 h 360040"/>
                  <a:gd name="connsiteX8" fmla="*/ 1440120 w 5400600"/>
                  <a:gd name="connsiteY8" fmla="*/ 360040 h 360040"/>
                  <a:gd name="connsiteX9" fmla="*/ 1800200 w 5400600"/>
                  <a:gd name="connsiteY9" fmla="*/ 360040 h 360040"/>
                  <a:gd name="connsiteX10" fmla="*/ 1800200 w 5400600"/>
                  <a:gd name="connsiteY10" fmla="*/ 0 h 360040"/>
                  <a:gd name="connsiteX11" fmla="*/ 2160200 w 5400600"/>
                  <a:gd name="connsiteY11" fmla="*/ 0 h 360040"/>
                  <a:gd name="connsiteX12" fmla="*/ 2160200 w 5400600"/>
                  <a:gd name="connsiteY12" fmla="*/ 360040 h 360040"/>
                  <a:gd name="connsiteX13" fmla="*/ 2520280 w 5400600"/>
                  <a:gd name="connsiteY13" fmla="*/ 360040 h 360040"/>
                  <a:gd name="connsiteX14" fmla="*/ 2520280 w 5400600"/>
                  <a:gd name="connsiteY14" fmla="*/ 0 h 360040"/>
                  <a:gd name="connsiteX15" fmla="*/ 2880280 w 5400600"/>
                  <a:gd name="connsiteY15" fmla="*/ 0 h 360040"/>
                  <a:gd name="connsiteX16" fmla="*/ 2880280 w 5400600"/>
                  <a:gd name="connsiteY16" fmla="*/ 360040 h 360040"/>
                  <a:gd name="connsiteX17" fmla="*/ 3240360 w 5400600"/>
                  <a:gd name="connsiteY17" fmla="*/ 360040 h 360040"/>
                  <a:gd name="connsiteX18" fmla="*/ 3240360 w 5400600"/>
                  <a:gd name="connsiteY18" fmla="*/ 0 h 360040"/>
                  <a:gd name="connsiteX19" fmla="*/ 3600360 w 5400600"/>
                  <a:gd name="connsiteY19" fmla="*/ 0 h 360040"/>
                  <a:gd name="connsiteX20" fmla="*/ 3600360 w 5400600"/>
                  <a:gd name="connsiteY20" fmla="*/ 360040 h 360040"/>
                  <a:gd name="connsiteX21" fmla="*/ 3960440 w 5400600"/>
                  <a:gd name="connsiteY21" fmla="*/ 360040 h 360040"/>
                  <a:gd name="connsiteX22" fmla="*/ 3960440 w 5400600"/>
                  <a:gd name="connsiteY22" fmla="*/ 0 h 360040"/>
                  <a:gd name="connsiteX23" fmla="*/ 4320440 w 5400600"/>
                  <a:gd name="connsiteY23" fmla="*/ 0 h 360040"/>
                  <a:gd name="connsiteX24" fmla="*/ 4320440 w 5400600"/>
                  <a:gd name="connsiteY24" fmla="*/ 360040 h 360040"/>
                  <a:gd name="connsiteX25" fmla="*/ 4680520 w 5400600"/>
                  <a:gd name="connsiteY25" fmla="*/ 360040 h 360040"/>
                  <a:gd name="connsiteX26" fmla="*/ 4680520 w 5400600"/>
                  <a:gd name="connsiteY26" fmla="*/ 0 h 360040"/>
                  <a:gd name="connsiteX27" fmla="*/ 5040520 w 5400600"/>
                  <a:gd name="connsiteY27" fmla="*/ 0 h 360040"/>
                  <a:gd name="connsiteX28" fmla="*/ 5040520 w 5400600"/>
                  <a:gd name="connsiteY28" fmla="*/ 360040 h 360040"/>
                  <a:gd name="connsiteX29" fmla="*/ 5400600 w 5400600"/>
                  <a:gd name="connsiteY29" fmla="*/ 360040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400600" h="360040">
                    <a:moveTo>
                      <a:pt x="0" y="360040"/>
                    </a:moveTo>
                    <a:lnTo>
                      <a:pt x="360080" y="360040"/>
                    </a:lnTo>
                    <a:lnTo>
                      <a:pt x="360080" y="0"/>
                    </a:lnTo>
                    <a:lnTo>
                      <a:pt x="720080" y="0"/>
                    </a:lnTo>
                    <a:lnTo>
                      <a:pt x="720080" y="360040"/>
                    </a:lnTo>
                    <a:lnTo>
                      <a:pt x="1080120" y="360040"/>
                    </a:lnTo>
                    <a:lnTo>
                      <a:pt x="1080120" y="0"/>
                    </a:lnTo>
                    <a:lnTo>
                      <a:pt x="1440120" y="0"/>
                    </a:lnTo>
                    <a:lnTo>
                      <a:pt x="1440120" y="360040"/>
                    </a:lnTo>
                    <a:lnTo>
                      <a:pt x="1800200" y="360040"/>
                    </a:lnTo>
                    <a:lnTo>
                      <a:pt x="1800200" y="0"/>
                    </a:lnTo>
                    <a:lnTo>
                      <a:pt x="2160200" y="0"/>
                    </a:lnTo>
                    <a:lnTo>
                      <a:pt x="2160200" y="360040"/>
                    </a:lnTo>
                    <a:lnTo>
                      <a:pt x="2520280" y="360040"/>
                    </a:lnTo>
                    <a:lnTo>
                      <a:pt x="2520280" y="0"/>
                    </a:lnTo>
                    <a:lnTo>
                      <a:pt x="2880280" y="0"/>
                    </a:lnTo>
                    <a:lnTo>
                      <a:pt x="2880280" y="360040"/>
                    </a:lnTo>
                    <a:lnTo>
                      <a:pt x="3240360" y="360040"/>
                    </a:lnTo>
                    <a:lnTo>
                      <a:pt x="3240360" y="0"/>
                    </a:lnTo>
                    <a:lnTo>
                      <a:pt x="3600360" y="0"/>
                    </a:lnTo>
                    <a:lnTo>
                      <a:pt x="3600360" y="360040"/>
                    </a:lnTo>
                    <a:lnTo>
                      <a:pt x="3960440" y="360040"/>
                    </a:lnTo>
                    <a:lnTo>
                      <a:pt x="3960440" y="0"/>
                    </a:lnTo>
                    <a:lnTo>
                      <a:pt x="4320440" y="0"/>
                    </a:lnTo>
                    <a:lnTo>
                      <a:pt x="4320440" y="360040"/>
                    </a:lnTo>
                    <a:lnTo>
                      <a:pt x="4680520" y="360040"/>
                    </a:lnTo>
                    <a:lnTo>
                      <a:pt x="4680520" y="0"/>
                    </a:lnTo>
                    <a:lnTo>
                      <a:pt x="5040520" y="0"/>
                    </a:lnTo>
                    <a:lnTo>
                      <a:pt x="5040520" y="360040"/>
                    </a:lnTo>
                    <a:lnTo>
                      <a:pt x="5400600" y="360040"/>
                    </a:lnTo>
                  </a:path>
                </a:pathLst>
              </a:cu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691680" y="1916832"/>
                <a:ext cx="5760640" cy="360040"/>
                <a:chOff x="1691680" y="1808820"/>
                <a:chExt cx="5760640" cy="360040"/>
              </a:xfrm>
            </p:grpSpPr>
            <p:sp>
              <p:nvSpPr>
                <p:cNvPr id="13" name="任意多边形 12"/>
                <p:cNvSpPr/>
                <p:nvPr/>
              </p:nvSpPr>
              <p:spPr>
                <a:xfrm>
                  <a:off x="3132000" y="1808820"/>
                  <a:ext cx="720000" cy="360000"/>
                </a:xfrm>
                <a:custGeom>
                  <a:avLst/>
                  <a:gdLst>
                    <a:gd name="connsiteX0" fmla="*/ 90000 w 756104"/>
                    <a:gd name="connsiteY0" fmla="*/ 0 h 360000"/>
                    <a:gd name="connsiteX1" fmla="*/ 666104 w 756104"/>
                    <a:gd name="connsiteY1" fmla="*/ 0 h 360000"/>
                    <a:gd name="connsiteX2" fmla="*/ 756104 w 756104"/>
                    <a:gd name="connsiteY2" fmla="*/ 180000 h 360000"/>
                    <a:gd name="connsiteX3" fmla="*/ 666104 w 756104"/>
                    <a:gd name="connsiteY3" fmla="*/ 360000 h 360000"/>
                    <a:gd name="connsiteX4" fmla="*/ 90000 w 756104"/>
                    <a:gd name="connsiteY4" fmla="*/ 360000 h 360000"/>
                    <a:gd name="connsiteX5" fmla="*/ 0 w 756104"/>
                    <a:gd name="connsiteY5" fmla="*/ 18000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104" h="360000">
                      <a:moveTo>
                        <a:pt x="90000" y="0"/>
                      </a:moveTo>
                      <a:lnTo>
                        <a:pt x="666104" y="0"/>
                      </a:lnTo>
                      <a:lnTo>
                        <a:pt x="756104" y="180000"/>
                      </a:lnTo>
                      <a:lnTo>
                        <a:pt x="666104" y="360000"/>
                      </a:lnTo>
                      <a:lnTo>
                        <a:pt x="90000" y="360000"/>
                      </a:lnTo>
                      <a:lnTo>
                        <a:pt x="0" y="1800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S2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>
                  <a:off x="3852000" y="1808820"/>
                  <a:ext cx="720000" cy="360000"/>
                </a:xfrm>
                <a:custGeom>
                  <a:avLst/>
                  <a:gdLst>
                    <a:gd name="connsiteX0" fmla="*/ 90000 w 756104"/>
                    <a:gd name="connsiteY0" fmla="*/ 0 h 360000"/>
                    <a:gd name="connsiteX1" fmla="*/ 666104 w 756104"/>
                    <a:gd name="connsiteY1" fmla="*/ 0 h 360000"/>
                    <a:gd name="connsiteX2" fmla="*/ 756104 w 756104"/>
                    <a:gd name="connsiteY2" fmla="*/ 180000 h 360000"/>
                    <a:gd name="connsiteX3" fmla="*/ 666104 w 756104"/>
                    <a:gd name="connsiteY3" fmla="*/ 360000 h 360000"/>
                    <a:gd name="connsiteX4" fmla="*/ 90000 w 756104"/>
                    <a:gd name="connsiteY4" fmla="*/ 360000 h 360000"/>
                    <a:gd name="connsiteX5" fmla="*/ 0 w 756104"/>
                    <a:gd name="connsiteY5" fmla="*/ 18000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104" h="360000">
                      <a:moveTo>
                        <a:pt x="90000" y="0"/>
                      </a:moveTo>
                      <a:lnTo>
                        <a:pt x="666104" y="0"/>
                      </a:lnTo>
                      <a:lnTo>
                        <a:pt x="756104" y="180000"/>
                      </a:lnTo>
                      <a:lnTo>
                        <a:pt x="666104" y="360000"/>
                      </a:lnTo>
                      <a:lnTo>
                        <a:pt x="90000" y="360000"/>
                      </a:lnTo>
                      <a:lnTo>
                        <a:pt x="0" y="1800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S3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>
                  <a:off x="5292160" y="1808820"/>
                  <a:ext cx="720000" cy="360000"/>
                </a:xfrm>
                <a:custGeom>
                  <a:avLst/>
                  <a:gdLst>
                    <a:gd name="connsiteX0" fmla="*/ 90000 w 756104"/>
                    <a:gd name="connsiteY0" fmla="*/ 0 h 360000"/>
                    <a:gd name="connsiteX1" fmla="*/ 666104 w 756104"/>
                    <a:gd name="connsiteY1" fmla="*/ 0 h 360000"/>
                    <a:gd name="connsiteX2" fmla="*/ 756104 w 756104"/>
                    <a:gd name="connsiteY2" fmla="*/ 180000 h 360000"/>
                    <a:gd name="connsiteX3" fmla="*/ 666104 w 756104"/>
                    <a:gd name="connsiteY3" fmla="*/ 360000 h 360000"/>
                    <a:gd name="connsiteX4" fmla="*/ 90000 w 756104"/>
                    <a:gd name="connsiteY4" fmla="*/ 360000 h 360000"/>
                    <a:gd name="connsiteX5" fmla="*/ 0 w 756104"/>
                    <a:gd name="connsiteY5" fmla="*/ 18000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104" h="360000">
                      <a:moveTo>
                        <a:pt x="90000" y="0"/>
                      </a:moveTo>
                      <a:lnTo>
                        <a:pt x="666104" y="0"/>
                      </a:lnTo>
                      <a:lnTo>
                        <a:pt x="756104" y="180000"/>
                      </a:lnTo>
                      <a:lnTo>
                        <a:pt x="666104" y="360000"/>
                      </a:lnTo>
                      <a:lnTo>
                        <a:pt x="90000" y="360000"/>
                      </a:lnTo>
                      <a:lnTo>
                        <a:pt x="0" y="1800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S4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>
                  <a:off x="4572000" y="1808820"/>
                  <a:ext cx="720000" cy="360000"/>
                </a:xfrm>
                <a:custGeom>
                  <a:avLst/>
                  <a:gdLst>
                    <a:gd name="connsiteX0" fmla="*/ 90000 w 756104"/>
                    <a:gd name="connsiteY0" fmla="*/ 0 h 360000"/>
                    <a:gd name="connsiteX1" fmla="*/ 666104 w 756104"/>
                    <a:gd name="connsiteY1" fmla="*/ 0 h 360000"/>
                    <a:gd name="connsiteX2" fmla="*/ 756104 w 756104"/>
                    <a:gd name="connsiteY2" fmla="*/ 180000 h 360000"/>
                    <a:gd name="connsiteX3" fmla="*/ 666104 w 756104"/>
                    <a:gd name="connsiteY3" fmla="*/ 360000 h 360000"/>
                    <a:gd name="connsiteX4" fmla="*/ 90000 w 756104"/>
                    <a:gd name="connsiteY4" fmla="*/ 360000 h 360000"/>
                    <a:gd name="connsiteX5" fmla="*/ 0 w 756104"/>
                    <a:gd name="connsiteY5" fmla="*/ 18000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104" h="360000">
                      <a:moveTo>
                        <a:pt x="90000" y="0"/>
                      </a:moveTo>
                      <a:lnTo>
                        <a:pt x="666104" y="0"/>
                      </a:lnTo>
                      <a:lnTo>
                        <a:pt x="756104" y="180000"/>
                      </a:lnTo>
                      <a:lnTo>
                        <a:pt x="666104" y="360000"/>
                      </a:lnTo>
                      <a:lnTo>
                        <a:pt x="90000" y="360000"/>
                      </a:lnTo>
                      <a:lnTo>
                        <a:pt x="0" y="1800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X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5" name="任意多边形 34"/>
                <p:cNvSpPr/>
                <p:nvPr/>
              </p:nvSpPr>
              <p:spPr>
                <a:xfrm>
                  <a:off x="1943708" y="1808820"/>
                  <a:ext cx="468052" cy="360000"/>
                </a:xfrm>
                <a:custGeom>
                  <a:avLst/>
                  <a:gdLst>
                    <a:gd name="connsiteX0" fmla="*/ 0 w 468052"/>
                    <a:gd name="connsiteY0" fmla="*/ 0 h 360000"/>
                    <a:gd name="connsiteX1" fmla="*/ 382350 w 468052"/>
                    <a:gd name="connsiteY1" fmla="*/ 0 h 360000"/>
                    <a:gd name="connsiteX2" fmla="*/ 468052 w 468052"/>
                    <a:gd name="connsiteY2" fmla="*/ 180000 h 360000"/>
                    <a:gd name="connsiteX3" fmla="*/ 382350 w 468052"/>
                    <a:gd name="connsiteY3" fmla="*/ 360000 h 360000"/>
                    <a:gd name="connsiteX4" fmla="*/ 0 w 468052"/>
                    <a:gd name="connsiteY4" fmla="*/ 360000 h 360000"/>
                    <a:gd name="connsiteX0" fmla="*/ 0 w 468052"/>
                    <a:gd name="connsiteY0" fmla="*/ 0 h 360000"/>
                    <a:gd name="connsiteX1" fmla="*/ 382350 w 468052"/>
                    <a:gd name="connsiteY1" fmla="*/ 0 h 360000"/>
                    <a:gd name="connsiteX2" fmla="*/ 468052 w 468052"/>
                    <a:gd name="connsiteY2" fmla="*/ 180000 h 360000"/>
                    <a:gd name="connsiteX3" fmla="*/ 382350 w 468052"/>
                    <a:gd name="connsiteY3" fmla="*/ 360000 h 360000"/>
                    <a:gd name="connsiteX4" fmla="*/ 0 w 468052"/>
                    <a:gd name="connsiteY4" fmla="*/ 360000 h 360000"/>
                    <a:gd name="connsiteX5" fmla="*/ 91440 w 468052"/>
                    <a:gd name="connsiteY5" fmla="*/ 91440 h 360000"/>
                    <a:gd name="connsiteX0" fmla="*/ 0 w 468052"/>
                    <a:gd name="connsiteY0" fmla="*/ 0 h 360000"/>
                    <a:gd name="connsiteX1" fmla="*/ 382350 w 468052"/>
                    <a:gd name="connsiteY1" fmla="*/ 0 h 360000"/>
                    <a:gd name="connsiteX2" fmla="*/ 468052 w 468052"/>
                    <a:gd name="connsiteY2" fmla="*/ 180000 h 360000"/>
                    <a:gd name="connsiteX3" fmla="*/ 382350 w 468052"/>
                    <a:gd name="connsiteY3" fmla="*/ 360000 h 360000"/>
                    <a:gd name="connsiteX4" fmla="*/ 0 w 468052"/>
                    <a:gd name="connsiteY4" fmla="*/ 36000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052" h="360000">
                      <a:moveTo>
                        <a:pt x="0" y="0"/>
                      </a:moveTo>
                      <a:lnTo>
                        <a:pt x="382350" y="0"/>
                      </a:lnTo>
                      <a:lnTo>
                        <a:pt x="468052" y="180000"/>
                      </a:lnTo>
                      <a:lnTo>
                        <a:pt x="382350" y="360000"/>
                      </a:lnTo>
                      <a:lnTo>
                        <a:pt x="0" y="360000"/>
                      </a:ln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732240" y="1808820"/>
                  <a:ext cx="612068" cy="360000"/>
                </a:xfrm>
                <a:custGeom>
                  <a:avLst/>
                  <a:gdLst>
                    <a:gd name="connsiteX0" fmla="*/ 85703 w 612068"/>
                    <a:gd name="connsiteY0" fmla="*/ 0 h 360000"/>
                    <a:gd name="connsiteX1" fmla="*/ 612068 w 612068"/>
                    <a:gd name="connsiteY1" fmla="*/ 0 h 360000"/>
                    <a:gd name="connsiteX2" fmla="*/ 612068 w 612068"/>
                    <a:gd name="connsiteY2" fmla="*/ 360000 h 360000"/>
                    <a:gd name="connsiteX3" fmla="*/ 85703 w 612068"/>
                    <a:gd name="connsiteY3" fmla="*/ 360000 h 360000"/>
                    <a:gd name="connsiteX4" fmla="*/ 0 w 612068"/>
                    <a:gd name="connsiteY4" fmla="*/ 180000 h 360000"/>
                    <a:gd name="connsiteX0" fmla="*/ 612068 w 703508"/>
                    <a:gd name="connsiteY0" fmla="*/ 360000 h 451440"/>
                    <a:gd name="connsiteX1" fmla="*/ 85703 w 703508"/>
                    <a:gd name="connsiteY1" fmla="*/ 360000 h 451440"/>
                    <a:gd name="connsiteX2" fmla="*/ 0 w 703508"/>
                    <a:gd name="connsiteY2" fmla="*/ 180000 h 451440"/>
                    <a:gd name="connsiteX3" fmla="*/ 85703 w 703508"/>
                    <a:gd name="connsiteY3" fmla="*/ 0 h 451440"/>
                    <a:gd name="connsiteX4" fmla="*/ 612068 w 703508"/>
                    <a:gd name="connsiteY4" fmla="*/ 0 h 451440"/>
                    <a:gd name="connsiteX5" fmla="*/ 703508 w 703508"/>
                    <a:gd name="connsiteY5" fmla="*/ 451440 h 451440"/>
                    <a:gd name="connsiteX0" fmla="*/ 612068 w 612068"/>
                    <a:gd name="connsiteY0" fmla="*/ 360000 h 360000"/>
                    <a:gd name="connsiteX1" fmla="*/ 85703 w 612068"/>
                    <a:gd name="connsiteY1" fmla="*/ 360000 h 360000"/>
                    <a:gd name="connsiteX2" fmla="*/ 0 w 612068"/>
                    <a:gd name="connsiteY2" fmla="*/ 180000 h 360000"/>
                    <a:gd name="connsiteX3" fmla="*/ 85703 w 612068"/>
                    <a:gd name="connsiteY3" fmla="*/ 0 h 360000"/>
                    <a:gd name="connsiteX4" fmla="*/ 612068 w 612068"/>
                    <a:gd name="connsiteY4" fmla="*/ 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068" h="360000">
                      <a:moveTo>
                        <a:pt x="612068" y="360000"/>
                      </a:moveTo>
                      <a:lnTo>
                        <a:pt x="85703" y="360000"/>
                      </a:lnTo>
                      <a:lnTo>
                        <a:pt x="0" y="180000"/>
                      </a:lnTo>
                      <a:lnTo>
                        <a:pt x="85703" y="0"/>
                      </a:lnTo>
                      <a:lnTo>
                        <a:pt x="612068" y="0"/>
                      </a:ln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6012160" y="1808820"/>
                  <a:ext cx="720000" cy="360000"/>
                </a:xfrm>
                <a:custGeom>
                  <a:avLst/>
                  <a:gdLst>
                    <a:gd name="connsiteX0" fmla="*/ 90000 w 756104"/>
                    <a:gd name="connsiteY0" fmla="*/ 0 h 360000"/>
                    <a:gd name="connsiteX1" fmla="*/ 666104 w 756104"/>
                    <a:gd name="connsiteY1" fmla="*/ 0 h 360000"/>
                    <a:gd name="connsiteX2" fmla="*/ 756104 w 756104"/>
                    <a:gd name="connsiteY2" fmla="*/ 180000 h 360000"/>
                    <a:gd name="connsiteX3" fmla="*/ 666104 w 756104"/>
                    <a:gd name="connsiteY3" fmla="*/ 360000 h 360000"/>
                    <a:gd name="connsiteX4" fmla="*/ 90000 w 756104"/>
                    <a:gd name="connsiteY4" fmla="*/ 360000 h 360000"/>
                    <a:gd name="connsiteX5" fmla="*/ 0 w 756104"/>
                    <a:gd name="connsiteY5" fmla="*/ 18000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104" h="360000">
                      <a:moveTo>
                        <a:pt x="90000" y="0"/>
                      </a:moveTo>
                      <a:lnTo>
                        <a:pt x="666104" y="0"/>
                      </a:lnTo>
                      <a:lnTo>
                        <a:pt x="756104" y="180000"/>
                      </a:lnTo>
                      <a:lnTo>
                        <a:pt x="666104" y="360000"/>
                      </a:lnTo>
                      <a:lnTo>
                        <a:pt x="90000" y="360000"/>
                      </a:lnTo>
                      <a:lnTo>
                        <a:pt x="0" y="1800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S5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>
                  <a:off x="2411840" y="1808820"/>
                  <a:ext cx="720000" cy="360000"/>
                </a:xfrm>
                <a:custGeom>
                  <a:avLst/>
                  <a:gdLst>
                    <a:gd name="connsiteX0" fmla="*/ 90000 w 756104"/>
                    <a:gd name="connsiteY0" fmla="*/ 0 h 360000"/>
                    <a:gd name="connsiteX1" fmla="*/ 666104 w 756104"/>
                    <a:gd name="connsiteY1" fmla="*/ 0 h 360000"/>
                    <a:gd name="connsiteX2" fmla="*/ 756104 w 756104"/>
                    <a:gd name="connsiteY2" fmla="*/ 180000 h 360000"/>
                    <a:gd name="connsiteX3" fmla="*/ 666104 w 756104"/>
                    <a:gd name="connsiteY3" fmla="*/ 360000 h 360000"/>
                    <a:gd name="connsiteX4" fmla="*/ 90000 w 756104"/>
                    <a:gd name="connsiteY4" fmla="*/ 360000 h 360000"/>
                    <a:gd name="connsiteX5" fmla="*/ 0 w 756104"/>
                    <a:gd name="connsiteY5" fmla="*/ 18000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104" h="360000">
                      <a:moveTo>
                        <a:pt x="90000" y="0"/>
                      </a:moveTo>
                      <a:lnTo>
                        <a:pt x="666104" y="0"/>
                      </a:lnTo>
                      <a:lnTo>
                        <a:pt x="756104" y="180000"/>
                      </a:lnTo>
                      <a:lnTo>
                        <a:pt x="666104" y="360000"/>
                      </a:lnTo>
                      <a:lnTo>
                        <a:pt x="90000" y="360000"/>
                      </a:lnTo>
                      <a:lnTo>
                        <a:pt x="0" y="1800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S1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1691680" y="1808820"/>
                  <a:ext cx="720080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X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6732240" y="1808820"/>
                  <a:ext cx="720080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S6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1691680" y="3212976"/>
                <a:ext cx="5760640" cy="360040"/>
                <a:chOff x="1691680" y="1808820"/>
                <a:chExt cx="5760640" cy="360040"/>
              </a:xfrm>
            </p:grpSpPr>
            <p:sp>
              <p:nvSpPr>
                <p:cNvPr id="42" name="任意多边形 41"/>
                <p:cNvSpPr/>
                <p:nvPr/>
              </p:nvSpPr>
              <p:spPr>
                <a:xfrm>
                  <a:off x="3132000" y="1808820"/>
                  <a:ext cx="720000" cy="360000"/>
                </a:xfrm>
                <a:custGeom>
                  <a:avLst/>
                  <a:gdLst>
                    <a:gd name="connsiteX0" fmla="*/ 90000 w 756104"/>
                    <a:gd name="connsiteY0" fmla="*/ 0 h 360000"/>
                    <a:gd name="connsiteX1" fmla="*/ 666104 w 756104"/>
                    <a:gd name="connsiteY1" fmla="*/ 0 h 360000"/>
                    <a:gd name="connsiteX2" fmla="*/ 756104 w 756104"/>
                    <a:gd name="connsiteY2" fmla="*/ 180000 h 360000"/>
                    <a:gd name="connsiteX3" fmla="*/ 666104 w 756104"/>
                    <a:gd name="connsiteY3" fmla="*/ 360000 h 360000"/>
                    <a:gd name="connsiteX4" fmla="*/ 90000 w 756104"/>
                    <a:gd name="connsiteY4" fmla="*/ 360000 h 360000"/>
                    <a:gd name="connsiteX5" fmla="*/ 0 w 756104"/>
                    <a:gd name="connsiteY5" fmla="*/ 18000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104" h="360000">
                      <a:moveTo>
                        <a:pt x="90000" y="0"/>
                      </a:moveTo>
                      <a:lnTo>
                        <a:pt x="666104" y="0"/>
                      </a:lnTo>
                      <a:lnTo>
                        <a:pt x="756104" y="180000"/>
                      </a:lnTo>
                      <a:lnTo>
                        <a:pt x="666104" y="360000"/>
                      </a:lnTo>
                      <a:lnTo>
                        <a:pt x="90000" y="360000"/>
                      </a:lnTo>
                      <a:lnTo>
                        <a:pt x="0" y="1800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X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3" name="任意多边形 42"/>
                <p:cNvSpPr/>
                <p:nvPr/>
              </p:nvSpPr>
              <p:spPr>
                <a:xfrm>
                  <a:off x="3852000" y="1808820"/>
                  <a:ext cx="720000" cy="360000"/>
                </a:xfrm>
                <a:custGeom>
                  <a:avLst/>
                  <a:gdLst>
                    <a:gd name="connsiteX0" fmla="*/ 90000 w 756104"/>
                    <a:gd name="connsiteY0" fmla="*/ 0 h 360000"/>
                    <a:gd name="connsiteX1" fmla="*/ 666104 w 756104"/>
                    <a:gd name="connsiteY1" fmla="*/ 0 h 360000"/>
                    <a:gd name="connsiteX2" fmla="*/ 756104 w 756104"/>
                    <a:gd name="connsiteY2" fmla="*/ 180000 h 360000"/>
                    <a:gd name="connsiteX3" fmla="*/ 666104 w 756104"/>
                    <a:gd name="connsiteY3" fmla="*/ 360000 h 360000"/>
                    <a:gd name="connsiteX4" fmla="*/ 90000 w 756104"/>
                    <a:gd name="connsiteY4" fmla="*/ 360000 h 360000"/>
                    <a:gd name="connsiteX5" fmla="*/ 0 w 756104"/>
                    <a:gd name="connsiteY5" fmla="*/ 18000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104" h="360000">
                      <a:moveTo>
                        <a:pt x="90000" y="0"/>
                      </a:moveTo>
                      <a:lnTo>
                        <a:pt x="666104" y="0"/>
                      </a:lnTo>
                      <a:lnTo>
                        <a:pt x="756104" y="180000"/>
                      </a:lnTo>
                      <a:lnTo>
                        <a:pt x="666104" y="360000"/>
                      </a:lnTo>
                      <a:lnTo>
                        <a:pt x="90000" y="360000"/>
                      </a:lnTo>
                      <a:lnTo>
                        <a:pt x="0" y="1800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X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>
                  <a:off x="5292160" y="1808820"/>
                  <a:ext cx="720000" cy="360000"/>
                </a:xfrm>
                <a:custGeom>
                  <a:avLst/>
                  <a:gdLst>
                    <a:gd name="connsiteX0" fmla="*/ 90000 w 756104"/>
                    <a:gd name="connsiteY0" fmla="*/ 0 h 360000"/>
                    <a:gd name="connsiteX1" fmla="*/ 666104 w 756104"/>
                    <a:gd name="connsiteY1" fmla="*/ 0 h 360000"/>
                    <a:gd name="connsiteX2" fmla="*/ 756104 w 756104"/>
                    <a:gd name="connsiteY2" fmla="*/ 180000 h 360000"/>
                    <a:gd name="connsiteX3" fmla="*/ 666104 w 756104"/>
                    <a:gd name="connsiteY3" fmla="*/ 360000 h 360000"/>
                    <a:gd name="connsiteX4" fmla="*/ 90000 w 756104"/>
                    <a:gd name="connsiteY4" fmla="*/ 360000 h 360000"/>
                    <a:gd name="connsiteX5" fmla="*/ 0 w 756104"/>
                    <a:gd name="connsiteY5" fmla="*/ 18000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104" h="360000">
                      <a:moveTo>
                        <a:pt x="90000" y="0"/>
                      </a:moveTo>
                      <a:lnTo>
                        <a:pt x="666104" y="0"/>
                      </a:lnTo>
                      <a:lnTo>
                        <a:pt x="756104" y="180000"/>
                      </a:lnTo>
                      <a:lnTo>
                        <a:pt x="666104" y="360000"/>
                      </a:lnTo>
                      <a:lnTo>
                        <a:pt x="90000" y="360000"/>
                      </a:lnTo>
                      <a:lnTo>
                        <a:pt x="0" y="1800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C1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5" name="任意多边形 44"/>
                <p:cNvSpPr/>
                <p:nvPr/>
              </p:nvSpPr>
              <p:spPr>
                <a:xfrm>
                  <a:off x="4572000" y="1808820"/>
                  <a:ext cx="720000" cy="360000"/>
                </a:xfrm>
                <a:custGeom>
                  <a:avLst/>
                  <a:gdLst>
                    <a:gd name="connsiteX0" fmla="*/ 90000 w 756104"/>
                    <a:gd name="connsiteY0" fmla="*/ 0 h 360000"/>
                    <a:gd name="connsiteX1" fmla="*/ 666104 w 756104"/>
                    <a:gd name="connsiteY1" fmla="*/ 0 h 360000"/>
                    <a:gd name="connsiteX2" fmla="*/ 756104 w 756104"/>
                    <a:gd name="connsiteY2" fmla="*/ 180000 h 360000"/>
                    <a:gd name="connsiteX3" fmla="*/ 666104 w 756104"/>
                    <a:gd name="connsiteY3" fmla="*/ 360000 h 360000"/>
                    <a:gd name="connsiteX4" fmla="*/ 90000 w 756104"/>
                    <a:gd name="connsiteY4" fmla="*/ 360000 h 360000"/>
                    <a:gd name="connsiteX5" fmla="*/ 0 w 756104"/>
                    <a:gd name="connsiteY5" fmla="*/ 18000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104" h="360000">
                      <a:moveTo>
                        <a:pt x="90000" y="0"/>
                      </a:moveTo>
                      <a:lnTo>
                        <a:pt x="666104" y="0"/>
                      </a:lnTo>
                      <a:lnTo>
                        <a:pt x="756104" y="180000"/>
                      </a:lnTo>
                      <a:lnTo>
                        <a:pt x="666104" y="360000"/>
                      </a:lnTo>
                      <a:lnTo>
                        <a:pt x="90000" y="360000"/>
                      </a:lnTo>
                      <a:lnTo>
                        <a:pt x="0" y="1800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X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6" name="任意多边形 45"/>
                <p:cNvSpPr/>
                <p:nvPr/>
              </p:nvSpPr>
              <p:spPr>
                <a:xfrm>
                  <a:off x="1943708" y="1808820"/>
                  <a:ext cx="468052" cy="360000"/>
                </a:xfrm>
                <a:custGeom>
                  <a:avLst/>
                  <a:gdLst>
                    <a:gd name="connsiteX0" fmla="*/ 0 w 468052"/>
                    <a:gd name="connsiteY0" fmla="*/ 0 h 360000"/>
                    <a:gd name="connsiteX1" fmla="*/ 382350 w 468052"/>
                    <a:gd name="connsiteY1" fmla="*/ 0 h 360000"/>
                    <a:gd name="connsiteX2" fmla="*/ 468052 w 468052"/>
                    <a:gd name="connsiteY2" fmla="*/ 180000 h 360000"/>
                    <a:gd name="connsiteX3" fmla="*/ 382350 w 468052"/>
                    <a:gd name="connsiteY3" fmla="*/ 360000 h 360000"/>
                    <a:gd name="connsiteX4" fmla="*/ 0 w 468052"/>
                    <a:gd name="connsiteY4" fmla="*/ 360000 h 360000"/>
                    <a:gd name="connsiteX0" fmla="*/ 0 w 468052"/>
                    <a:gd name="connsiteY0" fmla="*/ 0 h 360000"/>
                    <a:gd name="connsiteX1" fmla="*/ 382350 w 468052"/>
                    <a:gd name="connsiteY1" fmla="*/ 0 h 360000"/>
                    <a:gd name="connsiteX2" fmla="*/ 468052 w 468052"/>
                    <a:gd name="connsiteY2" fmla="*/ 180000 h 360000"/>
                    <a:gd name="connsiteX3" fmla="*/ 382350 w 468052"/>
                    <a:gd name="connsiteY3" fmla="*/ 360000 h 360000"/>
                    <a:gd name="connsiteX4" fmla="*/ 0 w 468052"/>
                    <a:gd name="connsiteY4" fmla="*/ 360000 h 360000"/>
                    <a:gd name="connsiteX5" fmla="*/ 91440 w 468052"/>
                    <a:gd name="connsiteY5" fmla="*/ 91440 h 360000"/>
                    <a:gd name="connsiteX0" fmla="*/ 0 w 468052"/>
                    <a:gd name="connsiteY0" fmla="*/ 0 h 360000"/>
                    <a:gd name="connsiteX1" fmla="*/ 382350 w 468052"/>
                    <a:gd name="connsiteY1" fmla="*/ 0 h 360000"/>
                    <a:gd name="connsiteX2" fmla="*/ 468052 w 468052"/>
                    <a:gd name="connsiteY2" fmla="*/ 180000 h 360000"/>
                    <a:gd name="connsiteX3" fmla="*/ 382350 w 468052"/>
                    <a:gd name="connsiteY3" fmla="*/ 360000 h 360000"/>
                    <a:gd name="connsiteX4" fmla="*/ 0 w 468052"/>
                    <a:gd name="connsiteY4" fmla="*/ 36000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052" h="360000">
                      <a:moveTo>
                        <a:pt x="0" y="0"/>
                      </a:moveTo>
                      <a:lnTo>
                        <a:pt x="382350" y="0"/>
                      </a:lnTo>
                      <a:lnTo>
                        <a:pt x="468052" y="180000"/>
                      </a:lnTo>
                      <a:lnTo>
                        <a:pt x="382350" y="360000"/>
                      </a:lnTo>
                      <a:lnTo>
                        <a:pt x="0" y="360000"/>
                      </a:ln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7" name="任意多边形 46"/>
                <p:cNvSpPr/>
                <p:nvPr/>
              </p:nvSpPr>
              <p:spPr>
                <a:xfrm>
                  <a:off x="6732240" y="1808820"/>
                  <a:ext cx="612068" cy="360000"/>
                </a:xfrm>
                <a:custGeom>
                  <a:avLst/>
                  <a:gdLst>
                    <a:gd name="connsiteX0" fmla="*/ 85703 w 612068"/>
                    <a:gd name="connsiteY0" fmla="*/ 0 h 360000"/>
                    <a:gd name="connsiteX1" fmla="*/ 612068 w 612068"/>
                    <a:gd name="connsiteY1" fmla="*/ 0 h 360000"/>
                    <a:gd name="connsiteX2" fmla="*/ 612068 w 612068"/>
                    <a:gd name="connsiteY2" fmla="*/ 360000 h 360000"/>
                    <a:gd name="connsiteX3" fmla="*/ 85703 w 612068"/>
                    <a:gd name="connsiteY3" fmla="*/ 360000 h 360000"/>
                    <a:gd name="connsiteX4" fmla="*/ 0 w 612068"/>
                    <a:gd name="connsiteY4" fmla="*/ 180000 h 360000"/>
                    <a:gd name="connsiteX0" fmla="*/ 612068 w 703508"/>
                    <a:gd name="connsiteY0" fmla="*/ 360000 h 451440"/>
                    <a:gd name="connsiteX1" fmla="*/ 85703 w 703508"/>
                    <a:gd name="connsiteY1" fmla="*/ 360000 h 451440"/>
                    <a:gd name="connsiteX2" fmla="*/ 0 w 703508"/>
                    <a:gd name="connsiteY2" fmla="*/ 180000 h 451440"/>
                    <a:gd name="connsiteX3" fmla="*/ 85703 w 703508"/>
                    <a:gd name="connsiteY3" fmla="*/ 0 h 451440"/>
                    <a:gd name="connsiteX4" fmla="*/ 612068 w 703508"/>
                    <a:gd name="connsiteY4" fmla="*/ 0 h 451440"/>
                    <a:gd name="connsiteX5" fmla="*/ 703508 w 703508"/>
                    <a:gd name="connsiteY5" fmla="*/ 451440 h 451440"/>
                    <a:gd name="connsiteX0" fmla="*/ 612068 w 612068"/>
                    <a:gd name="connsiteY0" fmla="*/ 360000 h 360000"/>
                    <a:gd name="connsiteX1" fmla="*/ 85703 w 612068"/>
                    <a:gd name="connsiteY1" fmla="*/ 360000 h 360000"/>
                    <a:gd name="connsiteX2" fmla="*/ 0 w 612068"/>
                    <a:gd name="connsiteY2" fmla="*/ 180000 h 360000"/>
                    <a:gd name="connsiteX3" fmla="*/ 85703 w 612068"/>
                    <a:gd name="connsiteY3" fmla="*/ 0 h 360000"/>
                    <a:gd name="connsiteX4" fmla="*/ 612068 w 612068"/>
                    <a:gd name="connsiteY4" fmla="*/ 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068" h="360000">
                      <a:moveTo>
                        <a:pt x="612068" y="360000"/>
                      </a:moveTo>
                      <a:lnTo>
                        <a:pt x="85703" y="360000"/>
                      </a:lnTo>
                      <a:lnTo>
                        <a:pt x="0" y="180000"/>
                      </a:lnTo>
                      <a:lnTo>
                        <a:pt x="85703" y="0"/>
                      </a:lnTo>
                      <a:lnTo>
                        <a:pt x="612068" y="0"/>
                      </a:ln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8" name="任意多边形 47"/>
                <p:cNvSpPr/>
                <p:nvPr/>
              </p:nvSpPr>
              <p:spPr>
                <a:xfrm>
                  <a:off x="6012160" y="1808820"/>
                  <a:ext cx="720000" cy="360000"/>
                </a:xfrm>
                <a:custGeom>
                  <a:avLst/>
                  <a:gdLst>
                    <a:gd name="connsiteX0" fmla="*/ 90000 w 756104"/>
                    <a:gd name="connsiteY0" fmla="*/ 0 h 360000"/>
                    <a:gd name="connsiteX1" fmla="*/ 666104 w 756104"/>
                    <a:gd name="connsiteY1" fmla="*/ 0 h 360000"/>
                    <a:gd name="connsiteX2" fmla="*/ 756104 w 756104"/>
                    <a:gd name="connsiteY2" fmla="*/ 180000 h 360000"/>
                    <a:gd name="connsiteX3" fmla="*/ 666104 w 756104"/>
                    <a:gd name="connsiteY3" fmla="*/ 360000 h 360000"/>
                    <a:gd name="connsiteX4" fmla="*/ 90000 w 756104"/>
                    <a:gd name="connsiteY4" fmla="*/ 360000 h 360000"/>
                    <a:gd name="connsiteX5" fmla="*/ 0 w 756104"/>
                    <a:gd name="connsiteY5" fmla="*/ 18000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104" h="360000">
                      <a:moveTo>
                        <a:pt x="90000" y="0"/>
                      </a:moveTo>
                      <a:lnTo>
                        <a:pt x="666104" y="0"/>
                      </a:lnTo>
                      <a:lnTo>
                        <a:pt x="756104" y="180000"/>
                      </a:lnTo>
                      <a:lnTo>
                        <a:pt x="666104" y="360000"/>
                      </a:lnTo>
                      <a:lnTo>
                        <a:pt x="90000" y="360000"/>
                      </a:lnTo>
                      <a:lnTo>
                        <a:pt x="0" y="1800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C2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9" name="任意多边形 48"/>
                <p:cNvSpPr/>
                <p:nvPr/>
              </p:nvSpPr>
              <p:spPr>
                <a:xfrm>
                  <a:off x="2411840" y="1808820"/>
                  <a:ext cx="720000" cy="360000"/>
                </a:xfrm>
                <a:custGeom>
                  <a:avLst/>
                  <a:gdLst>
                    <a:gd name="connsiteX0" fmla="*/ 90000 w 756104"/>
                    <a:gd name="connsiteY0" fmla="*/ 0 h 360000"/>
                    <a:gd name="connsiteX1" fmla="*/ 666104 w 756104"/>
                    <a:gd name="connsiteY1" fmla="*/ 0 h 360000"/>
                    <a:gd name="connsiteX2" fmla="*/ 756104 w 756104"/>
                    <a:gd name="connsiteY2" fmla="*/ 180000 h 360000"/>
                    <a:gd name="connsiteX3" fmla="*/ 666104 w 756104"/>
                    <a:gd name="connsiteY3" fmla="*/ 360000 h 360000"/>
                    <a:gd name="connsiteX4" fmla="*/ 90000 w 756104"/>
                    <a:gd name="connsiteY4" fmla="*/ 360000 h 360000"/>
                    <a:gd name="connsiteX5" fmla="*/ 0 w 756104"/>
                    <a:gd name="connsiteY5" fmla="*/ 180000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104" h="360000">
                      <a:moveTo>
                        <a:pt x="90000" y="0"/>
                      </a:moveTo>
                      <a:lnTo>
                        <a:pt x="666104" y="0"/>
                      </a:lnTo>
                      <a:lnTo>
                        <a:pt x="756104" y="180000"/>
                      </a:lnTo>
                      <a:lnTo>
                        <a:pt x="666104" y="360000"/>
                      </a:lnTo>
                      <a:lnTo>
                        <a:pt x="90000" y="360000"/>
                      </a:lnTo>
                      <a:lnTo>
                        <a:pt x="0" y="1800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X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691680" y="1808820"/>
                  <a:ext cx="720080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X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6732240" y="1808820"/>
                  <a:ext cx="720080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arrow" panose="020B0606020202030204" pitchFamily="34" charset="0"/>
                    </a:rPr>
                    <a:t>C3</a:t>
                  </a:r>
                  <a:endPara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54" name="任意多边形 53"/>
              <p:cNvSpPr/>
              <p:nvPr/>
            </p:nvSpPr>
            <p:spPr>
              <a:xfrm>
                <a:off x="1943708" y="2564904"/>
                <a:ext cx="5400600" cy="360040"/>
              </a:xfrm>
              <a:custGeom>
                <a:avLst/>
                <a:gdLst>
                  <a:gd name="connsiteX0" fmla="*/ 0 w 5400600"/>
                  <a:gd name="connsiteY0" fmla="*/ 0 h 828092"/>
                  <a:gd name="connsiteX1" fmla="*/ 5400600 w 5400600"/>
                  <a:gd name="connsiteY1" fmla="*/ 0 h 828092"/>
                  <a:gd name="connsiteX2" fmla="*/ 5400600 w 5400600"/>
                  <a:gd name="connsiteY2" fmla="*/ 468052 h 828092"/>
                  <a:gd name="connsiteX3" fmla="*/ 3564316 w 5400600"/>
                  <a:gd name="connsiteY3" fmla="*/ 468052 h 828092"/>
                  <a:gd name="connsiteX4" fmla="*/ 3564316 w 5400600"/>
                  <a:gd name="connsiteY4" fmla="*/ 828092 h 828092"/>
                  <a:gd name="connsiteX5" fmla="*/ 2844316 w 5400600"/>
                  <a:gd name="connsiteY5" fmla="*/ 828092 h 828092"/>
                  <a:gd name="connsiteX6" fmla="*/ 2844316 w 5400600"/>
                  <a:gd name="connsiteY6" fmla="*/ 468052 h 828092"/>
                  <a:gd name="connsiteX7" fmla="*/ 0 w 5400600"/>
                  <a:gd name="connsiteY7" fmla="*/ 468052 h 828092"/>
                  <a:gd name="connsiteX0" fmla="*/ 5400600 w 5492040"/>
                  <a:gd name="connsiteY0" fmla="*/ 0 h 828092"/>
                  <a:gd name="connsiteX1" fmla="*/ 5400600 w 5492040"/>
                  <a:gd name="connsiteY1" fmla="*/ 468052 h 828092"/>
                  <a:gd name="connsiteX2" fmla="*/ 3564316 w 5492040"/>
                  <a:gd name="connsiteY2" fmla="*/ 468052 h 828092"/>
                  <a:gd name="connsiteX3" fmla="*/ 3564316 w 5492040"/>
                  <a:gd name="connsiteY3" fmla="*/ 828092 h 828092"/>
                  <a:gd name="connsiteX4" fmla="*/ 2844316 w 5492040"/>
                  <a:gd name="connsiteY4" fmla="*/ 828092 h 828092"/>
                  <a:gd name="connsiteX5" fmla="*/ 2844316 w 5492040"/>
                  <a:gd name="connsiteY5" fmla="*/ 468052 h 828092"/>
                  <a:gd name="connsiteX6" fmla="*/ 0 w 5492040"/>
                  <a:gd name="connsiteY6" fmla="*/ 468052 h 828092"/>
                  <a:gd name="connsiteX7" fmla="*/ 0 w 5492040"/>
                  <a:gd name="connsiteY7" fmla="*/ 0 h 828092"/>
                  <a:gd name="connsiteX8" fmla="*/ 5492040 w 5492040"/>
                  <a:gd name="connsiteY8" fmla="*/ 91440 h 828092"/>
                  <a:gd name="connsiteX0" fmla="*/ 5400600 w 5400600"/>
                  <a:gd name="connsiteY0" fmla="*/ 0 h 828092"/>
                  <a:gd name="connsiteX1" fmla="*/ 5400600 w 5400600"/>
                  <a:gd name="connsiteY1" fmla="*/ 468052 h 828092"/>
                  <a:gd name="connsiteX2" fmla="*/ 3564316 w 5400600"/>
                  <a:gd name="connsiteY2" fmla="*/ 468052 h 828092"/>
                  <a:gd name="connsiteX3" fmla="*/ 3564316 w 5400600"/>
                  <a:gd name="connsiteY3" fmla="*/ 828092 h 828092"/>
                  <a:gd name="connsiteX4" fmla="*/ 2844316 w 5400600"/>
                  <a:gd name="connsiteY4" fmla="*/ 828092 h 828092"/>
                  <a:gd name="connsiteX5" fmla="*/ 2844316 w 5400600"/>
                  <a:gd name="connsiteY5" fmla="*/ 468052 h 828092"/>
                  <a:gd name="connsiteX6" fmla="*/ 0 w 5400600"/>
                  <a:gd name="connsiteY6" fmla="*/ 468052 h 828092"/>
                  <a:gd name="connsiteX7" fmla="*/ 0 w 5400600"/>
                  <a:gd name="connsiteY7" fmla="*/ 0 h 828092"/>
                  <a:gd name="connsiteX0" fmla="*/ 5400600 w 5400600"/>
                  <a:gd name="connsiteY0" fmla="*/ 468052 h 828092"/>
                  <a:gd name="connsiteX1" fmla="*/ 3564316 w 5400600"/>
                  <a:gd name="connsiteY1" fmla="*/ 468052 h 828092"/>
                  <a:gd name="connsiteX2" fmla="*/ 3564316 w 5400600"/>
                  <a:gd name="connsiteY2" fmla="*/ 828092 h 828092"/>
                  <a:gd name="connsiteX3" fmla="*/ 2844316 w 5400600"/>
                  <a:gd name="connsiteY3" fmla="*/ 828092 h 828092"/>
                  <a:gd name="connsiteX4" fmla="*/ 2844316 w 5400600"/>
                  <a:gd name="connsiteY4" fmla="*/ 468052 h 828092"/>
                  <a:gd name="connsiteX5" fmla="*/ 0 w 5400600"/>
                  <a:gd name="connsiteY5" fmla="*/ 468052 h 828092"/>
                  <a:gd name="connsiteX6" fmla="*/ 0 w 5400600"/>
                  <a:gd name="connsiteY6" fmla="*/ 0 h 828092"/>
                  <a:gd name="connsiteX0" fmla="*/ 5400600 w 5400600"/>
                  <a:gd name="connsiteY0" fmla="*/ 0 h 360040"/>
                  <a:gd name="connsiteX1" fmla="*/ 3564316 w 5400600"/>
                  <a:gd name="connsiteY1" fmla="*/ 0 h 360040"/>
                  <a:gd name="connsiteX2" fmla="*/ 3564316 w 5400600"/>
                  <a:gd name="connsiteY2" fmla="*/ 360040 h 360040"/>
                  <a:gd name="connsiteX3" fmla="*/ 2844316 w 5400600"/>
                  <a:gd name="connsiteY3" fmla="*/ 360040 h 360040"/>
                  <a:gd name="connsiteX4" fmla="*/ 2844316 w 5400600"/>
                  <a:gd name="connsiteY4" fmla="*/ 0 h 360040"/>
                  <a:gd name="connsiteX5" fmla="*/ 0 w 5400600"/>
                  <a:gd name="connsiteY5" fmla="*/ 0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600" h="360040">
                    <a:moveTo>
                      <a:pt x="5400600" y="0"/>
                    </a:moveTo>
                    <a:lnTo>
                      <a:pt x="3564316" y="0"/>
                    </a:lnTo>
                    <a:lnTo>
                      <a:pt x="3564316" y="360040"/>
                    </a:lnTo>
                    <a:lnTo>
                      <a:pt x="2844316" y="360040"/>
                    </a:lnTo>
                    <a:lnTo>
                      <a:pt x="2844316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63588" y="1268760"/>
                <a:ext cx="1080120" cy="36004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rPr>
                  <a:t>Scan Clock</a:t>
                </a:r>
                <a:endPara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63588" y="1916832"/>
                <a:ext cx="1080120" cy="36004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rPr>
                  <a:t>Scan Input</a:t>
                </a:r>
                <a:endPara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63588" y="2564904"/>
                <a:ext cx="1080120" cy="36004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rPr>
                  <a:t>Scan Enable</a:t>
                </a:r>
                <a:endPara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63588" y="3212976"/>
                <a:ext cx="1080120" cy="36004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rPr>
                  <a:t>Scan Output</a:t>
                </a:r>
                <a:endPara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  <p:cxnSp>
          <p:nvCxnSpPr>
            <p:cNvPr id="62" name="直接连接符 61"/>
            <p:cNvCxnSpPr/>
            <p:nvPr/>
          </p:nvCxnSpPr>
          <p:spPr>
            <a:xfrm>
              <a:off x="2699792" y="1125144"/>
              <a:ext cx="0" cy="3132000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860032" y="1125080"/>
              <a:ext cx="0" cy="3132000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580112" y="1125080"/>
              <a:ext cx="0" cy="3132000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7740352" y="1124744"/>
              <a:ext cx="0" cy="3132000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2699792" y="3789040"/>
              <a:ext cx="2160240" cy="0"/>
            </a:xfrm>
            <a:prstGeom prst="line">
              <a:avLst/>
            </a:prstGeom>
            <a:ln w="25400">
              <a:solidFill>
                <a:srgbClr val="FF660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5580112" y="3789040"/>
              <a:ext cx="2160240" cy="0"/>
            </a:xfrm>
            <a:prstGeom prst="line">
              <a:avLst/>
            </a:prstGeom>
            <a:ln w="25400">
              <a:solidFill>
                <a:srgbClr val="FF660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4860032" y="3789040"/>
              <a:ext cx="720000" cy="0"/>
            </a:xfrm>
            <a:prstGeom prst="line">
              <a:avLst/>
            </a:prstGeom>
            <a:ln w="25400">
              <a:solidFill>
                <a:srgbClr val="FF660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2699792" y="3789040"/>
              <a:ext cx="2160240" cy="36004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Shift in First Vector</a:t>
              </a:r>
              <a:endParaRPr lang="zh-CN" altLang="en-US" sz="1400" b="1" dirty="0">
                <a:solidFill>
                  <a:srgbClr val="FF66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580112" y="3789040"/>
              <a:ext cx="2160240" cy="36004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Shift out Result of First Vector Shift in Second Vector</a:t>
              </a:r>
              <a:endParaRPr lang="zh-CN" altLang="en-US" sz="1400" b="1" dirty="0">
                <a:solidFill>
                  <a:srgbClr val="FF66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860032" y="3789040"/>
              <a:ext cx="720080" cy="36004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Normal Mode</a:t>
              </a:r>
              <a:endParaRPr lang="zh-CN" altLang="en-US" sz="1400" b="1" dirty="0">
                <a:solidFill>
                  <a:srgbClr val="FF6600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24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110670</TotalTime>
  <Words>2019</Words>
  <Application>Microsoft Office PowerPoint</Application>
  <PresentationFormat>全屏显示(4:3)</PresentationFormat>
  <Paragraphs>631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Microsoft JhengHei</vt:lpstr>
      <vt:lpstr>更纱黑体 UI SC</vt:lpstr>
      <vt:lpstr>更纱黑体 UI SC Semibold</vt:lpstr>
      <vt:lpstr>华文中宋</vt:lpstr>
      <vt:lpstr>楷体</vt:lpstr>
      <vt:lpstr>宋体</vt:lpstr>
      <vt:lpstr>Arial</vt:lpstr>
      <vt:lpstr>Arial Narrow</vt:lpstr>
      <vt:lpstr>Calibri</vt:lpstr>
      <vt:lpstr>Comic Sans MS</vt:lpstr>
      <vt:lpstr>Courier New</vt:lpstr>
      <vt:lpstr>Times New Roman</vt:lpstr>
      <vt:lpstr>Wingdings</vt:lpstr>
      <vt:lpstr>Office 主题</vt:lpstr>
      <vt:lpstr>一般化设计流程</vt:lpstr>
      <vt:lpstr>寄存器传输级(RTL)综合设计流程</vt:lpstr>
      <vt:lpstr>测试插入</vt:lpstr>
      <vt:lpstr>标准单元布局布线设计流程</vt:lpstr>
      <vt:lpstr>布局</vt:lpstr>
      <vt:lpstr>时序驱动布局设计流程</vt:lpstr>
      <vt:lpstr>混合信号或定制设计流程</vt:lpstr>
      <vt:lpstr>扫描测试</vt:lpstr>
      <vt:lpstr>扫描测试时序</vt:lpstr>
      <vt:lpstr>扫描触发器</vt:lpstr>
      <vt:lpstr>时钟信号的定义</vt:lpstr>
      <vt:lpstr>标准设计约束文件 (SDC)</vt:lpstr>
      <vt:lpstr>时钟定义方法</vt:lpstr>
      <vt:lpstr>分频时钟定义方法</vt:lpstr>
      <vt:lpstr>时钟信号抖动</vt:lpstr>
      <vt:lpstr>标准设计约束关系</vt:lpstr>
      <vt:lpstr>时序约束文件</vt:lpstr>
      <vt:lpstr>时序路径</vt:lpstr>
      <vt:lpstr>时序路径的同步关系</vt:lpstr>
      <vt:lpstr>建立和保持时序分析</vt:lpstr>
      <vt:lpstr>建立时序违例</vt:lpstr>
      <vt:lpstr>保持时序违例</vt:lpstr>
      <vt:lpstr>时序路径的类型</vt:lpstr>
      <vt:lpstr>建立和保持时序分析类型</vt:lpstr>
      <vt:lpstr>建立和保持时序分析类型</vt:lpstr>
      <vt:lpstr>建立和保持时序分析类型</vt:lpstr>
      <vt:lpstr>建立和保持时序分析类型</vt:lpstr>
      <vt:lpstr>时序分析的环境和时钟特性</vt:lpstr>
      <vt:lpstr>虚假路径</vt:lpstr>
      <vt:lpstr>标准延迟格式文件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7931</cp:revision>
  <dcterms:created xsi:type="dcterms:W3CDTF">2019-05-16T05:22:57Z</dcterms:created>
  <dcterms:modified xsi:type="dcterms:W3CDTF">2023-04-02T17:30:29Z</dcterms:modified>
</cp:coreProperties>
</file>