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kang Wang" userId="d5a76ce4e28d39da" providerId="LiveId" clId="{A3E8D223-EA6A-47AA-A5CC-E3FF5C63AB02}"/>
    <pc:docChg chg="undo custSel addSld delSld modSld">
      <pc:chgData name="Zikang Wang" userId="d5a76ce4e28d39da" providerId="LiveId" clId="{A3E8D223-EA6A-47AA-A5CC-E3FF5C63AB02}" dt="2024-03-24T08:57:13.934" v="2696" actId="1076"/>
      <pc:docMkLst>
        <pc:docMk/>
      </pc:docMkLst>
      <pc:sldChg chg="addSp delSp modSp new mod setBg">
        <pc:chgData name="Zikang Wang" userId="d5a76ce4e28d39da" providerId="LiveId" clId="{A3E8D223-EA6A-47AA-A5CC-E3FF5C63AB02}" dt="2024-03-23T11:25:26.528" v="76" actId="1076"/>
        <pc:sldMkLst>
          <pc:docMk/>
          <pc:sldMk cId="4067365952" sldId="257"/>
        </pc:sldMkLst>
        <pc:spChg chg="del">
          <ac:chgData name="Zikang Wang" userId="d5a76ce4e28d39da" providerId="LiveId" clId="{A3E8D223-EA6A-47AA-A5CC-E3FF5C63AB02}" dt="2024-03-23T11:21:37.079" v="1" actId="478"/>
          <ac:spMkLst>
            <pc:docMk/>
            <pc:sldMk cId="4067365952" sldId="257"/>
            <ac:spMk id="2" creationId="{A2F34CFC-012D-6513-792A-256357CD7140}"/>
          </ac:spMkLst>
        </pc:spChg>
        <pc:spChg chg="del">
          <ac:chgData name="Zikang Wang" userId="d5a76ce4e28d39da" providerId="LiveId" clId="{A3E8D223-EA6A-47AA-A5CC-E3FF5C63AB02}" dt="2024-03-23T11:21:38.445" v="2" actId="478"/>
          <ac:spMkLst>
            <pc:docMk/>
            <pc:sldMk cId="4067365952" sldId="257"/>
            <ac:spMk id="3" creationId="{278F4475-989B-D9A3-4CFF-3C7CA45040E5}"/>
          </ac:spMkLst>
        </pc:spChg>
        <pc:spChg chg="add mod">
          <ac:chgData name="Zikang Wang" userId="d5a76ce4e28d39da" providerId="LiveId" clId="{A3E8D223-EA6A-47AA-A5CC-E3FF5C63AB02}" dt="2024-03-23T11:23:49.076" v="33" actId="1076"/>
          <ac:spMkLst>
            <pc:docMk/>
            <pc:sldMk cId="4067365952" sldId="257"/>
            <ac:spMk id="8" creationId="{BCA24CA1-5B8B-5F0B-4DCD-FC1AC6D38939}"/>
          </ac:spMkLst>
        </pc:spChg>
        <pc:spChg chg="add mod">
          <ac:chgData name="Zikang Wang" userId="d5a76ce4e28d39da" providerId="LiveId" clId="{A3E8D223-EA6A-47AA-A5CC-E3FF5C63AB02}" dt="2024-03-23T11:24:35.196" v="62" actId="1076"/>
          <ac:spMkLst>
            <pc:docMk/>
            <pc:sldMk cId="4067365952" sldId="257"/>
            <ac:spMk id="9" creationId="{CB50D1DB-6F03-2132-08A8-A61BE5F24BAF}"/>
          </ac:spMkLst>
        </pc:spChg>
        <pc:spChg chg="add mod">
          <ac:chgData name="Zikang Wang" userId="d5a76ce4e28d39da" providerId="LiveId" clId="{A3E8D223-EA6A-47AA-A5CC-E3FF5C63AB02}" dt="2024-03-23T11:25:24.930" v="75" actId="1076"/>
          <ac:spMkLst>
            <pc:docMk/>
            <pc:sldMk cId="4067365952" sldId="257"/>
            <ac:spMk id="12" creationId="{7EF72EDA-C3DD-48DA-B1BA-72CD1E8831BD}"/>
          </ac:spMkLst>
        </pc:spChg>
        <pc:picChg chg="add mod ord">
          <ac:chgData name="Zikang Wang" userId="d5a76ce4e28d39da" providerId="LiveId" clId="{A3E8D223-EA6A-47AA-A5CC-E3FF5C63AB02}" dt="2024-03-23T11:24:28.897" v="60" actId="1076"/>
          <ac:picMkLst>
            <pc:docMk/>
            <pc:sldMk cId="4067365952" sldId="257"/>
            <ac:picMk id="5" creationId="{4FC97D02-2870-ABCA-BB08-45846718F88D}"/>
          </ac:picMkLst>
        </pc:picChg>
        <pc:picChg chg="add mod">
          <ac:chgData name="Zikang Wang" userId="d5a76ce4e28d39da" providerId="LiveId" clId="{A3E8D223-EA6A-47AA-A5CC-E3FF5C63AB02}" dt="2024-03-23T11:24:31.567" v="61" actId="1076"/>
          <ac:picMkLst>
            <pc:docMk/>
            <pc:sldMk cId="4067365952" sldId="257"/>
            <ac:picMk id="7" creationId="{35AAF5F5-FD66-E0D2-13C9-D629CD2A887D}"/>
          </ac:picMkLst>
        </pc:picChg>
        <pc:picChg chg="add mod">
          <ac:chgData name="Zikang Wang" userId="d5a76ce4e28d39da" providerId="LiveId" clId="{A3E8D223-EA6A-47AA-A5CC-E3FF5C63AB02}" dt="2024-03-23T11:25:26.528" v="76" actId="1076"/>
          <ac:picMkLst>
            <pc:docMk/>
            <pc:sldMk cId="4067365952" sldId="257"/>
            <ac:picMk id="11" creationId="{B655F37A-B2C8-41DA-1A70-E23BD6E672DD}"/>
          </ac:picMkLst>
        </pc:picChg>
      </pc:sldChg>
      <pc:sldChg chg="addSp delSp modSp new mod">
        <pc:chgData name="Zikang Wang" userId="d5a76ce4e28d39da" providerId="LiveId" clId="{A3E8D223-EA6A-47AA-A5CC-E3FF5C63AB02}" dt="2024-03-23T12:49:40.464" v="2255" actId="20577"/>
        <pc:sldMkLst>
          <pc:docMk/>
          <pc:sldMk cId="3264013893" sldId="258"/>
        </pc:sldMkLst>
        <pc:spChg chg="del">
          <ac:chgData name="Zikang Wang" userId="d5a76ce4e28d39da" providerId="LiveId" clId="{A3E8D223-EA6A-47AA-A5CC-E3FF5C63AB02}" dt="2024-03-23T11:25:32.184" v="78" actId="478"/>
          <ac:spMkLst>
            <pc:docMk/>
            <pc:sldMk cId="3264013893" sldId="258"/>
            <ac:spMk id="2" creationId="{5F1C4241-359B-20C6-D242-108C7F06620C}"/>
          </ac:spMkLst>
        </pc:spChg>
        <pc:spChg chg="del">
          <ac:chgData name="Zikang Wang" userId="d5a76ce4e28d39da" providerId="LiveId" clId="{A3E8D223-EA6A-47AA-A5CC-E3FF5C63AB02}" dt="2024-03-23T11:25:33.459" v="79" actId="478"/>
          <ac:spMkLst>
            <pc:docMk/>
            <pc:sldMk cId="3264013893" sldId="258"/>
            <ac:spMk id="3" creationId="{336C5BE2-98B0-A146-DC0E-1C2B5FF3BD86}"/>
          </ac:spMkLst>
        </pc:spChg>
        <pc:spChg chg="add del mod">
          <ac:chgData name="Zikang Wang" userId="d5a76ce4e28d39da" providerId="LiveId" clId="{A3E8D223-EA6A-47AA-A5CC-E3FF5C63AB02}" dt="2024-03-23T11:26:20.389" v="108" actId="20577"/>
          <ac:spMkLst>
            <pc:docMk/>
            <pc:sldMk cId="3264013893" sldId="258"/>
            <ac:spMk id="4" creationId="{D9BC75E3-6D91-3346-3CED-2FDBAB51970B}"/>
          </ac:spMkLst>
        </pc:spChg>
        <pc:spChg chg="add mod">
          <ac:chgData name="Zikang Wang" userId="d5a76ce4e28d39da" providerId="LiveId" clId="{A3E8D223-EA6A-47AA-A5CC-E3FF5C63AB02}" dt="2024-03-23T11:26:10.887" v="89" actId="767"/>
          <ac:spMkLst>
            <pc:docMk/>
            <pc:sldMk cId="3264013893" sldId="258"/>
            <ac:spMk id="7" creationId="{78BC482C-00BC-5FBE-49FA-413D23F30D1C}"/>
          </ac:spMkLst>
        </pc:spChg>
        <pc:spChg chg="add del mod">
          <ac:chgData name="Zikang Wang" userId="d5a76ce4e28d39da" providerId="LiveId" clId="{A3E8D223-EA6A-47AA-A5CC-E3FF5C63AB02}" dt="2024-03-23T11:46:35.802" v="380" actId="20577"/>
          <ac:spMkLst>
            <pc:docMk/>
            <pc:sldMk cId="3264013893" sldId="258"/>
            <ac:spMk id="10" creationId="{B92701C0-AFEE-6BAB-A752-9045E91BA49D}"/>
          </ac:spMkLst>
        </pc:spChg>
        <pc:spChg chg="add del mod">
          <ac:chgData name="Zikang Wang" userId="d5a76ce4e28d39da" providerId="LiveId" clId="{A3E8D223-EA6A-47AA-A5CC-E3FF5C63AB02}" dt="2024-03-23T11:52:23.492" v="591" actId="20577"/>
          <ac:spMkLst>
            <pc:docMk/>
            <pc:sldMk cId="3264013893" sldId="258"/>
            <ac:spMk id="13" creationId="{D588220F-E4B3-A535-0D6C-A12EEFE7C34A}"/>
          </ac:spMkLst>
        </pc:spChg>
        <pc:spChg chg="add del mod">
          <ac:chgData name="Zikang Wang" userId="d5a76ce4e28d39da" providerId="LiveId" clId="{A3E8D223-EA6A-47AA-A5CC-E3FF5C63AB02}" dt="2024-03-23T12:01:03.586" v="639" actId="20577"/>
          <ac:spMkLst>
            <pc:docMk/>
            <pc:sldMk cId="3264013893" sldId="258"/>
            <ac:spMk id="14" creationId="{8E23093F-3AC9-FE9A-8FD5-29AEA2E457B8}"/>
          </ac:spMkLst>
        </pc:spChg>
        <pc:spChg chg="add mod">
          <ac:chgData name="Zikang Wang" userId="d5a76ce4e28d39da" providerId="LiveId" clId="{A3E8D223-EA6A-47AA-A5CC-E3FF5C63AB02}" dt="2024-03-23T11:52:58.742" v="619" actId="1076"/>
          <ac:spMkLst>
            <pc:docMk/>
            <pc:sldMk cId="3264013893" sldId="258"/>
            <ac:spMk id="15" creationId="{61EBE040-3B8F-61B2-602D-C2C940476725}"/>
          </ac:spMkLst>
        </pc:spChg>
        <pc:spChg chg="add mod">
          <ac:chgData name="Zikang Wang" userId="d5a76ce4e28d39da" providerId="LiveId" clId="{A3E8D223-EA6A-47AA-A5CC-E3FF5C63AB02}" dt="2024-03-23T12:49:40.464" v="2255" actId="20577"/>
          <ac:spMkLst>
            <pc:docMk/>
            <pc:sldMk cId="3264013893" sldId="258"/>
            <ac:spMk id="20" creationId="{190CF514-E4B0-7810-F923-B3271F795E3D}"/>
          </ac:spMkLst>
        </pc:spChg>
        <pc:picChg chg="add mod">
          <ac:chgData name="Zikang Wang" userId="d5a76ce4e28d39da" providerId="LiveId" clId="{A3E8D223-EA6A-47AA-A5CC-E3FF5C63AB02}" dt="2024-03-23T12:00:35.209" v="635" actId="1076"/>
          <ac:picMkLst>
            <pc:docMk/>
            <pc:sldMk cId="3264013893" sldId="258"/>
            <ac:picMk id="6" creationId="{E2C5E8E1-FEF6-90A4-B97A-8E0C1066FE87}"/>
          </ac:picMkLst>
        </pc:picChg>
        <pc:picChg chg="add mod">
          <ac:chgData name="Zikang Wang" userId="d5a76ce4e28d39da" providerId="LiveId" clId="{A3E8D223-EA6A-47AA-A5CC-E3FF5C63AB02}" dt="2024-03-23T11:35:31.551" v="283" actId="1076"/>
          <ac:picMkLst>
            <pc:docMk/>
            <pc:sldMk cId="3264013893" sldId="258"/>
            <ac:picMk id="9" creationId="{4DA09AAA-F762-770E-99CE-52DB8A1DE48C}"/>
          </ac:picMkLst>
        </pc:picChg>
        <pc:picChg chg="add del mod">
          <ac:chgData name="Zikang Wang" userId="d5a76ce4e28d39da" providerId="LiveId" clId="{A3E8D223-EA6A-47AA-A5CC-E3FF5C63AB02}" dt="2024-03-23T11:35:32.188" v="284" actId="478"/>
          <ac:picMkLst>
            <pc:docMk/>
            <pc:sldMk cId="3264013893" sldId="258"/>
            <ac:picMk id="12" creationId="{BFA16304-4892-7248-F19A-8928DE92A2B6}"/>
          </ac:picMkLst>
        </pc:picChg>
        <pc:picChg chg="add mod">
          <ac:chgData name="Zikang Wang" userId="d5a76ce4e28d39da" providerId="LiveId" clId="{A3E8D223-EA6A-47AA-A5CC-E3FF5C63AB02}" dt="2024-03-23T11:56:09.683" v="621" actId="1076"/>
          <ac:picMkLst>
            <pc:docMk/>
            <pc:sldMk cId="3264013893" sldId="258"/>
            <ac:picMk id="17" creationId="{A259A001-3F34-632C-9F58-1B7D55D95ACC}"/>
          </ac:picMkLst>
        </pc:picChg>
        <pc:picChg chg="add mod">
          <ac:chgData name="Zikang Wang" userId="d5a76ce4e28d39da" providerId="LiveId" clId="{A3E8D223-EA6A-47AA-A5CC-E3FF5C63AB02}" dt="2024-03-23T11:58:50.768" v="623" actId="1076"/>
          <ac:picMkLst>
            <pc:docMk/>
            <pc:sldMk cId="3264013893" sldId="258"/>
            <ac:picMk id="19" creationId="{274E4D49-2B82-F94C-8D3C-675C39FDBB03}"/>
          </ac:picMkLst>
        </pc:picChg>
        <pc:cxnChg chg="add mod">
          <ac:chgData name="Zikang Wang" userId="d5a76ce4e28d39da" providerId="LiveId" clId="{A3E8D223-EA6A-47AA-A5CC-E3FF5C63AB02}" dt="2024-03-23T12:49:39.077" v="2250" actId="20577"/>
          <ac:cxnSpMkLst>
            <pc:docMk/>
            <pc:sldMk cId="3264013893" sldId="258"/>
            <ac:cxnSpMk id="22" creationId="{42FC2C6B-0D3C-A46F-0BEE-628EC0E81FA1}"/>
          </ac:cxnSpMkLst>
        </pc:cxnChg>
      </pc:sldChg>
      <pc:sldChg chg="addSp modSp new mod">
        <pc:chgData name="Zikang Wang" userId="d5a76ce4e28d39da" providerId="LiveId" clId="{A3E8D223-EA6A-47AA-A5CC-E3FF5C63AB02}" dt="2024-03-23T13:00:00.664" v="2694" actId="207"/>
        <pc:sldMkLst>
          <pc:docMk/>
          <pc:sldMk cId="2709058909" sldId="259"/>
        </pc:sldMkLst>
        <pc:spChg chg="add mod">
          <ac:chgData name="Zikang Wang" userId="d5a76ce4e28d39da" providerId="LiveId" clId="{A3E8D223-EA6A-47AA-A5CC-E3FF5C63AB02}" dt="2024-03-23T11:59:10.994" v="630" actId="20577"/>
          <ac:spMkLst>
            <pc:docMk/>
            <pc:sldMk cId="2709058909" sldId="259"/>
            <ac:spMk id="2" creationId="{89EB24CB-F1C9-D9AA-95A9-6453A262178E}"/>
          </ac:spMkLst>
        </pc:spChg>
        <pc:spChg chg="add mod">
          <ac:chgData name="Zikang Wang" userId="d5a76ce4e28d39da" providerId="LiveId" clId="{A3E8D223-EA6A-47AA-A5CC-E3FF5C63AB02}" dt="2024-03-23T12:16:31.719" v="1170" actId="1076"/>
          <ac:spMkLst>
            <pc:docMk/>
            <pc:sldMk cId="2709058909" sldId="259"/>
            <ac:spMk id="5" creationId="{4EFC2B99-F228-5318-2762-48A95F4FFA57}"/>
          </ac:spMkLst>
        </pc:spChg>
        <pc:spChg chg="add mod">
          <ac:chgData name="Zikang Wang" userId="d5a76ce4e28d39da" providerId="LiveId" clId="{A3E8D223-EA6A-47AA-A5CC-E3FF5C63AB02}" dt="2024-03-23T12:59:57.423" v="2693" actId="207"/>
          <ac:spMkLst>
            <pc:docMk/>
            <pc:sldMk cId="2709058909" sldId="259"/>
            <ac:spMk id="6" creationId="{501123F9-88F7-559E-3F81-53223A036638}"/>
          </ac:spMkLst>
        </pc:spChg>
        <pc:spChg chg="add mod">
          <ac:chgData name="Zikang Wang" userId="d5a76ce4e28d39da" providerId="LiveId" clId="{A3E8D223-EA6A-47AA-A5CC-E3FF5C63AB02}" dt="2024-03-23T12:16:31.719" v="1170" actId="1076"/>
          <ac:spMkLst>
            <pc:docMk/>
            <pc:sldMk cId="2709058909" sldId="259"/>
            <ac:spMk id="7" creationId="{68A8867A-EB1D-6963-5EC8-D3CF404D117B}"/>
          </ac:spMkLst>
        </pc:spChg>
        <pc:spChg chg="add mod">
          <ac:chgData name="Zikang Wang" userId="d5a76ce4e28d39da" providerId="LiveId" clId="{A3E8D223-EA6A-47AA-A5CC-E3FF5C63AB02}" dt="2024-03-23T13:00:00.664" v="2694" actId="207"/>
          <ac:spMkLst>
            <pc:docMk/>
            <pc:sldMk cId="2709058909" sldId="259"/>
            <ac:spMk id="8" creationId="{D2A51712-D5A6-9830-8C28-AF1BFB9DE229}"/>
          </ac:spMkLst>
        </pc:spChg>
        <pc:spChg chg="add mod">
          <ac:chgData name="Zikang Wang" userId="d5a76ce4e28d39da" providerId="LiveId" clId="{A3E8D223-EA6A-47AA-A5CC-E3FF5C63AB02}" dt="2024-03-23T12:16:24.298" v="1169" actId="207"/>
          <ac:spMkLst>
            <pc:docMk/>
            <pc:sldMk cId="2709058909" sldId="259"/>
            <ac:spMk id="9" creationId="{239C6F40-A506-137B-925A-21C30C0DE7C0}"/>
          </ac:spMkLst>
        </pc:spChg>
        <pc:picChg chg="add mod">
          <ac:chgData name="Zikang Wang" userId="d5a76ce4e28d39da" providerId="LiveId" clId="{A3E8D223-EA6A-47AA-A5CC-E3FF5C63AB02}" dt="2024-03-23T12:00:23.845" v="632" actId="1076"/>
          <ac:picMkLst>
            <pc:docMk/>
            <pc:sldMk cId="2709058909" sldId="259"/>
            <ac:picMk id="4" creationId="{32965DBB-5BDF-C9A7-5FD4-BBB88FFFC972}"/>
          </ac:picMkLst>
        </pc:picChg>
      </pc:sldChg>
      <pc:sldChg chg="addSp delSp modSp new mod">
        <pc:chgData name="Zikang Wang" userId="d5a76ce4e28d39da" providerId="LiveId" clId="{A3E8D223-EA6A-47AA-A5CC-E3FF5C63AB02}" dt="2024-03-23T12:40:22.141" v="1894" actId="1076"/>
        <pc:sldMkLst>
          <pc:docMk/>
          <pc:sldMk cId="1170331173" sldId="260"/>
        </pc:sldMkLst>
        <pc:spChg chg="del">
          <ac:chgData name="Zikang Wang" userId="d5a76ce4e28d39da" providerId="LiveId" clId="{A3E8D223-EA6A-47AA-A5CC-E3FF5C63AB02}" dt="2024-03-23T12:16:42.406" v="1172" actId="478"/>
          <ac:spMkLst>
            <pc:docMk/>
            <pc:sldMk cId="1170331173" sldId="260"/>
            <ac:spMk id="2" creationId="{9447474D-6784-DCDC-8B12-78DFFF73621D}"/>
          </ac:spMkLst>
        </pc:spChg>
        <pc:spChg chg="del">
          <ac:chgData name="Zikang Wang" userId="d5a76ce4e28d39da" providerId="LiveId" clId="{A3E8D223-EA6A-47AA-A5CC-E3FF5C63AB02}" dt="2024-03-23T12:16:43.309" v="1173" actId="478"/>
          <ac:spMkLst>
            <pc:docMk/>
            <pc:sldMk cId="1170331173" sldId="260"/>
            <ac:spMk id="3" creationId="{1971F0F9-FF7C-4478-7BDD-B0D1A818E779}"/>
          </ac:spMkLst>
        </pc:spChg>
        <pc:spChg chg="add mod">
          <ac:chgData name="Zikang Wang" userId="d5a76ce4e28d39da" providerId="LiveId" clId="{A3E8D223-EA6A-47AA-A5CC-E3FF5C63AB02}" dt="2024-03-23T12:17:49.901" v="1184" actId="20577"/>
          <ac:spMkLst>
            <pc:docMk/>
            <pc:sldMk cId="1170331173" sldId="260"/>
            <ac:spMk id="4" creationId="{5A94648B-43CA-95D1-D7C2-F0E346CC78B3}"/>
          </ac:spMkLst>
        </pc:spChg>
        <pc:spChg chg="add mod">
          <ac:chgData name="Zikang Wang" userId="d5a76ce4e28d39da" providerId="LiveId" clId="{A3E8D223-EA6A-47AA-A5CC-E3FF5C63AB02}" dt="2024-03-23T12:19:27.314" v="1305" actId="1076"/>
          <ac:spMkLst>
            <pc:docMk/>
            <pc:sldMk cId="1170331173" sldId="260"/>
            <ac:spMk id="9" creationId="{10C3077D-F7FA-9BCB-59A2-B338E785C976}"/>
          </ac:spMkLst>
        </pc:spChg>
        <pc:spChg chg="add mod">
          <ac:chgData name="Zikang Wang" userId="d5a76ce4e28d39da" providerId="LiveId" clId="{A3E8D223-EA6A-47AA-A5CC-E3FF5C63AB02}" dt="2024-03-23T12:40:22.141" v="1894" actId="1076"/>
          <ac:spMkLst>
            <pc:docMk/>
            <pc:sldMk cId="1170331173" sldId="260"/>
            <ac:spMk id="10" creationId="{6AD170CA-DAE2-BB44-6EF8-D27A108354B1}"/>
          </ac:spMkLst>
        </pc:spChg>
        <pc:picChg chg="add mod">
          <ac:chgData name="Zikang Wang" userId="d5a76ce4e28d39da" providerId="LiveId" clId="{A3E8D223-EA6A-47AA-A5CC-E3FF5C63AB02}" dt="2024-03-23T12:17:30.070" v="1177" actId="14100"/>
          <ac:picMkLst>
            <pc:docMk/>
            <pc:sldMk cId="1170331173" sldId="260"/>
            <ac:picMk id="6" creationId="{B2742574-2E0A-4D2A-AF47-BAFA05520E3D}"/>
          </ac:picMkLst>
        </pc:picChg>
        <pc:picChg chg="add mod">
          <ac:chgData name="Zikang Wang" userId="d5a76ce4e28d39da" providerId="LiveId" clId="{A3E8D223-EA6A-47AA-A5CC-E3FF5C63AB02}" dt="2024-03-23T12:17:46.257" v="1180" actId="1076"/>
          <ac:picMkLst>
            <pc:docMk/>
            <pc:sldMk cId="1170331173" sldId="260"/>
            <ac:picMk id="8" creationId="{FE8D8D22-E2CA-FB66-48CC-B5C55CCCE120}"/>
          </ac:picMkLst>
        </pc:picChg>
        <pc:picChg chg="add del mod">
          <ac:chgData name="Zikang Wang" userId="d5a76ce4e28d39da" providerId="LiveId" clId="{A3E8D223-EA6A-47AA-A5CC-E3FF5C63AB02}" dt="2024-03-23T12:31:16.923" v="1684" actId="22"/>
          <ac:picMkLst>
            <pc:docMk/>
            <pc:sldMk cId="1170331173" sldId="260"/>
            <ac:picMk id="12" creationId="{38B0BCC8-25DD-76BA-B1F5-503D18226AD2}"/>
          </ac:picMkLst>
        </pc:picChg>
        <pc:picChg chg="add del mod ord">
          <ac:chgData name="Zikang Wang" userId="d5a76ce4e28d39da" providerId="LiveId" clId="{A3E8D223-EA6A-47AA-A5CC-E3FF5C63AB02}" dt="2024-03-23T12:31:28.322" v="1688" actId="478"/>
          <ac:picMkLst>
            <pc:docMk/>
            <pc:sldMk cId="1170331173" sldId="260"/>
            <ac:picMk id="14" creationId="{46E41034-240F-761E-DD25-F7C85277A24B}"/>
          </ac:picMkLst>
        </pc:picChg>
        <pc:picChg chg="add del">
          <ac:chgData name="Zikang Wang" userId="d5a76ce4e28d39da" providerId="LiveId" clId="{A3E8D223-EA6A-47AA-A5CC-E3FF5C63AB02}" dt="2024-03-23T12:31:33.248" v="1690" actId="22"/>
          <ac:picMkLst>
            <pc:docMk/>
            <pc:sldMk cId="1170331173" sldId="260"/>
            <ac:picMk id="16" creationId="{DC29D4AB-4F8D-9BA0-4273-B3149C9E171D}"/>
          </ac:picMkLst>
        </pc:picChg>
        <pc:picChg chg="add del">
          <ac:chgData name="Zikang Wang" userId="d5a76ce4e28d39da" providerId="LiveId" clId="{A3E8D223-EA6A-47AA-A5CC-E3FF5C63AB02}" dt="2024-03-23T12:31:48.774" v="1696" actId="478"/>
          <ac:picMkLst>
            <pc:docMk/>
            <pc:sldMk cId="1170331173" sldId="260"/>
            <ac:picMk id="18" creationId="{27A1F9EA-AF19-DADC-5AAF-CF1CD3FD11C6}"/>
          </ac:picMkLst>
        </pc:picChg>
        <pc:picChg chg="add del mod">
          <ac:chgData name="Zikang Wang" userId="d5a76ce4e28d39da" providerId="LiveId" clId="{A3E8D223-EA6A-47AA-A5CC-E3FF5C63AB02}" dt="2024-03-23T12:31:47.252" v="1695" actId="22"/>
          <ac:picMkLst>
            <pc:docMk/>
            <pc:sldMk cId="1170331173" sldId="260"/>
            <ac:picMk id="20" creationId="{CF3AC2EE-98C4-CC7A-3196-EC9237BE62BD}"/>
          </ac:picMkLst>
        </pc:picChg>
        <pc:picChg chg="add mod">
          <ac:chgData name="Zikang Wang" userId="d5a76ce4e28d39da" providerId="LiveId" clId="{A3E8D223-EA6A-47AA-A5CC-E3FF5C63AB02}" dt="2024-03-23T12:40:19.442" v="1893" actId="1076"/>
          <ac:picMkLst>
            <pc:docMk/>
            <pc:sldMk cId="1170331173" sldId="260"/>
            <ac:picMk id="22" creationId="{FD52842F-C9CD-37A0-3B45-8C95285B8291}"/>
          </ac:picMkLst>
        </pc:picChg>
      </pc:sldChg>
      <pc:sldChg chg="addSp delSp modSp new mod">
        <pc:chgData name="Zikang Wang" userId="d5a76ce4e28d39da" providerId="LiveId" clId="{A3E8D223-EA6A-47AA-A5CC-E3FF5C63AB02}" dt="2024-03-23T12:48:46.321" v="2205" actId="1076"/>
        <pc:sldMkLst>
          <pc:docMk/>
          <pc:sldMk cId="320111990" sldId="261"/>
        </pc:sldMkLst>
        <pc:spChg chg="del">
          <ac:chgData name="Zikang Wang" userId="d5a76ce4e28d39da" providerId="LiveId" clId="{A3E8D223-EA6A-47AA-A5CC-E3FF5C63AB02}" dt="2024-03-23T12:32:48.938" v="1705" actId="478"/>
          <ac:spMkLst>
            <pc:docMk/>
            <pc:sldMk cId="320111990" sldId="261"/>
            <ac:spMk id="2" creationId="{CB72F2A5-98C1-E802-C15B-125420B53D62}"/>
          </ac:spMkLst>
        </pc:spChg>
        <pc:spChg chg="del">
          <ac:chgData name="Zikang Wang" userId="d5a76ce4e28d39da" providerId="LiveId" clId="{A3E8D223-EA6A-47AA-A5CC-E3FF5C63AB02}" dt="2024-03-23T12:32:49.936" v="1706" actId="478"/>
          <ac:spMkLst>
            <pc:docMk/>
            <pc:sldMk cId="320111990" sldId="261"/>
            <ac:spMk id="3" creationId="{7DFAF50B-0884-C017-A3F2-10C3B1858CC1}"/>
          </ac:spMkLst>
        </pc:spChg>
        <pc:spChg chg="add mod">
          <ac:chgData name="Zikang Wang" userId="d5a76ce4e28d39da" providerId="LiveId" clId="{A3E8D223-EA6A-47AA-A5CC-E3FF5C63AB02}" dt="2024-03-23T12:33:27.034" v="1715" actId="20577"/>
          <ac:spMkLst>
            <pc:docMk/>
            <pc:sldMk cId="320111990" sldId="261"/>
            <ac:spMk id="4" creationId="{3B14BD95-09B5-AFBF-9832-4CA518786B8D}"/>
          </ac:spMkLst>
        </pc:spChg>
        <pc:spChg chg="add mod">
          <ac:chgData name="Zikang Wang" userId="d5a76ce4e28d39da" providerId="LiveId" clId="{A3E8D223-EA6A-47AA-A5CC-E3FF5C63AB02}" dt="2024-03-23T12:48:42.156" v="2203" actId="1076"/>
          <ac:spMkLst>
            <pc:docMk/>
            <pc:sldMk cId="320111990" sldId="261"/>
            <ac:spMk id="9" creationId="{2F5B4445-13E2-65FB-2B1C-A6FC92381BE1}"/>
          </ac:spMkLst>
        </pc:spChg>
        <pc:spChg chg="add mod">
          <ac:chgData name="Zikang Wang" userId="d5a76ce4e28d39da" providerId="LiveId" clId="{A3E8D223-EA6A-47AA-A5CC-E3FF5C63AB02}" dt="2024-03-23T12:48:42.156" v="2203" actId="1076"/>
          <ac:spMkLst>
            <pc:docMk/>
            <pc:sldMk cId="320111990" sldId="261"/>
            <ac:spMk id="10" creationId="{C2F00132-0C69-20EC-36E3-E1587038C63C}"/>
          </ac:spMkLst>
        </pc:spChg>
        <pc:picChg chg="add mod">
          <ac:chgData name="Zikang Wang" userId="d5a76ce4e28d39da" providerId="LiveId" clId="{A3E8D223-EA6A-47AA-A5CC-E3FF5C63AB02}" dt="2024-03-23T12:33:14.587" v="1712" actId="1076"/>
          <ac:picMkLst>
            <pc:docMk/>
            <pc:sldMk cId="320111990" sldId="261"/>
            <ac:picMk id="6" creationId="{62C8AAEB-37C1-0EFE-B3CD-7A9F4485C07A}"/>
          </ac:picMkLst>
        </pc:picChg>
        <pc:picChg chg="add mod">
          <ac:chgData name="Zikang Wang" userId="d5a76ce4e28d39da" providerId="LiveId" clId="{A3E8D223-EA6A-47AA-A5CC-E3FF5C63AB02}" dt="2024-03-23T12:33:23.968" v="1714" actId="1076"/>
          <ac:picMkLst>
            <pc:docMk/>
            <pc:sldMk cId="320111990" sldId="261"/>
            <ac:picMk id="8" creationId="{409DD4C2-4BC3-AA6A-1101-0C5729A76B8F}"/>
          </ac:picMkLst>
        </pc:picChg>
        <pc:picChg chg="add mod">
          <ac:chgData name="Zikang Wang" userId="d5a76ce4e28d39da" providerId="LiveId" clId="{A3E8D223-EA6A-47AA-A5CC-E3FF5C63AB02}" dt="2024-03-23T12:48:46.321" v="2205" actId="1076"/>
          <ac:picMkLst>
            <pc:docMk/>
            <pc:sldMk cId="320111990" sldId="261"/>
            <ac:picMk id="12" creationId="{BDD39E8A-A241-6E70-9CDD-015934C85E1D}"/>
          </ac:picMkLst>
        </pc:picChg>
      </pc:sldChg>
      <pc:sldChg chg="addSp delSp modSp new mod">
        <pc:chgData name="Zikang Wang" userId="d5a76ce4e28d39da" providerId="LiveId" clId="{A3E8D223-EA6A-47AA-A5CC-E3FF5C63AB02}" dt="2024-03-24T08:57:13.934" v="2696" actId="1076"/>
        <pc:sldMkLst>
          <pc:docMk/>
          <pc:sldMk cId="2671900637" sldId="262"/>
        </pc:sldMkLst>
        <pc:spChg chg="del">
          <ac:chgData name="Zikang Wang" userId="d5a76ce4e28d39da" providerId="LiveId" clId="{A3E8D223-EA6A-47AA-A5CC-E3FF5C63AB02}" dt="2024-03-23T12:40:32.211" v="1896" actId="478"/>
          <ac:spMkLst>
            <pc:docMk/>
            <pc:sldMk cId="2671900637" sldId="262"/>
            <ac:spMk id="2" creationId="{D1C418D7-75AF-8815-3C43-220728976776}"/>
          </ac:spMkLst>
        </pc:spChg>
        <pc:spChg chg="del">
          <ac:chgData name="Zikang Wang" userId="d5a76ce4e28d39da" providerId="LiveId" clId="{A3E8D223-EA6A-47AA-A5CC-E3FF5C63AB02}" dt="2024-03-23T12:40:32.211" v="1896" actId="478"/>
          <ac:spMkLst>
            <pc:docMk/>
            <pc:sldMk cId="2671900637" sldId="262"/>
            <ac:spMk id="3" creationId="{BBF49603-A5CC-E535-F4D4-EF24AE633B2C}"/>
          </ac:spMkLst>
        </pc:spChg>
        <pc:spChg chg="add mod">
          <ac:chgData name="Zikang Wang" userId="d5a76ce4e28d39da" providerId="LiveId" clId="{A3E8D223-EA6A-47AA-A5CC-E3FF5C63AB02}" dt="2024-03-23T12:40:42.549" v="1902" actId="20577"/>
          <ac:spMkLst>
            <pc:docMk/>
            <pc:sldMk cId="2671900637" sldId="262"/>
            <ac:spMk id="4" creationId="{E3933D02-849E-3E55-6657-385D79411B5E}"/>
          </ac:spMkLst>
        </pc:spChg>
        <pc:spChg chg="add mod">
          <ac:chgData name="Zikang Wang" userId="d5a76ce4e28d39da" providerId="LiveId" clId="{A3E8D223-EA6A-47AA-A5CC-E3FF5C63AB02}" dt="2024-03-23T12:48:36.795" v="2202" actId="1076"/>
          <ac:spMkLst>
            <pc:docMk/>
            <pc:sldMk cId="2671900637" sldId="262"/>
            <ac:spMk id="11" creationId="{46E84217-A9D5-1707-FB98-F967106AAC0C}"/>
          </ac:spMkLst>
        </pc:spChg>
        <pc:spChg chg="add mod">
          <ac:chgData name="Zikang Wang" userId="d5a76ce4e28d39da" providerId="LiveId" clId="{A3E8D223-EA6A-47AA-A5CC-E3FF5C63AB02}" dt="2024-03-23T12:48:36.795" v="2202" actId="1076"/>
          <ac:spMkLst>
            <pc:docMk/>
            <pc:sldMk cId="2671900637" sldId="262"/>
            <ac:spMk id="12" creationId="{0CB613E3-BF5A-2F98-7CDA-BE66ECA4451D}"/>
          </ac:spMkLst>
        </pc:spChg>
        <pc:spChg chg="add mod">
          <ac:chgData name="Zikang Wang" userId="d5a76ce4e28d39da" providerId="LiveId" clId="{A3E8D223-EA6A-47AA-A5CC-E3FF5C63AB02}" dt="2024-03-23T12:48:36.795" v="2202" actId="1076"/>
          <ac:spMkLst>
            <pc:docMk/>
            <pc:sldMk cId="2671900637" sldId="262"/>
            <ac:spMk id="13" creationId="{BC80DE4D-1DA8-EB36-3806-C68CBFD78647}"/>
          </ac:spMkLst>
        </pc:spChg>
        <pc:spChg chg="add del mod">
          <ac:chgData name="Zikang Wang" userId="d5a76ce4e28d39da" providerId="LiveId" clId="{A3E8D223-EA6A-47AA-A5CC-E3FF5C63AB02}" dt="2024-03-23T12:48:03.918" v="2168"/>
          <ac:spMkLst>
            <pc:docMk/>
            <pc:sldMk cId="2671900637" sldId="262"/>
            <ac:spMk id="14" creationId="{ECAE13D2-5489-C43A-A837-1B88CEAB567E}"/>
          </ac:spMkLst>
        </pc:spChg>
        <pc:spChg chg="add mod">
          <ac:chgData name="Zikang Wang" userId="d5a76ce4e28d39da" providerId="LiveId" clId="{A3E8D223-EA6A-47AA-A5CC-E3FF5C63AB02}" dt="2024-03-24T08:57:13.934" v="2696" actId="1076"/>
          <ac:spMkLst>
            <pc:docMk/>
            <pc:sldMk cId="2671900637" sldId="262"/>
            <ac:spMk id="15" creationId="{C4B68FB3-14D7-81C5-9411-2C845727409F}"/>
          </ac:spMkLst>
        </pc:spChg>
        <pc:picChg chg="add mod">
          <ac:chgData name="Zikang Wang" userId="d5a76ce4e28d39da" providerId="LiveId" clId="{A3E8D223-EA6A-47AA-A5CC-E3FF5C63AB02}" dt="2024-03-23T12:41:08.939" v="1904" actId="1076"/>
          <ac:picMkLst>
            <pc:docMk/>
            <pc:sldMk cId="2671900637" sldId="262"/>
            <ac:picMk id="6" creationId="{5103200A-1AAD-5DDF-B381-C190109BB325}"/>
          </ac:picMkLst>
        </pc:picChg>
        <pc:cxnChg chg="add mod">
          <ac:chgData name="Zikang Wang" userId="d5a76ce4e28d39da" providerId="LiveId" clId="{A3E8D223-EA6A-47AA-A5CC-E3FF5C63AB02}" dt="2024-03-23T12:41:18.360" v="1906" actId="208"/>
          <ac:cxnSpMkLst>
            <pc:docMk/>
            <pc:sldMk cId="2671900637" sldId="262"/>
            <ac:cxnSpMk id="8" creationId="{BA2197CD-360C-39B9-B329-5E679C665A41}"/>
          </ac:cxnSpMkLst>
        </pc:cxnChg>
        <pc:cxnChg chg="add mod">
          <ac:chgData name="Zikang Wang" userId="d5a76ce4e28d39da" providerId="LiveId" clId="{A3E8D223-EA6A-47AA-A5CC-E3FF5C63AB02}" dt="2024-03-23T12:41:35.909" v="1909" actId="14100"/>
          <ac:cxnSpMkLst>
            <pc:docMk/>
            <pc:sldMk cId="2671900637" sldId="262"/>
            <ac:cxnSpMk id="9" creationId="{F044B0AE-1CC6-8ECE-5065-7899DB9EB77C}"/>
          </ac:cxnSpMkLst>
        </pc:cxnChg>
      </pc:sldChg>
      <pc:sldChg chg="modSp new mod">
        <pc:chgData name="Zikang Wang" userId="d5a76ce4e28d39da" providerId="LiveId" clId="{A3E8D223-EA6A-47AA-A5CC-E3FF5C63AB02}" dt="2024-03-23T12:50:28.850" v="2310" actId="20577"/>
        <pc:sldMkLst>
          <pc:docMk/>
          <pc:sldMk cId="2714407512" sldId="263"/>
        </pc:sldMkLst>
        <pc:spChg chg="mod">
          <ac:chgData name="Zikang Wang" userId="d5a76ce4e28d39da" providerId="LiveId" clId="{A3E8D223-EA6A-47AA-A5CC-E3FF5C63AB02}" dt="2024-03-23T12:50:17.315" v="2286" actId="20577"/>
          <ac:spMkLst>
            <pc:docMk/>
            <pc:sldMk cId="2714407512" sldId="263"/>
            <ac:spMk id="2" creationId="{B4054CCD-AEA0-A306-614C-1B40B0014F69}"/>
          </ac:spMkLst>
        </pc:spChg>
        <pc:spChg chg="mod">
          <ac:chgData name="Zikang Wang" userId="d5a76ce4e28d39da" providerId="LiveId" clId="{A3E8D223-EA6A-47AA-A5CC-E3FF5C63AB02}" dt="2024-03-23T12:50:28.850" v="2310" actId="20577"/>
          <ac:spMkLst>
            <pc:docMk/>
            <pc:sldMk cId="2714407512" sldId="263"/>
            <ac:spMk id="3" creationId="{FDF909B0-5E29-7529-BF1B-EF55535A2A5F}"/>
          </ac:spMkLst>
        </pc:spChg>
      </pc:sldChg>
      <pc:sldChg chg="addSp delSp modSp new del mod">
        <pc:chgData name="Zikang Wang" userId="d5a76ce4e28d39da" providerId="LiveId" clId="{A3E8D223-EA6A-47AA-A5CC-E3FF5C63AB02}" dt="2024-03-23T12:50:06.824" v="2259" actId="47"/>
        <pc:sldMkLst>
          <pc:docMk/>
          <pc:sldMk cId="2985904558" sldId="263"/>
        </pc:sldMkLst>
        <pc:spChg chg="del">
          <ac:chgData name="Zikang Wang" userId="d5a76ce4e28d39da" providerId="LiveId" clId="{A3E8D223-EA6A-47AA-A5CC-E3FF5C63AB02}" dt="2024-03-23T12:49:56.466" v="2256" actId="478"/>
          <ac:spMkLst>
            <pc:docMk/>
            <pc:sldMk cId="2985904558" sldId="263"/>
            <ac:spMk id="2" creationId="{CBE326C8-2518-F877-54DA-EF44F334D1A6}"/>
          </ac:spMkLst>
        </pc:spChg>
        <pc:spChg chg="del">
          <ac:chgData name="Zikang Wang" userId="d5a76ce4e28d39da" providerId="LiveId" clId="{A3E8D223-EA6A-47AA-A5CC-E3FF5C63AB02}" dt="2024-03-23T12:49:56.466" v="2256" actId="478"/>
          <ac:spMkLst>
            <pc:docMk/>
            <pc:sldMk cId="2985904558" sldId="263"/>
            <ac:spMk id="3" creationId="{0F995908-FAE8-994E-271F-75DA415DD699}"/>
          </ac:spMkLst>
        </pc:spChg>
        <pc:spChg chg="add mod">
          <ac:chgData name="Zikang Wang" userId="d5a76ce4e28d39da" providerId="LiveId" clId="{A3E8D223-EA6A-47AA-A5CC-E3FF5C63AB02}" dt="2024-03-23T12:50:04.380" v="2258"/>
          <ac:spMkLst>
            <pc:docMk/>
            <pc:sldMk cId="2985904558" sldId="263"/>
            <ac:spMk id="4" creationId="{AEB2C703-5258-D1B2-3D81-F8049C5FEDBA}"/>
          </ac:spMkLst>
        </pc:spChg>
      </pc:sldChg>
      <pc:sldChg chg="addSp delSp modSp new mod">
        <pc:chgData name="Zikang Wang" userId="d5a76ce4e28d39da" providerId="LiveId" clId="{A3E8D223-EA6A-47AA-A5CC-E3FF5C63AB02}" dt="2024-03-23T12:59:41.846" v="2691" actId="1076"/>
        <pc:sldMkLst>
          <pc:docMk/>
          <pc:sldMk cId="3643636349" sldId="264"/>
        </pc:sldMkLst>
        <pc:spChg chg="del">
          <ac:chgData name="Zikang Wang" userId="d5a76ce4e28d39da" providerId="LiveId" clId="{A3E8D223-EA6A-47AA-A5CC-E3FF5C63AB02}" dt="2024-03-23T12:50:35.389" v="2312" actId="478"/>
          <ac:spMkLst>
            <pc:docMk/>
            <pc:sldMk cId="3643636349" sldId="264"/>
            <ac:spMk id="2" creationId="{E12CD2B3-4DB5-C2A6-CDE2-3DBAE212313A}"/>
          </ac:spMkLst>
        </pc:spChg>
        <pc:spChg chg="del">
          <ac:chgData name="Zikang Wang" userId="d5a76ce4e28d39da" providerId="LiveId" clId="{A3E8D223-EA6A-47AA-A5CC-E3FF5C63AB02}" dt="2024-03-23T12:50:35.389" v="2312" actId="478"/>
          <ac:spMkLst>
            <pc:docMk/>
            <pc:sldMk cId="3643636349" sldId="264"/>
            <ac:spMk id="3" creationId="{D1090A40-0731-B427-86A8-71DDF069F364}"/>
          </ac:spMkLst>
        </pc:spChg>
        <pc:spChg chg="add mod">
          <ac:chgData name="Zikang Wang" userId="d5a76ce4e28d39da" providerId="LiveId" clId="{A3E8D223-EA6A-47AA-A5CC-E3FF5C63AB02}" dt="2024-03-23T12:57:37.649" v="2655" actId="1076"/>
          <ac:spMkLst>
            <pc:docMk/>
            <pc:sldMk cId="3643636349" sldId="264"/>
            <ac:spMk id="10" creationId="{1817C3A2-AF33-F032-700F-3574716F95EA}"/>
          </ac:spMkLst>
        </pc:spChg>
        <pc:spChg chg="add mod">
          <ac:chgData name="Zikang Wang" userId="d5a76ce4e28d39da" providerId="LiveId" clId="{A3E8D223-EA6A-47AA-A5CC-E3FF5C63AB02}" dt="2024-03-23T12:59:41.846" v="2691" actId="1076"/>
          <ac:spMkLst>
            <pc:docMk/>
            <pc:sldMk cId="3643636349" sldId="264"/>
            <ac:spMk id="12" creationId="{D65AB36C-0F40-3350-F882-07FD14FF928F}"/>
          </ac:spMkLst>
        </pc:spChg>
        <pc:spChg chg="add mod">
          <ac:chgData name="Zikang Wang" userId="d5a76ce4e28d39da" providerId="LiveId" clId="{A3E8D223-EA6A-47AA-A5CC-E3FF5C63AB02}" dt="2024-03-23T12:59:38.891" v="2690" actId="1076"/>
          <ac:spMkLst>
            <pc:docMk/>
            <pc:sldMk cId="3643636349" sldId="264"/>
            <ac:spMk id="17" creationId="{2BCABE57-6EA9-E111-30B9-525CC3966A3E}"/>
          </ac:spMkLst>
        </pc:spChg>
        <pc:picChg chg="add del mod">
          <ac:chgData name="Zikang Wang" userId="d5a76ce4e28d39da" providerId="LiveId" clId="{A3E8D223-EA6A-47AA-A5CC-E3FF5C63AB02}" dt="2024-03-23T12:51:29.139" v="2321" actId="478"/>
          <ac:picMkLst>
            <pc:docMk/>
            <pc:sldMk cId="3643636349" sldId="264"/>
            <ac:picMk id="5" creationId="{ABB66044-CF2A-6510-1734-6B98CA57CA93}"/>
          </ac:picMkLst>
        </pc:picChg>
        <pc:picChg chg="add del">
          <ac:chgData name="Zikang Wang" userId="d5a76ce4e28d39da" providerId="LiveId" clId="{A3E8D223-EA6A-47AA-A5CC-E3FF5C63AB02}" dt="2024-03-23T12:51:44.012" v="2325" actId="478"/>
          <ac:picMkLst>
            <pc:docMk/>
            <pc:sldMk cId="3643636349" sldId="264"/>
            <ac:picMk id="7" creationId="{8738B569-0D0E-4D35-6CBF-CE04800BBECE}"/>
          </ac:picMkLst>
        </pc:picChg>
        <pc:picChg chg="add mod">
          <ac:chgData name="Zikang Wang" userId="d5a76ce4e28d39da" providerId="LiveId" clId="{A3E8D223-EA6A-47AA-A5CC-E3FF5C63AB02}" dt="2024-03-23T12:57:37.649" v="2655" actId="1076"/>
          <ac:picMkLst>
            <pc:docMk/>
            <pc:sldMk cId="3643636349" sldId="264"/>
            <ac:picMk id="9" creationId="{5FE460FC-BA71-EC1B-CC0E-44EB02A64AB6}"/>
          </ac:picMkLst>
        </pc:picChg>
        <pc:picChg chg="add mod">
          <ac:chgData name="Zikang Wang" userId="d5a76ce4e28d39da" providerId="LiveId" clId="{A3E8D223-EA6A-47AA-A5CC-E3FF5C63AB02}" dt="2024-03-23T12:59:41.846" v="2691" actId="1076"/>
          <ac:picMkLst>
            <pc:docMk/>
            <pc:sldMk cId="3643636349" sldId="264"/>
            <ac:picMk id="11" creationId="{42568597-8E4A-60C1-47E6-95B1959B5600}"/>
          </ac:picMkLst>
        </pc:picChg>
        <pc:picChg chg="add mod">
          <ac:chgData name="Zikang Wang" userId="d5a76ce4e28d39da" providerId="LiveId" clId="{A3E8D223-EA6A-47AA-A5CC-E3FF5C63AB02}" dt="2024-03-23T12:59:38.891" v="2690" actId="1076"/>
          <ac:picMkLst>
            <pc:docMk/>
            <pc:sldMk cId="3643636349" sldId="264"/>
            <ac:picMk id="14" creationId="{983ABD76-B243-0AE5-7D8E-6B4187C4CF44}"/>
          </ac:picMkLst>
        </pc:picChg>
        <pc:picChg chg="add mod">
          <ac:chgData name="Zikang Wang" userId="d5a76ce4e28d39da" providerId="LiveId" clId="{A3E8D223-EA6A-47AA-A5CC-E3FF5C63AB02}" dt="2024-03-23T12:59:38.891" v="2690" actId="1076"/>
          <ac:picMkLst>
            <pc:docMk/>
            <pc:sldMk cId="3643636349" sldId="264"/>
            <ac:picMk id="16" creationId="{60CD1A5F-160E-0B14-D890-8C726B003E39}"/>
          </ac:picMkLst>
        </pc:picChg>
      </pc:sldChg>
      <pc:sldChg chg="addSp delSp modSp new del mod">
        <pc:chgData name="Zikang Wang" userId="d5a76ce4e28d39da" providerId="LiveId" clId="{A3E8D223-EA6A-47AA-A5CC-E3FF5C63AB02}" dt="2024-03-23T12:57:55.642" v="2661" actId="47"/>
        <pc:sldMkLst>
          <pc:docMk/>
          <pc:sldMk cId="1156685541" sldId="265"/>
        </pc:sldMkLst>
        <pc:spChg chg="del">
          <ac:chgData name="Zikang Wang" userId="d5a76ce4e28d39da" providerId="LiveId" clId="{A3E8D223-EA6A-47AA-A5CC-E3FF5C63AB02}" dt="2024-03-23T12:51:35.502" v="2324" actId="478"/>
          <ac:spMkLst>
            <pc:docMk/>
            <pc:sldMk cId="1156685541" sldId="265"/>
            <ac:spMk id="2" creationId="{96EFE27F-3C48-F8DF-5CC6-55CA345A2352}"/>
          </ac:spMkLst>
        </pc:spChg>
        <pc:spChg chg="del">
          <ac:chgData name="Zikang Wang" userId="d5a76ce4e28d39da" providerId="LiveId" clId="{A3E8D223-EA6A-47AA-A5CC-E3FF5C63AB02}" dt="2024-03-23T12:51:35.502" v="2324" actId="478"/>
          <ac:spMkLst>
            <pc:docMk/>
            <pc:sldMk cId="1156685541" sldId="265"/>
            <ac:spMk id="3" creationId="{03A76867-BD65-146B-50B6-99AFC6996543}"/>
          </ac:spMkLst>
        </pc:spChg>
        <pc:spChg chg="add mod">
          <ac:chgData name="Zikang Wang" userId="d5a76ce4e28d39da" providerId="LiveId" clId="{A3E8D223-EA6A-47AA-A5CC-E3FF5C63AB02}" dt="2024-03-23T12:57:17.037" v="2649" actId="1076"/>
          <ac:spMkLst>
            <pc:docMk/>
            <pc:sldMk cId="1156685541" sldId="265"/>
            <ac:spMk id="7" creationId="{6AB814F7-A16C-0837-3917-2C1B5149EE9D}"/>
          </ac:spMkLst>
        </pc:spChg>
        <pc:picChg chg="add mod">
          <ac:chgData name="Zikang Wang" userId="d5a76ce4e28d39da" providerId="LiveId" clId="{A3E8D223-EA6A-47AA-A5CC-E3FF5C63AB02}" dt="2024-03-23T12:56:04.360" v="2584" actId="1076"/>
          <ac:picMkLst>
            <pc:docMk/>
            <pc:sldMk cId="1156685541" sldId="265"/>
            <ac:picMk id="5" creationId="{F85421CD-5E2B-D135-0E1A-5AE8D33A56AD}"/>
          </ac:picMkLst>
        </pc:picChg>
      </pc:sldChg>
    </pc:docChg>
  </pc:docChgLst>
  <pc:docChgLst>
    <pc:chgData name="Zikang Wang" userId="d5a76ce4e28d39da" providerId="LiveId" clId="{C8B44476-D3AC-4F79-9927-D12ECE5CE2BB}"/>
    <pc:docChg chg="delSld">
      <pc:chgData name="Zikang Wang" userId="d5a76ce4e28d39da" providerId="LiveId" clId="{C8B44476-D3AC-4F79-9927-D12ECE5CE2BB}" dt="2024-03-26T01:44:17.214" v="1" actId="47"/>
      <pc:docMkLst>
        <pc:docMk/>
      </pc:docMkLst>
      <pc:sldChg chg="del">
        <pc:chgData name="Zikang Wang" userId="d5a76ce4e28d39da" providerId="LiveId" clId="{C8B44476-D3AC-4F79-9927-D12ECE5CE2BB}" dt="2024-03-26T01:44:15.733" v="0" actId="47"/>
        <pc:sldMkLst>
          <pc:docMk/>
          <pc:sldMk cId="2714407512" sldId="263"/>
        </pc:sldMkLst>
      </pc:sldChg>
      <pc:sldChg chg="del">
        <pc:chgData name="Zikang Wang" userId="d5a76ce4e28d39da" providerId="LiveId" clId="{C8B44476-D3AC-4F79-9927-D12ECE5CE2BB}" dt="2024-03-26T01:44:17.214" v="1" actId="47"/>
        <pc:sldMkLst>
          <pc:docMk/>
          <pc:sldMk cId="364363634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9DF2-93DE-EC29-9B0B-6D70F3A4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15D01-6348-4E31-E932-81C4D0110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0E7C2-F697-6A75-CB0D-4F4705A9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BBEBD-AE4A-4D30-ABD8-0DCC227E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3FDBF-1670-34E9-E2BC-93A9263C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6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91EC7-A905-60DA-0037-6C3AED83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956AF-81DD-D60D-D359-ABCD772F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219-7CFE-9D71-C572-40584BB9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70039-9FCC-756F-9D74-519DAE04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57267-B35A-1C61-DF67-FB290948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BF565B-35BF-96D7-6062-8D7EA4C33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F8523-564E-45A2-409B-C671C61F0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6F88F-96D7-D879-F0E5-B0206B5E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A2CA-8314-EAEE-A94C-04742D1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3EBBA-F82E-AF06-A81B-C62EEB7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5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B391-CDF0-FA6A-A3AC-404C5A27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A47C9-55C8-96DB-4D6B-BFC68F73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2E198-E5F6-32E5-1DAC-23941EF6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7E357-14BF-088C-391B-4B70138B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E7E4-68B1-9D8B-AA97-6D9B4AD9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3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439F8-9555-A1A9-A94F-FE7DEED0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DFEE3-138D-0370-5409-4FBEB628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D483A-0FE4-3239-A47D-AB97F823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0FB0-7F79-1748-CA80-4CC1F8B5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D915A-789B-14D8-93A6-1BABC22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6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2B56E-C2F0-BEA0-9E38-ACC9CED3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4068C-95CB-6A90-463A-886B57017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CC282-01A5-0F15-AFA1-FCA084C1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7279F-55EF-55CE-13F1-2DCE80CD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6B960-1633-7B29-022F-73C70446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64719-05B9-44CA-AB27-53FEB443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9D8A-495B-3F34-1E2A-66A77FC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2DDFB-5D01-37AB-5184-FDACB2E4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24ADE-F76D-02A1-11CD-AAC6BA5CC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366C81-B15A-E6DC-FE4D-26C09BDDA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8FFDC9-121E-28E6-7D17-73D7BBBD5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3933FC-01AE-EDAC-890E-7727DB80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FCCA8A-E799-BC74-6024-378E2A32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B8C286-4444-E5B9-F91B-DC4DD3E4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4C34F-D8F6-DA50-7E85-88641432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CF469B-8078-9EBC-4E5A-E5C1A40D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BCD302-53DB-98C5-28F3-F81A9840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0D2F80-AF31-8456-8478-7AE98E5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67843-529E-5E01-F2B2-9D6F2720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057C3-67AA-8B98-3BB2-5D400046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9C008A-B305-9583-54C6-0A9DEB9F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9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5705-504F-EE82-AD2F-DEC5C011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E37C3-C714-2056-B6DE-C8751F54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4B839-D274-57EB-75A0-B907A52EF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65889-8C85-12B7-C647-3FE021F7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01415-47B6-3D5D-3157-F94437B4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7E2111-9758-2B27-6E92-67ACB498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9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B6FD8-A8AA-0115-B140-4F3E4077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35BD14-4ACE-123F-9054-7BB995884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03767-02BE-1483-7AA1-A8D74EAE0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ADABE-D81C-635D-F0CF-EB585048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BE48D-27F0-FB13-B019-408388D7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4AFAB-88F0-F47A-B317-428E0E27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2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5AFDAA-0D28-CBF4-BFF7-14F1225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B5E99-9EC9-835C-A8E3-7799FB56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D4D6D-635D-CCB1-B3DF-157DDFEE0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E8FDB-D807-40C2-A2DE-74B0B2F5C768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351B0-3FB7-AC2C-C59A-A039C4CC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5396C-25FE-AE77-292F-36B99B24D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064AB-3EC0-4927-9019-608465756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10" Type="http://schemas.openxmlformats.org/officeDocument/2006/relationships/image" Target="../media/image14.emf"/><Relationship Id="rId4" Type="http://schemas.openxmlformats.org/officeDocument/2006/relationships/image" Target="../media/image12.png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06AD4-434F-E34D-4271-0105FCA34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第二章习题答案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BD783-4A2F-CEFF-0E41-A7EEB8AC5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王子康 </a:t>
            </a:r>
            <a:r>
              <a:rPr lang="en-US" altLang="zh-CN" dirty="0"/>
              <a:t>2024.03.23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90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35AAF5F5-FD66-E0D2-13C9-D629CD2A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341" y="1265797"/>
            <a:ext cx="5291666" cy="3598333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4FC97D02-2870-ABCA-BB08-45846718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4" y="1874340"/>
            <a:ext cx="5291667" cy="23812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A24CA1-5B8B-5F0B-4DCD-FC1AC6D38939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数据参考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50D1DB-6F03-2132-08A8-A61BE5F24BAF}"/>
                  </a:ext>
                </a:extLst>
              </p:cNvPr>
              <p:cNvSpPr txBox="1"/>
              <p:nvPr/>
            </p:nvSpPr>
            <p:spPr>
              <a:xfrm>
                <a:off x="2397776" y="4191680"/>
                <a:ext cx="1301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l-GR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50D1DB-6F03-2132-08A8-A61BE5F2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76" y="4191680"/>
                <a:ext cx="13010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655F37A-B2C8-41DA-1A70-E23BD6E6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536" y="5459998"/>
            <a:ext cx="7686928" cy="5396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EF72EDA-C3DD-48DA-B1BA-72CD1E8831BD}"/>
              </a:ext>
            </a:extLst>
          </p:cNvPr>
          <p:cNvSpPr txBox="1"/>
          <p:nvPr/>
        </p:nvSpPr>
        <p:spPr>
          <a:xfrm>
            <a:off x="1067492" y="5545154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36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B24CB-F1C9-D9AA-95A9-6453A262178E}"/>
              </a:ext>
            </a:extLst>
          </p:cNvPr>
          <p:cNvSpPr txBox="1"/>
          <p:nvPr/>
        </p:nvSpPr>
        <p:spPr>
          <a:xfrm>
            <a:off x="0" y="0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2.2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965DBB-5BDF-C9A7-5FD4-BBB88FFF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12192000" cy="1001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C2B99-F228-5318-2762-48A95F4FFA57}"/>
                  </a:ext>
                </a:extLst>
              </p:cNvPr>
              <p:cNvSpPr txBox="1"/>
              <p:nvPr/>
            </p:nvSpPr>
            <p:spPr>
              <a:xfrm>
                <a:off x="759182" y="2100948"/>
                <a:ext cx="8499634" cy="39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=90</m:t>
                    </m:r>
                    <m:acc>
                      <m:accPr>
                        <m:chr m:val="̇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17.25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×20=3.83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𝑓𝐹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C2B99-F228-5318-2762-48A95F4F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2" y="2100948"/>
                <a:ext cx="8499634" cy="397353"/>
              </a:xfrm>
              <a:prstGeom prst="rect">
                <a:avLst/>
              </a:prstGeom>
              <a:blipFill>
                <a:blip r:embed="rId3"/>
                <a:stretch>
                  <a:fillRect l="-1004" t="-109231" b="-16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1123F9-88F7-559E-3F81-53223A036638}"/>
                  </a:ext>
                </a:extLst>
              </p:cNvPr>
              <p:cNvSpPr txBox="1"/>
              <p:nvPr/>
            </p:nvSpPr>
            <p:spPr>
              <a:xfrm>
                <a:off x="759182" y="2498301"/>
                <a:ext cx="103048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=3.66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𝑆𝑒𝑙𝑓𝑔𝑎𝑖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=73.6=37.3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1123F9-88F7-559E-3F81-53223A03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2" y="2498301"/>
                <a:ext cx="10304809" cy="563680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A8867A-EB1D-6963-5EC8-D3CF404D117B}"/>
                  </a:ext>
                </a:extLst>
              </p:cNvPr>
              <p:cNvSpPr txBox="1"/>
              <p:nvPr/>
            </p:nvSpPr>
            <p:spPr>
              <a:xfrm>
                <a:off x="759182" y="3868927"/>
                <a:ext cx="3882986" cy="303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A8867A-EB1D-6963-5EC8-D3CF404D1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2" y="3868927"/>
                <a:ext cx="3882986" cy="303929"/>
              </a:xfrm>
              <a:prstGeom prst="rect">
                <a:avLst/>
              </a:prstGeom>
              <a:blipFill>
                <a:blip r:embed="rId5"/>
                <a:stretch>
                  <a:fillRect l="-2198" r="-1099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A51712-D5A6-9830-8C28-AF1BFB9DE229}"/>
                  </a:ext>
                </a:extLst>
              </p:cNvPr>
              <p:cNvSpPr txBox="1"/>
              <p:nvPr/>
            </p:nvSpPr>
            <p:spPr>
              <a:xfrm>
                <a:off x="759181" y="4261040"/>
                <a:ext cx="10199523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=1.96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𝑆𝑒𝑙𝑓𝑔𝑎𝑖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=19.6=25.8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A51712-D5A6-9830-8C28-AF1BFB9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1" y="4261040"/>
                <a:ext cx="10199523" cy="563680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39C6F40-A506-137B-925A-21C30C0DE7C0}"/>
              </a:ext>
            </a:extLst>
          </p:cNvPr>
          <p:cNvSpPr txBox="1"/>
          <p:nvPr/>
        </p:nvSpPr>
        <p:spPr>
          <a:xfrm>
            <a:off x="2400300" y="1199756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According to the Graphic 2.1 &amp; Page 11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BC75E3-6D91-3346-3CED-2FDBAB51970B}"/>
              </a:ext>
            </a:extLst>
          </p:cNvPr>
          <p:cNvSpPr txBox="1"/>
          <p:nvPr/>
        </p:nvSpPr>
        <p:spPr>
          <a:xfrm>
            <a:off x="0" y="0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2.5c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5E8E1-FEF6-90A4-B97A-8E0C1066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12202391" cy="7976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A09AAA-F762-770E-99CE-52DB8A1D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277"/>
            <a:ext cx="2029271" cy="1749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2701C0-AFEE-6BAB-A752-9045E91BA49D}"/>
                  </a:ext>
                </a:extLst>
              </p:cNvPr>
              <p:cNvSpPr txBox="1"/>
              <p:nvPr/>
            </p:nvSpPr>
            <p:spPr>
              <a:xfrm>
                <a:off x="2342111" y="1679611"/>
                <a:ext cx="409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&lt;1.9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Source-Drain reverse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2701C0-AFEE-6BAB-A752-9045E91B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1" y="1679611"/>
                <a:ext cx="4099392" cy="369332"/>
              </a:xfrm>
              <a:prstGeom prst="rect">
                <a:avLst/>
              </a:prstGeom>
              <a:blipFill>
                <a:blip r:embed="rId4"/>
                <a:stretch>
                  <a:fillRect l="-1040" t="-10000" r="-59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FA16304-4892-7248-F19A-8928DE92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111" y="2048943"/>
            <a:ext cx="1619250" cy="170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588220F-E4B3-A535-0D6C-A12EEFE7C34A}"/>
                  </a:ext>
                </a:extLst>
              </p:cNvPr>
              <p:cNvSpPr txBox="1"/>
              <p:nvPr/>
            </p:nvSpPr>
            <p:spPr>
              <a:xfrm>
                <a:off x="4083627" y="2038649"/>
                <a:ext cx="374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b="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=1.9−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588220F-E4B3-A535-0D6C-A12EEFE7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27" y="2038649"/>
                <a:ext cx="374435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E23093F-3AC9-FE9A-8FD5-29AEA2E457B8}"/>
                  </a:ext>
                </a:extLst>
              </p:cNvPr>
              <p:cNvSpPr txBox="1"/>
              <p:nvPr/>
            </p:nvSpPr>
            <p:spPr>
              <a:xfrm>
                <a:off x="4083627" y="2407981"/>
                <a:ext cx="6058646" cy="1415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&lt;0.3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Saturation</a:t>
                </a:r>
              </a:p>
              <a:p>
                <a:r>
                  <a:rPr lang="en-US" altLang="zh-CN" b="0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(0.3−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0.3−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342900" indent="-342900">
                  <a:buFont typeface="+mj-ea"/>
                  <a:buAutoNum type="circleNumDbPlain" startAt="2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&gt;0.3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 Cut-off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E23093F-3AC9-FE9A-8FD5-29AEA2E4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27" y="2407981"/>
                <a:ext cx="6058646" cy="1415709"/>
              </a:xfrm>
              <a:prstGeom prst="rect">
                <a:avLst/>
              </a:prstGeom>
              <a:blipFill>
                <a:blip r:embed="rId7"/>
                <a:stretch>
                  <a:fillRect l="-2113" t="-5603" r="-1610" b="-7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EBE040-3B8F-61B2-602D-C2C940476725}"/>
                  </a:ext>
                </a:extLst>
              </p:cNvPr>
              <p:cNvSpPr txBox="1"/>
              <p:nvPr/>
            </p:nvSpPr>
            <p:spPr>
              <a:xfrm>
                <a:off x="2342111" y="4008356"/>
                <a:ext cx="3716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&gt;1.9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=−0.9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 Cut-off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1EBE040-3B8F-61B2-602D-C2C94047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11" y="4008356"/>
                <a:ext cx="3716723" cy="369332"/>
              </a:xfrm>
              <a:prstGeom prst="rect">
                <a:avLst/>
              </a:prstGeom>
              <a:blipFill>
                <a:blip r:embed="rId8"/>
                <a:stretch>
                  <a:fillRect l="-1148" t="-10000" r="-49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A259A001-3F34-632C-9F58-1B7D55D95A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9271" y="4675106"/>
            <a:ext cx="3536950" cy="20828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4E4D49-2B82-F94C-8D3C-675C39FDB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5806" y="4675106"/>
            <a:ext cx="3556000" cy="207645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90CF514-E4B0-7810-F923-B3271F795E3D}"/>
              </a:ext>
            </a:extLst>
          </p:cNvPr>
          <p:cNvSpPr txBox="1"/>
          <p:nvPr/>
        </p:nvSpPr>
        <p:spPr>
          <a:xfrm>
            <a:off x="9312039" y="3362025"/>
            <a:ext cx="287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polarity/direction </a:t>
            </a:r>
            <a:r>
              <a:rPr lang="en-US" altLang="zh-CN" dirty="0"/>
              <a:t>of ID and IX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FC2C6B-0D3C-A46F-0BEE-628EC0E81FA1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962900" y="3362025"/>
            <a:ext cx="1349139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94648B-43CA-95D1-D7C2-F0E346CC78B3}"/>
              </a:ext>
            </a:extLst>
          </p:cNvPr>
          <p:cNvSpPr txBox="1"/>
          <p:nvPr/>
        </p:nvSpPr>
        <p:spPr>
          <a:xfrm>
            <a:off x="0" y="0"/>
            <a:ext cx="1701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2.7c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42574-2E0A-4D2A-AF47-BAFA0552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12192000" cy="519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8D8D22-E2CA-FB66-48CC-B5C55CCCE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800"/>
            <a:ext cx="2952750" cy="2466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C3077D-F7FA-9BCB-59A2-B338E785C976}"/>
                  </a:ext>
                </a:extLst>
              </p:cNvPr>
              <p:cNvSpPr txBox="1"/>
              <p:nvPr/>
            </p:nvSpPr>
            <p:spPr>
              <a:xfrm>
                <a:off x="2952750" y="1103800"/>
                <a:ext cx="5494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0C3077D-F7FA-9BCB-59A2-B338E785C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1103800"/>
                <a:ext cx="5494453" cy="276999"/>
              </a:xfrm>
              <a:prstGeom prst="rect">
                <a:avLst/>
              </a:prstGeom>
              <a:blipFill>
                <a:blip r:embed="rId4"/>
                <a:stretch>
                  <a:fillRect l="-144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D170CA-DAE2-BB44-6EF8-D27A108354B1}"/>
                  </a:ext>
                </a:extLst>
              </p:cNvPr>
              <p:cNvSpPr txBox="1"/>
              <p:nvPr/>
            </p:nvSpPr>
            <p:spPr>
              <a:xfrm>
                <a:off x="2952750" y="1862609"/>
                <a:ext cx="7162089" cy="2578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   Triode region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set 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2.3−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   Saturation region</a:t>
                </a:r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2.3−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=2.3+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4.6</m:t>
                        </m:r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D170CA-DAE2-BB44-6EF8-D27A1083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1862609"/>
                <a:ext cx="7162089" cy="2578783"/>
              </a:xfrm>
              <a:prstGeom prst="rect">
                <a:avLst/>
              </a:prstGeom>
              <a:blipFill>
                <a:blip r:embed="rId5"/>
                <a:stretch>
                  <a:fillRect l="-1787" t="-3073" r="-766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FD52842F-C9CD-37A0-3B45-8C95285B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260" y="3429000"/>
            <a:ext cx="4792740" cy="28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14BD95-09B5-AFBF-9832-4CA518786B8D}"/>
              </a:ext>
            </a:extLst>
          </p:cNvPr>
          <p:cNvSpPr txBox="1"/>
          <p:nvPr/>
        </p:nvSpPr>
        <p:spPr>
          <a:xfrm>
            <a:off x="0" y="0"/>
            <a:ext cx="1891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2.11a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8AAEB-37C1-0EFE-B3CD-7A9F4485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12192000" cy="940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9DD4C2-4BC3-AA6A-1101-0C5729A7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516"/>
            <a:ext cx="33528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5B4445-13E2-65FB-2B1C-A6FC92381BE1}"/>
                  </a:ext>
                </a:extLst>
              </p:cNvPr>
              <p:cNvSpPr txBox="1"/>
              <p:nvPr/>
            </p:nvSpPr>
            <p:spPr>
              <a:xfrm>
                <a:off x="3943350" y="2544348"/>
                <a:ext cx="5816464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l-GR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5B4445-13E2-65FB-2B1C-A6FC9238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2544348"/>
                <a:ext cx="5816464" cy="398955"/>
              </a:xfrm>
              <a:prstGeom prst="rect">
                <a:avLst/>
              </a:prstGeom>
              <a:blipFill>
                <a:blip r:embed="rId4"/>
                <a:stretch>
                  <a:fillRect l="-1048" t="-104545" r="-314" b="-16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F00132-0C69-20EC-36E3-E1587038C63C}"/>
                  </a:ext>
                </a:extLst>
              </p:cNvPr>
              <p:cNvSpPr txBox="1"/>
              <p:nvPr/>
            </p:nvSpPr>
            <p:spPr>
              <a:xfrm>
                <a:off x="3943350" y="2943303"/>
                <a:ext cx="3138743" cy="789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=2.3−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F00132-0C69-20EC-36E3-E1587038C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2943303"/>
                <a:ext cx="3138743" cy="7892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DD39E8A-A241-6E70-9CDD-015934C85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350" y="3429000"/>
            <a:ext cx="3803650" cy="29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933D02-849E-3E55-6657-385D79411B5E}"/>
              </a:ext>
            </a:extLst>
          </p:cNvPr>
          <p:cNvSpPr txBox="1"/>
          <p:nvPr/>
        </p:nvSpPr>
        <p:spPr>
          <a:xfrm>
            <a:off x="0" y="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习题</a:t>
            </a:r>
            <a:r>
              <a:rPr lang="en-US" altLang="zh-CN" sz="3200" dirty="0"/>
              <a:t>2.25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03200A-1AAD-5DDF-B381-C190109B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775"/>
            <a:ext cx="12192000" cy="131575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A2197CD-360C-39B9-B329-5E679C665A41}"/>
              </a:ext>
            </a:extLst>
          </p:cNvPr>
          <p:cNvCxnSpPr/>
          <p:nvPr/>
        </p:nvCxnSpPr>
        <p:spPr>
          <a:xfrm>
            <a:off x="6257925" y="1242651"/>
            <a:ext cx="57816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44B0AE-1CC6-8ECE-5065-7899DB9EB77C}"/>
              </a:ext>
            </a:extLst>
          </p:cNvPr>
          <p:cNvCxnSpPr>
            <a:cxnSpLocks/>
          </p:cNvCxnSpPr>
          <p:nvPr/>
        </p:nvCxnSpPr>
        <p:spPr>
          <a:xfrm>
            <a:off x="952500" y="1728426"/>
            <a:ext cx="5305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E84217-A9D5-1707-FB98-F967106AAC0C}"/>
                  </a:ext>
                </a:extLst>
              </p:cNvPr>
              <p:cNvSpPr txBox="1"/>
              <p:nvPr/>
            </p:nvSpPr>
            <p:spPr>
              <a:xfrm>
                <a:off x="695325" y="2759091"/>
                <a:ext cx="4242252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sSub>
                          <m:sSub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b="0" i="0" smtClean="0">
                                <a:latin typeface="Cambria Math" panose="02040503050406030204" pitchFamily="18" charset="0"/>
                              </a:rPr>
                              <m:t>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	&amp;   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6E84217-A9D5-1707-FB98-F967106A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759091"/>
                <a:ext cx="4242252" cy="425437"/>
              </a:xfrm>
              <a:prstGeom prst="rect">
                <a:avLst/>
              </a:prstGeom>
              <a:blipFill>
                <a:blip r:embed="rId3"/>
                <a:stretch>
                  <a:fillRect l="-1437" t="-5797" r="-575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CB613E3-BF5A-2F98-7CDA-BE66ECA4451D}"/>
                  </a:ext>
                </a:extLst>
              </p:cNvPr>
              <p:cNvSpPr txBox="1"/>
              <p:nvPr/>
            </p:nvSpPr>
            <p:spPr>
              <a:xfrm>
                <a:off x="695325" y="3227661"/>
                <a:ext cx="6999673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≈46.6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CB613E3-BF5A-2F98-7CDA-BE66ECA4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227661"/>
                <a:ext cx="6999673" cy="391839"/>
              </a:xfrm>
              <a:prstGeom prst="rect">
                <a:avLst/>
              </a:prstGeom>
              <a:blipFill>
                <a:blip r:embed="rId4"/>
                <a:stretch>
                  <a:fillRect l="-1132" r="-348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80DE4D-1DA8-EB36-3806-C68CBFD78647}"/>
                  </a:ext>
                </a:extLst>
              </p:cNvPr>
              <p:cNvSpPr txBox="1"/>
              <p:nvPr/>
            </p:nvSpPr>
            <p:spPr>
              <a:xfrm>
                <a:off x="695325" y="3619500"/>
                <a:ext cx="978203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=23.3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=46.6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=0.5−0.08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×2=0.34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=15.8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80DE4D-1DA8-EB36-3806-C68CBFD7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619500"/>
                <a:ext cx="9782037" cy="848758"/>
              </a:xfrm>
              <a:prstGeom prst="rect">
                <a:avLst/>
              </a:prstGeom>
              <a:blipFill>
                <a:blip r:embed="rId5"/>
                <a:stretch>
                  <a:fillRect l="-312" b="-1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C4B68FB3-14D7-81C5-9411-2C845727409F}"/>
              </a:ext>
            </a:extLst>
          </p:cNvPr>
          <p:cNvSpPr txBox="1"/>
          <p:nvPr/>
        </p:nvSpPr>
        <p:spPr>
          <a:xfrm>
            <a:off x="8685934" y="3434834"/>
            <a:ext cx="303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accurate value of W and 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4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411</Words>
  <Application>Microsoft Office PowerPoint</Application>
  <PresentationFormat>宽屏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Office 主题​​</vt:lpstr>
      <vt:lpstr>第二章习题答案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第二章习题答案</dc:title>
  <dc:creator>Zikang Wang</dc:creator>
  <cp:lastModifiedBy>Zikang Wang</cp:lastModifiedBy>
  <cp:revision>1</cp:revision>
  <dcterms:created xsi:type="dcterms:W3CDTF">2024-03-23T11:20:49Z</dcterms:created>
  <dcterms:modified xsi:type="dcterms:W3CDTF">2024-03-26T01:44:19Z</dcterms:modified>
</cp:coreProperties>
</file>