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2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0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5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3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6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4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8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1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9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57BB-463C-434E-9EC4-E5A4C8124CE9}" type="datetimeFigureOut">
              <a:rPr lang="en-SG" smtClean="0"/>
              <a:t>26/8/2019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9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Condition Monitoring </a:t>
            </a:r>
            <a:r>
              <a:rPr lang="en-SG" dirty="0" smtClean="0"/>
              <a:t>Interval Optimisation using Failure Delay Time Concept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Darrell Leong</a:t>
            </a:r>
          </a:p>
        </p:txBody>
      </p:sp>
    </p:spTree>
    <p:extLst>
      <p:ext uri="{BB962C8B-B14F-4D97-AF65-F5344CB8AC3E}">
        <p14:creationId xmlns:p14="http://schemas.microsoft.com/office/powerpoint/2010/main" val="26791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SG" dirty="0" smtClean="0"/>
              <a:t>Failure delay time concept</a:t>
            </a:r>
          </a:p>
          <a:p>
            <a:r>
              <a:rPr lang="en-SG" dirty="0" smtClean="0"/>
              <a:t>RTAMO’s static methodology for </a:t>
            </a:r>
            <a:r>
              <a:rPr lang="en-SG" dirty="0" smtClean="0"/>
              <a:t>condition monitoring </a:t>
            </a:r>
            <a:r>
              <a:rPr lang="en-SG" dirty="0" smtClean="0"/>
              <a:t>interval optimisation</a:t>
            </a:r>
          </a:p>
          <a:p>
            <a:r>
              <a:rPr lang="en-SG" dirty="0" smtClean="0"/>
              <a:t>Proposed dynamic methodology for </a:t>
            </a:r>
            <a:r>
              <a:rPr lang="en-SG" dirty="0" smtClean="0"/>
              <a:t>condition monitoring </a:t>
            </a:r>
            <a:r>
              <a:rPr lang="en-SG" dirty="0" smtClean="0"/>
              <a:t>interval optimisation</a:t>
            </a:r>
          </a:p>
          <a:p>
            <a:r>
              <a:rPr lang="en-SG" dirty="0" smtClean="0"/>
              <a:t>Work outstanding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61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Failure Delay Time Concept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Failure process of asset is divided into two periods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Normal working period</a:t>
            </a:r>
          </a:p>
          <a:p>
            <a:pPr lvl="1"/>
            <a:r>
              <a:rPr lang="en-SG" dirty="0" smtClean="0"/>
              <a:t>Time length from new to the point asset is first identified to be faulty</a:t>
            </a:r>
          </a:p>
          <a:p>
            <a:pPr lvl="1"/>
            <a:r>
              <a:rPr lang="en-SG" dirty="0" smtClean="0"/>
              <a:t>Static condition monitoring interval optimisation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Failure delay time period</a:t>
            </a:r>
          </a:p>
          <a:p>
            <a:pPr lvl="1"/>
            <a:r>
              <a:rPr lang="en-SG" dirty="0" smtClean="0"/>
              <a:t>Time length from the point asset is first identified to be faulty to failure</a:t>
            </a:r>
          </a:p>
          <a:p>
            <a:pPr lvl="1"/>
            <a:r>
              <a:rPr lang="en-SG" dirty="0" smtClean="0"/>
              <a:t>If no maintenance intervention is performed</a:t>
            </a:r>
          </a:p>
          <a:p>
            <a:pPr lvl="1"/>
            <a:r>
              <a:rPr lang="en-SG" dirty="0" smtClean="0"/>
              <a:t>Dynamic </a:t>
            </a:r>
            <a:r>
              <a:rPr lang="en-SG" dirty="0" smtClean="0"/>
              <a:t>condition monitoring </a:t>
            </a:r>
            <a:r>
              <a:rPr lang="en-SG" dirty="0" smtClean="0"/>
              <a:t>interval optimisation using incoming information</a:t>
            </a:r>
          </a:p>
          <a:p>
            <a:r>
              <a:rPr lang="en-SG" dirty="0" smtClean="0"/>
              <a:t>Ref: Wang, 2003; Modelling condition monitoring intervals: </a:t>
            </a:r>
            <a:r>
              <a:rPr lang="en-SG" dirty="0"/>
              <a:t>a</a:t>
            </a:r>
            <a:r>
              <a:rPr lang="en-SG" dirty="0" smtClean="0"/>
              <a:t> hybrid of simulation and analytical approaches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12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3 interval optimisation schemes: </a:t>
                </a:r>
                <a:r>
                  <a:rPr lang="en-SG" b="1" dirty="0" smtClean="0"/>
                  <a:t>reliability</a:t>
                </a:r>
                <a:r>
                  <a:rPr lang="en-SG" dirty="0" smtClean="0"/>
                  <a:t>, availability, cost</a:t>
                </a:r>
              </a:p>
              <a:p>
                <a:r>
                  <a:rPr lang="en-SG" dirty="0" smtClean="0"/>
                  <a:t>Optimising the interval based on target reliability, 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T</a:t>
                </a:r>
                <a:r>
                  <a:rPr lang="en-SG" dirty="0" smtClean="0"/>
                  <a:t>arget reliability, R (probability asset won’t fail in any given month)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failure rate,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(from data base)</a:t>
                </a:r>
              </a:p>
              <a:p>
                <a:pPr lvl="1"/>
                <a:r>
                  <a:rPr lang="en-SG" dirty="0" smtClean="0"/>
                  <a:t>Output: optimised inspection interval (T)</a:t>
                </a:r>
              </a:p>
              <a:p>
                <a:pPr lvl="1"/>
                <a:r>
                  <a:rPr lang="en-SG" dirty="0" smtClean="0"/>
                  <a:t>Implicit equation solved numerically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SG" dirty="0" smtClean="0"/>
                  <a:t>3 interval optimisation schemes: reliability, </a:t>
                </a:r>
                <a:r>
                  <a:rPr lang="en-SG" b="1" dirty="0" smtClean="0"/>
                  <a:t>availability</a:t>
                </a:r>
                <a:r>
                  <a:rPr lang="en-SG" dirty="0" smtClean="0"/>
                  <a:t>, cost</a:t>
                </a:r>
              </a:p>
              <a:p>
                <a:r>
                  <a:rPr lang="en-SG" dirty="0" smtClean="0"/>
                  <a:t>Optimising the interval based on target availability, A</a:t>
                </a:r>
              </a:p>
              <a:p>
                <a:endParaRPr lang="en-S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𝑢𝑝𝑡𝑖𝑚𝑒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𝑢𝑝𝑡𝑖𝑚𝑒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𝑑𝑜𝑤𝑛𝑡𝑖𝑚𝑒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 smtClean="0"/>
              </a:p>
              <a:p>
                <a:pPr marL="0" indent="0">
                  <a:buNone/>
                </a:pPr>
                <a:endParaRPr lang="en-SG" sz="2000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T</a:t>
                </a:r>
                <a:r>
                  <a:rPr lang="en-SG" dirty="0" smtClean="0"/>
                  <a:t>arget availability, A (proportion of time component can function)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failure rate per month,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(from data base)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Downtime needed for inspection,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Downtime needed for repair/replacement,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Output: optimised inspection interval (T)</a:t>
                </a:r>
              </a:p>
              <a:p>
                <a:pPr lvl="1"/>
                <a:r>
                  <a:rPr lang="en-SG" dirty="0" smtClean="0"/>
                  <a:t>Implicit equation solved numerically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6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6819" cy="4351338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Example from RTAMO verification: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Target availability = 0.9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Component failure rate = 0.0056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Inspection downtime = 4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Repair downtime = 2 days</a:t>
            </a:r>
          </a:p>
          <a:p>
            <a:r>
              <a:rPr lang="en-SG" dirty="0" smtClean="0"/>
              <a:t>Optimised inspection interval:</a:t>
            </a:r>
          </a:p>
          <a:p>
            <a:pPr marL="0" indent="0" algn="ctr">
              <a:buNone/>
            </a:pPr>
            <a:r>
              <a:rPr lang="en-SG" dirty="0" smtClean="0"/>
              <a:t>38 months</a:t>
            </a:r>
          </a:p>
          <a:p>
            <a:r>
              <a:rPr lang="en-SG" dirty="0" smtClean="0"/>
              <a:t>Assumption: constant failure rate</a:t>
            </a:r>
          </a:p>
          <a:p>
            <a:pPr lvl="1"/>
            <a:r>
              <a:rPr lang="en-SG" dirty="0" smtClean="0"/>
              <a:t>Can an ageing asset be expected to have the same constant failure rate as a newly installed asset?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19" y="1754064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Failure Delay Time: Dynamic Interval Optimisation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94239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dirty="0" smtClean="0"/>
                  <a:t>Maintain static intervals during normal working period</a:t>
                </a:r>
              </a:p>
              <a:p>
                <a:r>
                  <a:rPr lang="en-SG" dirty="0" smtClean="0"/>
                  <a:t>Apply dynamic intervals during failure delay time period</a:t>
                </a:r>
              </a:p>
              <a:p>
                <a:pPr lvl="1"/>
                <a:r>
                  <a:rPr lang="en-SG" dirty="0" smtClean="0"/>
                  <a:t>Starting from point where asset performance is monitored to deviate for normal working condition</a:t>
                </a:r>
              </a:p>
              <a:p>
                <a:pPr lvl="1"/>
                <a:r>
                  <a:rPr lang="en-SG" dirty="0" smtClean="0"/>
                  <a:t>E.g. first signs of wear</a:t>
                </a:r>
              </a:p>
              <a:p>
                <a:r>
                  <a:rPr lang="en-SG" dirty="0" smtClean="0"/>
                  <a:t>Dynamic failure rate model: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Failure rate is updated with new condition information using Bayes’ theorem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942398" cy="4351338"/>
              </a:xfrm>
              <a:blipFill rotWithShape="0">
                <a:blip r:embed="rId2"/>
                <a:stretch>
                  <a:fillRect l="-1975" t="-2801" b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23" y="1035859"/>
            <a:ext cx="4664777" cy="3469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05098" y="4850296"/>
                <a:ext cx="3841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Example: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increases from 0.0056 to 0.0080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smtClean="0"/>
                  <a:t>Monitoring interval reduced from 38 to 27 months </a:t>
                </a:r>
                <a:endParaRPr lang="en-SG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98" y="4850296"/>
                <a:ext cx="384157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0" t="-3046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5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Work Outstanding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Replication of RTAMO’s cost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Review of how failure rates are dynamically updated in the failure delay time period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9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Condition Monitoring Interval Optimisation using Failure Delay Time Concept</vt:lpstr>
      <vt:lpstr>Scope</vt:lpstr>
      <vt:lpstr>Failure Delay Time Concept</vt:lpstr>
      <vt:lpstr>RTAMO: Static Interval Optimisation </vt:lpstr>
      <vt:lpstr>RTAMO: Static Interval Optimisation </vt:lpstr>
      <vt:lpstr>RTAMO: Static Interval Optimisation </vt:lpstr>
      <vt:lpstr>Failure Delay Time: Dynamic Interval Optimisation</vt:lpstr>
      <vt:lpstr>Work Outstanding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 Interval Optimisation using Failure Delay Time Concept</dc:title>
  <dc:creator>Darrell Leong</dc:creator>
  <cp:lastModifiedBy>Darrell Leong</cp:lastModifiedBy>
  <cp:revision>17</cp:revision>
  <dcterms:created xsi:type="dcterms:W3CDTF">2019-08-26T02:34:40Z</dcterms:created>
  <dcterms:modified xsi:type="dcterms:W3CDTF">2019-08-26T06:03:23Z</dcterms:modified>
</cp:coreProperties>
</file>