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23"/>
  </p:notesMasterIdLst>
  <p:sldIdLst>
    <p:sldId id="256" r:id="rId2"/>
    <p:sldId id="275" r:id="rId3"/>
    <p:sldId id="266" r:id="rId4"/>
    <p:sldId id="257" r:id="rId5"/>
    <p:sldId id="259" r:id="rId6"/>
    <p:sldId id="258" r:id="rId7"/>
    <p:sldId id="260" r:id="rId8"/>
    <p:sldId id="261" r:id="rId9"/>
    <p:sldId id="263" r:id="rId10"/>
    <p:sldId id="264" r:id="rId11"/>
    <p:sldId id="267" r:id="rId12"/>
    <p:sldId id="265" r:id="rId13"/>
    <p:sldId id="268" r:id="rId14"/>
    <p:sldId id="270" r:id="rId15"/>
    <p:sldId id="271" r:id="rId16"/>
    <p:sldId id="272" r:id="rId17"/>
    <p:sldId id="269" r:id="rId18"/>
    <p:sldId id="276" r:id="rId19"/>
    <p:sldId id="277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sine Mestaoui" initials="YM" lastIdx="1" clrIdx="0">
    <p:extLst>
      <p:ext uri="{19B8F6BF-5375-455C-9EA6-DF929625EA0E}">
        <p15:presenceInfo xmlns:p15="http://schemas.microsoft.com/office/powerpoint/2012/main" userId="ae9a08e109f185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AEBF6-76D6-4A46-ACA2-7447BF83C670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D57BF-5D07-4501-86AB-A6E5DC6B18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69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425AED-8692-4791-9F34-EF6F7091689A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8CC13D4-3C0C-4C30-B987-AF1F1621939A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806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AED-8692-4791-9F34-EF6F7091689A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3D4-3C0C-4C30-B987-AF1F16219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6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AED-8692-4791-9F34-EF6F7091689A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3D4-3C0C-4C30-B987-AF1F16219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11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AED-8692-4791-9F34-EF6F7091689A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3D4-3C0C-4C30-B987-AF1F16219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04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AED-8692-4791-9F34-EF6F7091689A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3D4-3C0C-4C30-B987-AF1F1621939A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37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AED-8692-4791-9F34-EF6F7091689A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3D4-3C0C-4C30-B987-AF1F16219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5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AED-8692-4791-9F34-EF6F7091689A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3D4-3C0C-4C30-B987-AF1F16219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38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AED-8692-4791-9F34-EF6F7091689A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3D4-3C0C-4C30-B987-AF1F16219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50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AED-8692-4791-9F34-EF6F7091689A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3D4-3C0C-4C30-B987-AF1F16219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AED-8692-4791-9F34-EF6F7091689A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3D4-3C0C-4C30-B987-AF1F16219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1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AED-8692-4791-9F34-EF6F7091689A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13D4-3C0C-4C30-B987-AF1F16219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2425AED-8692-4791-9F34-EF6F7091689A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CC13D4-3C0C-4C30-B987-AF1F16219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55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CFEE-6C78-4DD2-A17E-23F670150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250543"/>
            <a:ext cx="9418320" cy="1938901"/>
          </a:xfrm>
        </p:spPr>
        <p:txBody>
          <a:bodyPr>
            <a:normAutofit fontScale="90000"/>
          </a:bodyPr>
          <a:lstStyle/>
          <a:p>
            <a:r>
              <a:rPr lang="fr-FR" dirty="0"/>
              <a:t>Application web de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C6C76-5092-4F4B-8845-D58704613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553339"/>
            <a:ext cx="9418320" cy="1938901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Réalisé par : </a:t>
            </a:r>
            <a:r>
              <a:rPr lang="fr-FR" dirty="0">
                <a:solidFill>
                  <a:schemeClr val="tx1"/>
                </a:solidFill>
              </a:rPr>
              <a:t>Ayoub SOUINIA &amp; Yassine MESTAOUI</a:t>
            </a:r>
          </a:p>
          <a:p>
            <a:r>
              <a:rPr lang="fr-FR" b="1" dirty="0">
                <a:solidFill>
                  <a:schemeClr val="tx1"/>
                </a:solidFill>
              </a:rPr>
              <a:t>Encadré par : </a:t>
            </a:r>
            <a:r>
              <a:rPr lang="fr-FR" dirty="0">
                <a:solidFill>
                  <a:schemeClr val="tx1"/>
                </a:solidFill>
              </a:rPr>
              <a:t>Madame Lamia ZIAD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Année universitaire : </a:t>
            </a:r>
            <a:r>
              <a:rPr lang="fr-FR" dirty="0">
                <a:solidFill>
                  <a:schemeClr val="tx1"/>
                </a:solidFill>
              </a:rPr>
              <a:t>2020-2021</a:t>
            </a:r>
          </a:p>
        </p:txBody>
      </p:sp>
      <p:pic>
        <p:nvPicPr>
          <p:cNvPr id="6" name="Image 1" descr="logo-EST-essaouira">
            <a:extLst>
              <a:ext uri="{FF2B5EF4-FFF2-40B4-BE49-F238E27FC236}">
                <a16:creationId xmlns:a16="http://schemas.microsoft.com/office/drawing/2014/main" id="{5530909D-DABC-4EDC-8D7C-857EECBDDE0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2097" y="639342"/>
            <a:ext cx="2427806" cy="124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600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FCC7-DE09-4088-9EDF-417F54D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3162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264457"/>
                </a:solidFill>
              </a:rPr>
              <a:t>Diagramme de séquence (Modification)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4410FA-9334-4C8C-9587-E2142F03E0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437" y="1679510"/>
            <a:ext cx="7427167" cy="48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9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0002E1-8830-4009-B06D-0E6354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06" y="2361876"/>
            <a:ext cx="9691687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264457"/>
                </a:solidFill>
              </a:rPr>
              <a:t>Tables de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59338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FCC7-DE09-4088-9EDF-417F54D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3162"/>
          </a:xfrm>
        </p:spPr>
        <p:txBody>
          <a:bodyPr/>
          <a:lstStyle/>
          <a:p>
            <a:r>
              <a:rPr lang="fr-FR" b="1" dirty="0">
                <a:solidFill>
                  <a:srgbClr val="264457"/>
                </a:solidFill>
              </a:rPr>
              <a:t>Table Users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048434-5444-415B-A790-3E28EEBA9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659" y="1620771"/>
            <a:ext cx="3692682" cy="3616457"/>
          </a:xfrm>
        </p:spPr>
      </p:pic>
    </p:spTree>
    <p:extLst>
      <p:ext uri="{BB962C8B-B14F-4D97-AF65-F5344CB8AC3E}">
        <p14:creationId xmlns:p14="http://schemas.microsoft.com/office/powerpoint/2010/main" val="156364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FCC7-DE09-4088-9EDF-417F54D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3162"/>
          </a:xfrm>
        </p:spPr>
        <p:txBody>
          <a:bodyPr/>
          <a:lstStyle/>
          <a:p>
            <a:r>
              <a:rPr lang="fr-FR" b="1" dirty="0">
                <a:solidFill>
                  <a:srgbClr val="264457"/>
                </a:solidFill>
              </a:rPr>
              <a:t>Table Servers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15D6D-0A8E-4474-A160-6EF4DBF0C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33" y="1695300"/>
            <a:ext cx="5502117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6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FCC7-DE09-4088-9EDF-417F54D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3162"/>
          </a:xfrm>
        </p:spPr>
        <p:txBody>
          <a:bodyPr/>
          <a:lstStyle/>
          <a:p>
            <a:r>
              <a:rPr lang="fr-FR" b="1" dirty="0">
                <a:solidFill>
                  <a:srgbClr val="264457"/>
                </a:solidFill>
              </a:rPr>
              <a:t>Table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EC965-CD42-4B13-BE20-C4470AF71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80" y="1962023"/>
            <a:ext cx="5768840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88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FCC7-DE09-4088-9EDF-417F54D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3162"/>
          </a:xfrm>
        </p:spPr>
        <p:txBody>
          <a:bodyPr/>
          <a:lstStyle/>
          <a:p>
            <a:r>
              <a:rPr lang="fr-FR" b="1" dirty="0">
                <a:solidFill>
                  <a:srgbClr val="264457"/>
                </a:solidFill>
              </a:rPr>
              <a:t>Table Channels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B673F-FBB9-4FA1-BEC0-DCD05090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89" y="1954402"/>
            <a:ext cx="5608806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FCC7-DE09-4088-9EDF-417F54D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3162"/>
          </a:xfrm>
        </p:spPr>
        <p:txBody>
          <a:bodyPr/>
          <a:lstStyle/>
          <a:p>
            <a:r>
              <a:rPr lang="fr-FR" b="1" dirty="0">
                <a:solidFill>
                  <a:srgbClr val="264457"/>
                </a:solidFill>
              </a:rPr>
              <a:t>Table Messages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56FDD-D86A-4CA9-AD17-27BCC8AA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87" y="1779127"/>
            <a:ext cx="6058425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2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FCC7-DE09-4088-9EDF-417F54D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3162"/>
          </a:xfrm>
        </p:spPr>
        <p:txBody>
          <a:bodyPr/>
          <a:lstStyle/>
          <a:p>
            <a:r>
              <a:rPr lang="fr-FR" b="1" dirty="0">
                <a:solidFill>
                  <a:srgbClr val="264457"/>
                </a:solidFill>
              </a:rPr>
              <a:t>Table </a:t>
            </a:r>
            <a:r>
              <a:rPr lang="fr-FR" b="1" dirty="0" err="1">
                <a:solidFill>
                  <a:srgbClr val="264457"/>
                </a:solidFill>
              </a:rPr>
              <a:t>Servermembers</a:t>
            </a:r>
            <a:endParaRPr lang="fr-FR" b="1" dirty="0">
              <a:solidFill>
                <a:srgbClr val="26445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61577-A0D5-4750-9428-226A657D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52" y="2838399"/>
            <a:ext cx="6226080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9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0002E1-8830-4009-B06D-0E6354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06" y="2361876"/>
            <a:ext cx="9691687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264457"/>
                </a:solidFill>
              </a:rPr>
              <a:t>Outils et langages de programmation utilisés</a:t>
            </a:r>
          </a:p>
        </p:txBody>
      </p:sp>
    </p:spTree>
    <p:extLst>
      <p:ext uri="{BB962C8B-B14F-4D97-AF65-F5344CB8AC3E}">
        <p14:creationId xmlns:p14="http://schemas.microsoft.com/office/powerpoint/2010/main" val="294594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B15A-040D-4326-AF99-A731703F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475862"/>
            <a:ext cx="9759821" cy="5952930"/>
          </a:xfrm>
        </p:spPr>
        <p:txBody>
          <a:bodyPr/>
          <a:lstStyle/>
          <a:p>
            <a:pPr marL="0" indent="0">
              <a:buNone/>
            </a:pPr>
            <a:r>
              <a:rPr lang="fr-FR" sz="3400" b="1" u="sng" dirty="0">
                <a:solidFill>
                  <a:srgbClr val="264457"/>
                </a:solidFill>
              </a:rPr>
              <a:t>Outils utilisés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400" b="1" u="sng" dirty="0">
                <a:solidFill>
                  <a:srgbClr val="264457"/>
                </a:solidFill>
              </a:rPr>
              <a:t>Langages de programmation utilisés :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9559F-0811-4199-A5C5-BE33F300A6D1}"/>
              </a:ext>
            </a:extLst>
          </p:cNvPr>
          <p:cNvGrpSpPr/>
          <p:nvPr/>
        </p:nvGrpSpPr>
        <p:grpSpPr>
          <a:xfrm>
            <a:off x="2023660" y="1404437"/>
            <a:ext cx="2615015" cy="1718538"/>
            <a:chOff x="2023660" y="1404437"/>
            <a:chExt cx="2615015" cy="1718538"/>
          </a:xfrm>
        </p:grpSpPr>
        <p:pic>
          <p:nvPicPr>
            <p:cNvPr id="4" name="Image 5">
              <a:extLst>
                <a:ext uri="{FF2B5EF4-FFF2-40B4-BE49-F238E27FC236}">
                  <a16:creationId xmlns:a16="http://schemas.microsoft.com/office/drawing/2014/main" id="{63C32863-F0D4-49B0-804F-2825ABE50AD6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121" y="1404437"/>
              <a:ext cx="1188720" cy="11887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9AC53-4037-44B8-A424-9F30003430AE}"/>
                </a:ext>
              </a:extLst>
            </p:cNvPr>
            <p:cNvSpPr txBox="1"/>
            <p:nvPr/>
          </p:nvSpPr>
          <p:spPr>
            <a:xfrm>
              <a:off x="2023660" y="2740883"/>
              <a:ext cx="2615015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fr-FR" sz="14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1 : Visual Studio Code</a:t>
              </a:r>
              <a:endParaRPr lang="en-GB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B5B378-F9C9-4A32-9004-DBEB7227F3F7}"/>
              </a:ext>
            </a:extLst>
          </p:cNvPr>
          <p:cNvGrpSpPr/>
          <p:nvPr/>
        </p:nvGrpSpPr>
        <p:grpSpPr>
          <a:xfrm>
            <a:off x="4644183" y="1535882"/>
            <a:ext cx="2615015" cy="1591984"/>
            <a:chOff x="4644183" y="1535882"/>
            <a:chExt cx="2615015" cy="15919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1F1AE9-680C-41BF-8B13-84B28FC7ACA8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781" y="1535882"/>
              <a:ext cx="1607820" cy="9829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CBDF3D-ABAD-43B5-9B7C-790D39BC9480}"/>
                </a:ext>
              </a:extLst>
            </p:cNvPr>
            <p:cNvSpPr txBox="1"/>
            <p:nvPr/>
          </p:nvSpPr>
          <p:spPr>
            <a:xfrm>
              <a:off x="4644183" y="2745774"/>
              <a:ext cx="2615015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fr-FR" sz="14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2 : Postman</a:t>
              </a:r>
              <a:endParaRPr lang="en-GB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EAF665-B3D3-452C-AFB1-A93AB2D51FA0}"/>
              </a:ext>
            </a:extLst>
          </p:cNvPr>
          <p:cNvGrpSpPr/>
          <p:nvPr/>
        </p:nvGrpSpPr>
        <p:grpSpPr>
          <a:xfrm>
            <a:off x="7362274" y="1433647"/>
            <a:ext cx="2615015" cy="1689328"/>
            <a:chOff x="7362274" y="1433647"/>
            <a:chExt cx="2615015" cy="16893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118B70-6CD8-4C67-834E-F7DC03605F1D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6542" y="1433647"/>
              <a:ext cx="1046480" cy="1187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A41B23-F91A-41D0-9F78-89ABED57F784}"/>
                </a:ext>
              </a:extLst>
            </p:cNvPr>
            <p:cNvSpPr txBox="1"/>
            <p:nvPr/>
          </p:nvSpPr>
          <p:spPr>
            <a:xfrm>
              <a:off x="7362274" y="2740883"/>
              <a:ext cx="2615015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fr-FR" sz="14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3 : Oracle SQL </a:t>
              </a:r>
              <a:r>
                <a:rPr lang="fr-FR" sz="1400" i="1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developer</a:t>
              </a:r>
              <a:endParaRPr lang="en-GB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CAE3CA-2169-4094-AF05-150EAC492F39}"/>
              </a:ext>
            </a:extLst>
          </p:cNvPr>
          <p:cNvGrpSpPr/>
          <p:nvPr/>
        </p:nvGrpSpPr>
        <p:grpSpPr>
          <a:xfrm>
            <a:off x="1870273" y="4576558"/>
            <a:ext cx="2056873" cy="1519842"/>
            <a:chOff x="1870273" y="4576558"/>
            <a:chExt cx="2056873" cy="15198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110921-A2D1-4D6B-A906-9C183F1D38A5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985" y="4576558"/>
              <a:ext cx="1187450" cy="11874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C1EDCF-4EA0-4DE8-98D7-CC4E0187271F}"/>
                </a:ext>
              </a:extLst>
            </p:cNvPr>
            <p:cNvSpPr txBox="1"/>
            <p:nvPr/>
          </p:nvSpPr>
          <p:spPr>
            <a:xfrm>
              <a:off x="1870273" y="5714308"/>
              <a:ext cx="2056873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fr-FR" sz="14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4 : </a:t>
              </a:r>
              <a:r>
                <a:rPr lang="fr-FR" sz="1400" i="1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React</a:t>
              </a:r>
              <a:endParaRPr lang="en-GB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51BCC3-4605-4B47-9258-7447633C8EFF}"/>
              </a:ext>
            </a:extLst>
          </p:cNvPr>
          <p:cNvGrpSpPr/>
          <p:nvPr/>
        </p:nvGrpSpPr>
        <p:grpSpPr>
          <a:xfrm>
            <a:off x="3610238" y="4576558"/>
            <a:ext cx="2056873" cy="1519842"/>
            <a:chOff x="3610238" y="4576558"/>
            <a:chExt cx="2056873" cy="15198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67DDF2-4A4F-405C-AF62-728836EAA5EB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581" y="4576558"/>
              <a:ext cx="1245870" cy="11874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A60724-B495-499A-BDCD-0E7EC2ED136C}"/>
                </a:ext>
              </a:extLst>
            </p:cNvPr>
            <p:cNvSpPr txBox="1"/>
            <p:nvPr/>
          </p:nvSpPr>
          <p:spPr>
            <a:xfrm>
              <a:off x="3610238" y="5714308"/>
              <a:ext cx="2056873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fr-FR" sz="14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5 : </a:t>
              </a:r>
              <a:r>
                <a:rPr lang="fr-FR" sz="1400" i="1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Redux</a:t>
              </a:r>
              <a:endParaRPr lang="en-GB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AF166B-7BD3-4DC9-92B1-EFB7BBB92475}"/>
              </a:ext>
            </a:extLst>
          </p:cNvPr>
          <p:cNvGrpSpPr/>
          <p:nvPr/>
        </p:nvGrpSpPr>
        <p:grpSpPr>
          <a:xfrm>
            <a:off x="5790597" y="4576558"/>
            <a:ext cx="2157095" cy="1519842"/>
            <a:chOff x="5790597" y="4576558"/>
            <a:chExt cx="2157095" cy="15198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3AFB18-DD54-4A5F-A9E7-946FBC763700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597" y="4576558"/>
              <a:ext cx="2157095" cy="11874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3145FD-8969-467D-8E59-E4E0F1AE419F}"/>
                </a:ext>
              </a:extLst>
            </p:cNvPr>
            <p:cNvSpPr txBox="1"/>
            <p:nvPr/>
          </p:nvSpPr>
          <p:spPr>
            <a:xfrm>
              <a:off x="5816335" y="5714308"/>
              <a:ext cx="2056873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fr-FR" sz="14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6 : Express Node JS</a:t>
              </a:r>
              <a:endParaRPr lang="en-GB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E4483A-FEC0-4A7C-9EE7-EB95F63D67F4}"/>
              </a:ext>
            </a:extLst>
          </p:cNvPr>
          <p:cNvGrpSpPr/>
          <p:nvPr/>
        </p:nvGrpSpPr>
        <p:grpSpPr>
          <a:xfrm>
            <a:off x="8039127" y="4576558"/>
            <a:ext cx="2056873" cy="1519842"/>
            <a:chOff x="8039127" y="4576558"/>
            <a:chExt cx="2056873" cy="151984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2006D8-C306-4808-9460-1DC06A259079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839" y="4576558"/>
              <a:ext cx="1187450" cy="11874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9AAC0A-A1F7-414E-8A59-27BF4896A21A}"/>
                </a:ext>
              </a:extLst>
            </p:cNvPr>
            <p:cNvSpPr txBox="1"/>
            <p:nvPr/>
          </p:nvSpPr>
          <p:spPr>
            <a:xfrm>
              <a:off x="8039127" y="5714308"/>
              <a:ext cx="2056873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fr-FR" sz="14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7 : SQL</a:t>
              </a:r>
              <a:endParaRPr lang="en-GB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02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2F33-909C-4CE3-9F60-294E9525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264457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80FB-2C65-4B23-8DBC-3AB069B02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96751"/>
            <a:ext cx="8595360" cy="4183386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264457"/>
              </a:buClr>
              <a:buFont typeface="+mj-lt"/>
              <a:buAutoNum type="romanUcPeriod"/>
            </a:pPr>
            <a:r>
              <a:rPr lang="fr-FR" sz="3400" dirty="0"/>
              <a:t>Identification du projet</a:t>
            </a:r>
          </a:p>
          <a:p>
            <a:pPr marL="571500" indent="-571500">
              <a:buClr>
                <a:srgbClr val="264457"/>
              </a:buClr>
              <a:buFont typeface="+mj-lt"/>
              <a:buAutoNum type="romanUcPeriod"/>
            </a:pPr>
            <a:r>
              <a:rPr lang="fr-FR" sz="3400" dirty="0"/>
              <a:t>Conception</a:t>
            </a:r>
          </a:p>
          <a:p>
            <a:pPr marL="571500" indent="-571500">
              <a:buClr>
                <a:srgbClr val="264457"/>
              </a:buClr>
              <a:buFont typeface="+mj-lt"/>
              <a:buAutoNum type="romanUcPeriod"/>
            </a:pPr>
            <a:r>
              <a:rPr lang="fr-FR" sz="3400" dirty="0"/>
              <a:t>Tables de la base de données</a:t>
            </a:r>
          </a:p>
          <a:p>
            <a:pPr marL="571500" indent="-571500">
              <a:buClr>
                <a:srgbClr val="264457"/>
              </a:buClr>
              <a:buFont typeface="+mj-lt"/>
              <a:buAutoNum type="romanUcPeriod"/>
            </a:pPr>
            <a:r>
              <a:rPr lang="fr-FR" sz="3400" dirty="0"/>
              <a:t>Outils et langages de programmation utilisés</a:t>
            </a:r>
          </a:p>
          <a:p>
            <a:pPr marL="571500" indent="-571500">
              <a:buClr>
                <a:srgbClr val="264457"/>
              </a:buClr>
              <a:buFont typeface="+mj-lt"/>
              <a:buAutoNum type="romanUcPeriod"/>
            </a:pPr>
            <a:r>
              <a:rPr lang="fr-FR" sz="3400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40330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0002E1-8830-4009-B06D-0E6354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06" y="2361876"/>
            <a:ext cx="9691687" cy="1325563"/>
          </a:xfrm>
        </p:spPr>
        <p:txBody>
          <a:bodyPr/>
          <a:lstStyle/>
          <a:p>
            <a:pPr algn="ctr"/>
            <a:r>
              <a:rPr lang="fr-FR" b="1">
                <a:solidFill>
                  <a:srgbClr val="264457"/>
                </a:solidFill>
              </a:rPr>
              <a:t>Simulation</a:t>
            </a:r>
            <a:endParaRPr lang="fr-FR" b="1" dirty="0">
              <a:solidFill>
                <a:srgbClr val="2644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76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0002E1-8830-4009-B06D-0E6354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06" y="2361876"/>
            <a:ext cx="9691687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264457"/>
                </a:solidFill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06420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0002E1-8830-4009-B06D-0E6354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06" y="2361876"/>
            <a:ext cx="9691687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264457"/>
                </a:solidFill>
              </a:rPr>
              <a:t>Identification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420864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D929-9343-4488-877F-E571D78A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1436"/>
            <a:ext cx="8595360" cy="424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400" dirty="0"/>
              <a:t>Nous avons réalisé une application web de discussion qui permet de rassembler des utilisateurs connectés via un serveur et faciliter la discussion entre eux.</a:t>
            </a:r>
          </a:p>
        </p:txBody>
      </p:sp>
    </p:spTree>
    <p:extLst>
      <p:ext uri="{BB962C8B-B14F-4D97-AF65-F5344CB8AC3E}">
        <p14:creationId xmlns:p14="http://schemas.microsoft.com/office/powerpoint/2010/main" val="176797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0002E1-8830-4009-B06D-0E63541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06" y="2361876"/>
            <a:ext cx="9691687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264457"/>
                </a:solidFill>
              </a:rPr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284979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FCC7-DE09-4088-9EDF-417F54D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3162"/>
          </a:xfrm>
        </p:spPr>
        <p:txBody>
          <a:bodyPr/>
          <a:lstStyle/>
          <a:p>
            <a:r>
              <a:rPr lang="fr-FR" b="1" dirty="0">
                <a:solidFill>
                  <a:srgbClr val="264457"/>
                </a:solidFill>
              </a:rPr>
              <a:t>Diagramme de classe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BD3F21-47BB-4322-8E93-193DE1D2AD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041" y="1549432"/>
            <a:ext cx="7893697" cy="52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6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FCC7-DE09-4088-9EDF-417F54D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3162"/>
          </a:xfrm>
        </p:spPr>
        <p:txBody>
          <a:bodyPr/>
          <a:lstStyle/>
          <a:p>
            <a:r>
              <a:rPr lang="fr-FR" b="1" dirty="0">
                <a:solidFill>
                  <a:srgbClr val="264457"/>
                </a:solidFill>
              </a:rPr>
              <a:t>Diagramme de cas d’utilisation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B5092A-8E5D-45F9-908A-CAA77C81D6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589" y="1539551"/>
            <a:ext cx="6466114" cy="50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5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FCC7-DE09-4088-9EDF-417F54D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3162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264457"/>
                </a:solidFill>
              </a:rPr>
              <a:t>Diagramme de séquence (Inscription)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DAC456-712E-4603-AE35-6650450D7D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576" y="1847822"/>
            <a:ext cx="7015730" cy="46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2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FCC7-DE09-4088-9EDF-417F54D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3162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264457"/>
                </a:solidFill>
              </a:rPr>
              <a:t>Diagramme de séquence (Authentification)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8BA179-3A39-43BF-8DDF-3DEF56A796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715" y="1828800"/>
            <a:ext cx="7587130" cy="47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557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190</TotalTime>
  <Words>165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Schoolbook</vt:lpstr>
      <vt:lpstr>Wingdings 2</vt:lpstr>
      <vt:lpstr>View</vt:lpstr>
      <vt:lpstr>Application web de discussion</vt:lpstr>
      <vt:lpstr>Plan</vt:lpstr>
      <vt:lpstr>Identification du projet</vt:lpstr>
      <vt:lpstr>PowerPoint Presentation</vt:lpstr>
      <vt:lpstr>Conception</vt:lpstr>
      <vt:lpstr>Diagramme de classe</vt:lpstr>
      <vt:lpstr>Diagramme de cas d’utilisation</vt:lpstr>
      <vt:lpstr>Diagramme de séquence (Inscription)</vt:lpstr>
      <vt:lpstr>Diagramme de séquence (Authentification)</vt:lpstr>
      <vt:lpstr>Diagramme de séquence (Modification)</vt:lpstr>
      <vt:lpstr>Tables de la base de données</vt:lpstr>
      <vt:lpstr>Table Users</vt:lpstr>
      <vt:lpstr>Table Servers</vt:lpstr>
      <vt:lpstr>Table Groups</vt:lpstr>
      <vt:lpstr>Table Channels</vt:lpstr>
      <vt:lpstr>Table Messages</vt:lpstr>
      <vt:lpstr>Table Servermembers</vt:lpstr>
      <vt:lpstr>Outils et langages de programmation utilisés</vt:lpstr>
      <vt:lpstr>PowerPoint Presentation</vt:lpstr>
      <vt:lpstr>Simulation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Yassine Mestaoui</dc:creator>
  <cp:lastModifiedBy>Yassine Mestaoui</cp:lastModifiedBy>
  <cp:revision>34</cp:revision>
  <dcterms:created xsi:type="dcterms:W3CDTF">2021-03-07T15:36:33Z</dcterms:created>
  <dcterms:modified xsi:type="dcterms:W3CDTF">2021-03-07T18:58:55Z</dcterms:modified>
</cp:coreProperties>
</file>