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9" r:id="rId6"/>
  </p:sldMasterIdLst>
  <p:notesMasterIdLst>
    <p:notesMasterId r:id="rId11"/>
  </p:notesMasterIdLst>
  <p:sldIdLst>
    <p:sldId id="966" r:id="rId7"/>
    <p:sldId id="6636" r:id="rId8"/>
    <p:sldId id="6725" r:id="rId9"/>
    <p:sldId id="65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83C12-F96B-403F-9484-8DB88809DCFF}" v="197" dt="2022-03-08T16:18:20.473"/>
    <p1510:client id="{C5B5109D-153B-96E1-738C-ED1AE6AD37B2}" v="41" dt="2022-03-08T16:01:43.982"/>
    <p1510:client id="{C936F054-6C6D-BB69-EA00-94332E1C9768}" v="23" dt="2022-03-09T02:08:3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Parthiban N" userId="4c180a6f-7ad4-473c-a2da-911ae53e4a50" providerId="ADAL" clId="{7A883C12-F96B-403F-9484-8DB88809DCFF}"/>
    <pc:docChg chg="custSel delSld modSld sldOrd">
      <pc:chgData name="Parthiban N" userId="4c180a6f-7ad4-473c-a2da-911ae53e4a50" providerId="ADAL" clId="{7A883C12-F96B-403F-9484-8DB88809DCFF}" dt="2022-03-08T16:18:20.473" v="754" actId="1037"/>
      <pc:docMkLst>
        <pc:docMk/>
      </pc:docMkLst>
      <pc:sldChg chg="addSp delSp modSp mod modNotesTx">
        <pc:chgData name="Parthiban N" userId="4c180a6f-7ad4-473c-a2da-911ae53e4a50" providerId="ADAL" clId="{7A883C12-F96B-403F-9484-8DB88809DCFF}" dt="2022-03-08T16:18:20.473" v="754" actId="1037"/>
        <pc:sldMkLst>
          <pc:docMk/>
          <pc:sldMk cId="245456006" sldId="966"/>
        </pc:sldMkLst>
        <pc:spChg chg="mod">
          <ac:chgData name="Parthiban N" userId="4c180a6f-7ad4-473c-a2da-911ae53e4a50" providerId="ADAL" clId="{7A883C12-F96B-403F-9484-8DB88809DCFF}" dt="2022-03-08T16:18:20.473" v="754" actId="1037"/>
          <ac:spMkLst>
            <pc:docMk/>
            <pc:sldMk cId="245456006" sldId="966"/>
            <ac:spMk id="15" creationId="{9B5197B8-FEA4-4DE4-8897-219662502A8D}"/>
          </ac:spMkLst>
        </pc:spChg>
        <pc:picChg chg="add mod">
          <ac:chgData name="Parthiban N" userId="4c180a6f-7ad4-473c-a2da-911ae53e4a50" providerId="ADAL" clId="{7A883C12-F96B-403F-9484-8DB88809DCFF}" dt="2022-03-08T16:18:20.473" v="754" actId="1037"/>
          <ac:picMkLst>
            <pc:docMk/>
            <pc:sldMk cId="245456006" sldId="966"/>
            <ac:picMk id="4" creationId="{516C4C65-F066-487F-A4D9-45D3ABB2D7D2}"/>
          </ac:picMkLst>
        </pc:picChg>
        <pc:picChg chg="del">
          <ac:chgData name="Parthiban N" userId="4c180a6f-7ad4-473c-a2da-911ae53e4a50" providerId="ADAL" clId="{7A883C12-F96B-403F-9484-8DB88809DCFF}" dt="2022-03-08T14:53:24.144" v="7" actId="478"/>
          <ac:picMkLst>
            <pc:docMk/>
            <pc:sldMk cId="245456006" sldId="966"/>
            <ac:picMk id="13" creationId="{9A4D51DF-0084-48AA-9C6E-A063C88C95F1}"/>
          </ac:picMkLst>
        </pc:picChg>
      </pc:sldChg>
      <pc:sldChg chg="del">
        <pc:chgData name="Parthiban N" userId="4c180a6f-7ad4-473c-a2da-911ae53e4a50" providerId="ADAL" clId="{7A883C12-F96B-403F-9484-8DB88809DCFF}" dt="2022-03-08T15:20:12.761" v="566" actId="47"/>
        <pc:sldMkLst>
          <pc:docMk/>
          <pc:sldMk cId="3943834878" sldId="6556"/>
        </pc:sldMkLst>
      </pc:sldChg>
      <pc:sldChg chg="ord">
        <pc:chgData name="Parthiban N" userId="4c180a6f-7ad4-473c-a2da-911ae53e4a50" providerId="ADAL" clId="{7A883C12-F96B-403F-9484-8DB88809DCFF}" dt="2022-03-08T14:43:51.450" v="1"/>
        <pc:sldMkLst>
          <pc:docMk/>
          <pc:sldMk cId="1846245078" sldId="6636"/>
        </pc:sldMkLst>
      </pc:sldChg>
      <pc:sldChg chg="modSp del mod">
        <pc:chgData name="Parthiban N" userId="4c180a6f-7ad4-473c-a2da-911ae53e4a50" providerId="ADAL" clId="{7A883C12-F96B-403F-9484-8DB88809DCFF}" dt="2022-03-08T16:15:19.942" v="725" actId="47"/>
        <pc:sldMkLst>
          <pc:docMk/>
          <pc:sldMk cId="287650023" sldId="6724"/>
        </pc:sldMkLst>
        <pc:spChg chg="mod">
          <ac:chgData name="Parthiban N" userId="4c180a6f-7ad4-473c-a2da-911ae53e4a50" providerId="ADAL" clId="{7A883C12-F96B-403F-9484-8DB88809DCFF}" dt="2022-03-08T15:19:02.887" v="565" actId="6549"/>
          <ac:spMkLst>
            <pc:docMk/>
            <pc:sldMk cId="287650023" sldId="6724"/>
            <ac:spMk id="3" creationId="{EA40646A-C62E-4FE0-80B8-212151363144}"/>
          </ac:spMkLst>
        </pc:spChg>
      </pc:sldChg>
      <pc:sldChg chg="modSp mod">
        <pc:chgData name="Parthiban N" userId="4c180a6f-7ad4-473c-a2da-911ae53e4a50" providerId="ADAL" clId="{7A883C12-F96B-403F-9484-8DB88809DCFF}" dt="2022-03-08T16:16:44.250" v="732" actId="20577"/>
        <pc:sldMkLst>
          <pc:docMk/>
          <pc:sldMk cId="70459063" sldId="6725"/>
        </pc:sldMkLst>
        <pc:spChg chg="mod">
          <ac:chgData name="Parthiban N" userId="4c180a6f-7ad4-473c-a2da-911ae53e4a50" providerId="ADAL" clId="{7A883C12-F96B-403F-9484-8DB88809DCFF}" dt="2022-03-08T16:16:44.250" v="732" actId="20577"/>
          <ac:spMkLst>
            <pc:docMk/>
            <pc:sldMk cId="70459063" sldId="6725"/>
            <ac:spMk id="3" creationId="{EA40646A-C62E-4FE0-80B8-212151363144}"/>
          </ac:spMkLst>
        </pc:spChg>
        <pc:spChg chg="mod">
          <ac:chgData name="Parthiban N" userId="4c180a6f-7ad4-473c-a2da-911ae53e4a50" providerId="ADAL" clId="{7A883C12-F96B-403F-9484-8DB88809DCFF}" dt="2022-03-08T16:13:41.845" v="599" actId="20577"/>
          <ac:spMkLst>
            <pc:docMk/>
            <pc:sldMk cId="70459063" sldId="6725"/>
            <ac:spMk id="148" creationId="{B57F9830-1FC3-6843-B75C-BF6E8D3ADE72}"/>
          </ac:spMkLst>
        </pc:spChg>
      </pc:sldChg>
    </pc:docChg>
  </pc:docChgLst>
  <pc:docChgLst>
    <pc:chgData name="Shanmuga  Sundaram" userId="S::shanmuga.sundaram@wavelabs.ai::f1445e87-e1e2-43a5-953b-7df1933dd1e5" providerId="AD" clId="Web-{C5B5109D-153B-96E1-738C-ED1AE6AD37B2}"/>
    <pc:docChg chg="modSld">
      <pc:chgData name="Shanmuga  Sundaram" userId="S::shanmuga.sundaram@wavelabs.ai::f1445e87-e1e2-43a5-953b-7df1933dd1e5" providerId="AD" clId="Web-{C5B5109D-153B-96E1-738C-ED1AE6AD37B2}" dt="2022-03-08T16:01:43.982" v="19" actId="14100"/>
      <pc:docMkLst>
        <pc:docMk/>
      </pc:docMkLst>
      <pc:sldChg chg="modSp">
        <pc:chgData name="Shanmuga  Sundaram" userId="S::shanmuga.sundaram@wavelabs.ai::f1445e87-e1e2-43a5-953b-7df1933dd1e5" providerId="AD" clId="Web-{C5B5109D-153B-96E1-738C-ED1AE6AD37B2}" dt="2022-03-08T16:01:43.982" v="19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5B5109D-153B-96E1-738C-ED1AE6AD37B2}" dt="2022-03-08T16:01:37.622" v="18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C5B5109D-153B-96E1-738C-ED1AE6AD37B2}" dt="2022-03-08T16:01:43.982" v="19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C936F054-6C6D-BB69-EA00-94332E1C9768}"/>
    <pc:docChg chg="modSld">
      <pc:chgData name="Shanmuga  Sundaram" userId="S::shanmuga.sundaram@wavelabs.ai::f1445e87-e1e2-43a5-953b-7df1933dd1e5" providerId="AD" clId="Web-{C936F054-6C6D-BB69-EA00-94332E1C9768}" dt="2022-03-09T02:08:32.071" v="14" actId="14100"/>
      <pc:docMkLst>
        <pc:docMk/>
      </pc:docMkLst>
      <pc:sldChg chg="modSp">
        <pc:chgData name="Shanmuga  Sundaram" userId="S::shanmuga.sundaram@wavelabs.ai::f1445e87-e1e2-43a5-953b-7df1933dd1e5" providerId="AD" clId="Web-{C936F054-6C6D-BB69-EA00-94332E1C9768}" dt="2022-03-09T02:03:45.552" v="8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C936F054-6C6D-BB69-EA00-94332E1C9768}" dt="2022-03-09T02:03:45.552" v="8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C936F054-6C6D-BB69-EA00-94332E1C9768}" dt="2022-03-09T02:08:32.071" v="14" actId="14100"/>
        <pc:sldMkLst>
          <pc:docMk/>
          <pc:sldMk cId="70459063" sldId="6725"/>
        </pc:sldMkLst>
        <pc:grpChg chg="mod">
          <ac:chgData name="Shanmuga  Sundaram" userId="S::shanmuga.sundaram@wavelabs.ai::f1445e87-e1e2-43a5-953b-7df1933dd1e5" providerId="AD" clId="Web-{C936F054-6C6D-BB69-EA00-94332E1C9768}" dt="2022-03-09T02:08:32.071" v="14" actId="14100"/>
          <ac:grpSpMkLst>
            <pc:docMk/>
            <pc:sldMk cId="70459063" sldId="6725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A6187B1B-104B-E482-D96C-86857E8262B3}"/>
    <pc:docChg chg="modSld">
      <pc:chgData name="Shanmuga  Sundaram" userId="S::shanmuga.sundaram@wavelabs.ai::f1445e87-e1e2-43a5-953b-7df1933dd1e5" providerId="AD" clId="Web-{A6187B1B-104B-E482-D96C-86857E8262B3}" dt="2022-02-25T01:31:27.413" v="5" actId="14100"/>
      <pc:docMkLst>
        <pc:docMk/>
      </pc:docMkLst>
      <pc:sldChg chg="modSp">
        <pc:chgData name="Shanmuga  Sundaram" userId="S::shanmuga.sundaram@wavelabs.ai::f1445e87-e1e2-43a5-953b-7df1933dd1e5" providerId="AD" clId="Web-{A6187B1B-104B-E482-D96C-86857E8262B3}" dt="2022-02-25T01:31:27.413" v="5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A6187B1B-104B-E482-D96C-86857E8262B3}" dt="2022-02-25T01:31:11.100" v="4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A6187B1B-104B-E482-D96C-86857E8262B3}" dt="2022-02-25T01:31:27.413" v="5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1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678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35393" y="6540503"/>
            <a:ext cx="821915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106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609611" y="1600201"/>
            <a:ext cx="538490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631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09605" y="1535114"/>
            <a:ext cx="5387003" cy="6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L="609585" marR="0" lvl="0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0" descr="Text Placeholder 4"/>
          <p:cNvSpPr txBox="1">
            <a:spLocks noGrp="1"/>
          </p:cNvSpPr>
          <p:nvPr>
            <p:ph type="body" idx="2"/>
          </p:nvPr>
        </p:nvSpPr>
        <p:spPr>
          <a:xfrm>
            <a:off x="6193443" y="1535114"/>
            <a:ext cx="5388805" cy="6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076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609613" y="273063"/>
            <a:ext cx="4011145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766783" y="273061"/>
            <a:ext cx="6815675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 descr="Text Placeholder 3"/>
          <p:cNvSpPr txBox="1">
            <a:spLocks noGrp="1"/>
          </p:cNvSpPr>
          <p:nvPr>
            <p:ph type="body" idx="2"/>
          </p:nvPr>
        </p:nvSpPr>
        <p:spPr>
          <a:xfrm>
            <a:off x="609620" y="1435109"/>
            <a:ext cx="4011145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849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2389754" y="4800615"/>
            <a:ext cx="7315305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2" descr="Picture Placeholder 2"/>
          <p:cNvSpPr>
            <a:spLocks noGrp="1"/>
          </p:cNvSpPr>
          <p:nvPr>
            <p:ph type="pic" idx="2"/>
          </p:nvPr>
        </p:nvSpPr>
        <p:spPr>
          <a:xfrm>
            <a:off x="2389754" y="612776"/>
            <a:ext cx="731530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/>
          <a:lstStyle>
            <a:lvl1pPr marR="0" lvl="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2389754" y="5367351"/>
            <a:ext cx="7315305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633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609606" y="1600201"/>
            <a:ext cx="10972957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311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839292" y="274646"/>
            <a:ext cx="2743315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609609" y="274646"/>
            <a:ext cx="8026489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7071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635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13D-617E-CD47-B408-FFA4095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6550-6D87-324F-810F-BF075594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F7F6-7883-C54D-85E9-53891C9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1EF5-5A84-CD4E-A6BB-5D926FB19A9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A84B-0863-B647-8946-F10CEFD8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EEA4-13EB-174A-B52D-0F8648DD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7648-1CB0-344A-994A-C9B07D18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09606" y="1600201"/>
            <a:ext cx="10972957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-10" y="6588793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2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drive/folders/1y0I6u7CtN6iwxdgqztAmk2hM-9EjzkIX" TargetMode="External"/><Relationship Id="rId4" Type="http://schemas.openxmlformats.org/officeDocument/2006/relationships/hyperlink" Target="https://github.com/5G-Super-Blue-Print/5G-Cloud-Native-Demo-Documentation-202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wavelabs.ai/" TargetMode="Externa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4.emf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12B60B0-6A6B-3344-BF4C-31948D85E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0" t="-151" r="44632" b="3008"/>
          <a:stretch/>
        </p:blipFill>
        <p:spPr>
          <a:xfrm>
            <a:off x="7648453" y="-9613"/>
            <a:ext cx="4543547" cy="6867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LFN 5G Cloud Native Demo Documentation Status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4123748" y="3429000"/>
            <a:ext cx="79160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 err="1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LFN_Bi</a:t>
            </a:r>
            <a:r>
              <a:rPr lang="en-US" sz="2800" b="1" kern="0" dirty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-Weekly Documentation Status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>
            <a:off x="457227" y="782822"/>
            <a:ext cx="8028289" cy="66649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Update – 08Mar.2022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556"/>
            <a:ext cx="10515600" cy="5211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Community participation &amp; input will be key to success.</a:t>
            </a:r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Status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0.2</a:t>
            </a:r>
            <a:r>
              <a:rPr lang="en-US" sz="1600"/>
              <a:t> is in progress.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Developer interview is planned with </a:t>
            </a:r>
            <a:r>
              <a:rPr lang="en-US" sz="1600" err="1"/>
              <a:t>Turnium</a:t>
            </a:r>
            <a:r>
              <a:rPr lang="en-US" sz="160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cs typeface="Calibri"/>
              </a:rPr>
              <a:t>Interview with </a:t>
            </a:r>
            <a:r>
              <a:rPr lang="en-US" sz="1600" err="1">
                <a:solidFill>
                  <a:srgbClr val="000000"/>
                </a:solidFill>
                <a:cs typeface="Calibri"/>
              </a:rPr>
              <a:t>Kaloom</a:t>
            </a:r>
            <a:r>
              <a:rPr lang="en-US" sz="1600">
                <a:solidFill>
                  <a:srgbClr val="000000"/>
                </a:solidFill>
                <a:cs typeface="Calibri"/>
              </a:rPr>
              <a:t> is completed and the required information are exchanged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Rebaca has provided the documentation. Planning a 30min session to get close on  detail understanding. </a:t>
            </a:r>
          </a:p>
          <a:p>
            <a:pPr marL="228600" lvl="1">
              <a:spcBef>
                <a:spcPts val="1000"/>
              </a:spcBef>
            </a:pPr>
            <a:r>
              <a:rPr lang="en-US" sz="2000">
                <a:solidFill>
                  <a:schemeClr val="accent2"/>
                </a:solidFill>
              </a:rPr>
              <a:t>Repository: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err="1"/>
              <a:t>Github</a:t>
            </a:r>
            <a:r>
              <a:rPr lang="en-US" sz="1600"/>
              <a:t>: </a:t>
            </a:r>
            <a:r>
              <a:rPr lang="en-US" sz="1600">
                <a:hlinkClick r:id="rId4"/>
              </a:rPr>
              <a:t>https://github.com/5G-Super-Blue-Print/5G-Cloud-Native-Demo-Documentation-2021</a:t>
            </a:r>
            <a:endParaRPr lang="en-US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Google Drive: </a:t>
            </a:r>
            <a:r>
              <a:rPr lang="en-US" sz="1600">
                <a:hlinkClick r:id="rId5"/>
              </a:rPr>
              <a:t>https://drive.google.com/drive/folders/1y0I6u7CtN6iwxdgqztAmk2hM-9EjzkIX</a:t>
            </a:r>
            <a:endParaRPr lang="en-US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1" y="-310"/>
            <a:ext cx="2633239" cy="6858311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7"/>
            <a:ext cx="6331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667066" y="4487716"/>
            <a:ext cx="32662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https://www.wavelabs.ai/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9" y="4476517"/>
            <a:ext cx="3021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9403" y="3006901"/>
            <a:ext cx="1834679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73"/>
          <a:stretch/>
        </p:blipFill>
        <p:spPr>
          <a:xfrm>
            <a:off x="5684630" y="3929562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090" y="4440885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8068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41238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9E1D8E-B9C9-3244-915D-56FBA7717C44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Nalliamudali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9D4BE-02AD-E142-AE2F-2D891CA13592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E9356-44CE-1D4D-9A13-069B04E06EFB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2027" y="6206613"/>
            <a:ext cx="238331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 flipV="1">
            <a:off x="5489424" y="5460565"/>
            <a:ext cx="3710842" cy="1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218D4-E4E3-45DF-9DC3-D9BDDF9E1223}">
  <ds:schemaRefs>
    <ds:schemaRef ds:uri="14a5bf7e-fd5e-4d40-a7e7-4f444d2b6373"/>
    <ds:schemaRef ds:uri="f9f5d973-96aa-455a-88fe-225cbf48d2e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C21774-7A07-46F0-9C77-0E4F795AEA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5997C4-22A5-465A-8513-9B053B0993DD}">
  <ds:schemaRefs>
    <ds:schemaRef ds:uri="14a5bf7e-fd5e-4d40-a7e7-4f444d2b6373"/>
    <ds:schemaRef ds:uri="f9f5d973-96aa-455a-88fe-225cbf48d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6_Office Theme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revision>8</cp:revision>
  <dcterms:created xsi:type="dcterms:W3CDTF">2022-02-18T03:38:47Z</dcterms:created>
  <dcterms:modified xsi:type="dcterms:W3CDTF">2022-03-09T02:08:33Z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