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1"/>
  </p:notesMasterIdLst>
  <p:sldIdLst>
    <p:sldId id="6726" r:id="rId6"/>
    <p:sldId id="6636" r:id="rId7"/>
    <p:sldId id="6727" r:id="rId8"/>
    <p:sldId id="6728" r:id="rId9"/>
    <p:sldId id="65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34944-3293-4151-A385-392DEC1E4E1D}" v="2" dt="2022-03-10T14:58:00.602"/>
    <p1510:client id="{6796F9C5-2586-C78B-7A65-187A7E7FBCD5}" v="26" dt="2022-03-10T04:22:05.061"/>
    <p1510:client id="{6D165292-EF91-4A5C-51C5-EBF51CCB19D4}" v="153" dt="2022-03-10T04:18:53.473"/>
    <p1510:client id="{6E839F4A-CCCF-BE91-429D-0CF3E242258A}" v="20" dt="2022-03-10T03:44:21.310"/>
    <p1510:client id="{C304A702-AF3C-6A8F-9E1A-6CE3F2E8171D}" v="94" dt="2022-03-10T04:15:29.918"/>
    <p1510:client id="{D3C22DC6-EABE-7645-8D1D-DB35DE03973E}" v="14" dt="2022-03-10T15:16:52.061"/>
    <p1510:client id="{F14A10C4-8D51-4F21-CD36-D0FEB632B324}" v="3" dt="2022-03-10T07:53:4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S::shanmuga.sundaram@wavelabs.ai::f1445e87-e1e2-43a5-953b-7df1933dd1e5" providerId="AD" clId="Web-{CD4C7513-E14A-5D55-AEAB-C7F796A7A4E6}"/>
    <pc:docChg chg="modSld">
      <pc:chgData name="Shanmuga  Sundaram" userId="S::shanmuga.sundaram@wavelabs.ai::f1445e87-e1e2-43a5-953b-7df1933dd1e5" providerId="AD" clId="Web-{CD4C7513-E14A-5D55-AEAB-C7F796A7A4E6}" dt="2022-03-04T03:41:55.486" v="33" actId="20577"/>
      <pc:docMkLst>
        <pc:docMk/>
      </pc:docMkLst>
      <pc:sldChg chg="modSp">
        <pc:chgData name="Shanmuga  Sundaram" userId="S::shanmuga.sundaram@wavelabs.ai::f1445e87-e1e2-43a5-953b-7df1933dd1e5" providerId="AD" clId="Web-{CD4C7513-E14A-5D55-AEAB-C7F796A7A4E6}" dt="2022-03-04T03:41:55.486" v="33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D4C7513-E14A-5D55-AEAB-C7F796A7A4E6}" dt="2022-03-04T03:41:55.486" v="3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D165292-EF91-4A5C-51C5-EBF51CCB19D4}"/>
    <pc:docChg chg="modSld">
      <pc:chgData name="Shanmuga  Sundaram" userId="S::shanmuga.sundaram@wavelabs.ai::f1445e87-e1e2-43a5-953b-7df1933dd1e5" providerId="AD" clId="Web-{6D165292-EF91-4A5C-51C5-EBF51CCB19D4}" dt="2022-03-10T04:18:53.473" v="155" actId="20577"/>
      <pc:docMkLst>
        <pc:docMk/>
      </pc:docMkLst>
      <pc:sldChg chg="modSp">
        <pc:chgData name="Shanmuga  Sundaram" userId="S::shanmuga.sundaram@wavelabs.ai::f1445e87-e1e2-43a5-953b-7df1933dd1e5" providerId="AD" clId="Web-{6D165292-EF91-4A5C-51C5-EBF51CCB19D4}" dt="2022-03-10T04:18:53.473" v="155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D165292-EF91-4A5C-51C5-EBF51CCB19D4}" dt="2022-03-10T04:18:53.473" v="155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DCE333A4-9421-2990-1F14-4291402BE2D8}"/>
    <pc:docChg chg="modSld">
      <pc:chgData name="Shanmuga  Sundaram" userId="S::shanmuga.sundaram@wavelabs.ai::f1445e87-e1e2-43a5-953b-7df1933dd1e5" providerId="AD" clId="Web-{DCE333A4-9421-2990-1F14-4291402BE2D8}" dt="2022-03-04T03:46:34.033" v="43" actId="1076"/>
      <pc:docMkLst>
        <pc:docMk/>
      </pc:docMkLst>
      <pc:sldChg chg="modSp">
        <pc:chgData name="Shanmuga  Sundaram" userId="S::shanmuga.sundaram@wavelabs.ai::f1445e87-e1e2-43a5-953b-7df1933dd1e5" providerId="AD" clId="Web-{DCE333A4-9421-2990-1F14-4291402BE2D8}" dt="2022-03-04T03:44:59.266" v="15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DCE333A4-9421-2990-1F14-4291402BE2D8}" dt="2022-03-04T03:44:59.266" v="15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DCE333A4-9421-2990-1F14-4291402BE2D8}" dt="2022-03-04T03:46:34.033" v="43" actId="1076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DCE333A4-9421-2990-1F14-4291402BE2D8}" dt="2022-03-04T03:46:34.033" v="43" actId="107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DCE333A4-9421-2990-1F14-4291402BE2D8}" dt="2022-03-04T03:46:14.048" v="41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DCE333A4-9421-2990-1F14-4291402BE2D8}" dt="2022-03-04T03:46:23.423" v="42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F14A10C4-8D51-4F21-CD36-D0FEB632B324}"/>
    <pc:docChg chg="modSld">
      <pc:chgData name="Shanmuga  Sundaram" userId="S::shanmuga.sundaram@wavelabs.ai::f1445e87-e1e2-43a5-953b-7df1933dd1e5" providerId="AD" clId="Web-{F14A10C4-8D51-4F21-CD36-D0FEB632B324}" dt="2022-03-10T07:53:44.260" v="4" actId="20577"/>
      <pc:docMkLst>
        <pc:docMk/>
      </pc:docMkLst>
      <pc:sldChg chg="modSp">
        <pc:chgData name="Shanmuga  Sundaram" userId="S::shanmuga.sundaram@wavelabs.ai::f1445e87-e1e2-43a5-953b-7df1933dd1e5" providerId="AD" clId="Web-{F14A10C4-8D51-4F21-CD36-D0FEB632B324}" dt="2022-03-10T07:53:44.260" v="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F14A10C4-8D51-4F21-CD36-D0FEB632B324}" dt="2022-03-10T07:53:44.260" v="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93BAC46B-8C63-23A8-A5F0-3BF963690DA7}"/>
    <pc:docChg chg="addSld delSld modSld sldOrd addMainMaster">
      <pc:chgData name="Shanmuga  Sundaram" userId="S::shanmuga.sundaram@wavelabs.ai::f1445e87-e1e2-43a5-953b-7df1933dd1e5" providerId="AD" clId="Web-{93BAC46B-8C63-23A8-A5F0-3BF963690DA7}" dt="2022-03-09T02:07:28.291" v="42"/>
      <pc:docMkLst>
        <pc:docMk/>
      </pc:docMkLst>
      <pc:sldChg chg="addSp delSp modSp">
        <pc:chgData name="Shanmuga  Sundaram" userId="S::shanmuga.sundaram@wavelabs.ai::f1445e87-e1e2-43a5-953b-7df1933dd1e5" providerId="AD" clId="Web-{93BAC46B-8C63-23A8-A5F0-3BF963690DA7}" dt="2022-03-09T02:05:55.508" v="40"/>
        <pc:sldMkLst>
          <pc:docMk/>
          <pc:sldMk cId="3943834878" sldId="6556"/>
        </pc:sldMkLst>
        <pc:spChg chg="add">
          <ac:chgData name="Shanmuga  Sundaram" userId="S::shanmuga.sundaram@wavelabs.ai::f1445e87-e1e2-43a5-953b-7df1933dd1e5" providerId="AD" clId="Web-{93BAC46B-8C63-23A8-A5F0-3BF963690DA7}" dt="2022-03-09T02:04:52.851" v="30"/>
          <ac:spMkLst>
            <pc:docMk/>
            <pc:sldMk cId="3943834878" sldId="6556"/>
            <ac:spMk id="18" creationId="{9757B28F-82D9-4E71-961A-0ED1FD565CB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46.539" v="38"/>
          <ac:spMkLst>
            <pc:docMk/>
            <pc:sldMk cId="3943834878" sldId="6556"/>
            <ac:spMk id="19" creationId="{22A53358-CA40-4DB9-B327-0EE42A195B8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55.508" v="40"/>
          <ac:spMkLst>
            <pc:docMk/>
            <pc:sldMk cId="3943834878" sldId="6556"/>
            <ac:spMk id="20" creationId="{8786D538-8D21-4F3B-A2E0-010AA93C5AA1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4:51.414" v="29"/>
          <ac:spMkLst>
            <pc:docMk/>
            <pc:sldMk cId="3943834878" sldId="6556"/>
            <ac:spMk id="33" creationId="{219E1D8E-B9C9-3244-915D-56FBA7717C44}"/>
          </ac:spMkLst>
        </pc:spChg>
        <pc:spChg chg="del mod">
          <ac:chgData name="Shanmuga  Sundaram" userId="S::shanmuga.sundaram@wavelabs.ai::f1445e87-e1e2-43a5-953b-7df1933dd1e5" providerId="AD" clId="Web-{93BAC46B-8C63-23A8-A5F0-3BF963690DA7}" dt="2022-03-09T02:05:38.570" v="37"/>
          <ac:spMkLst>
            <pc:docMk/>
            <pc:sldMk cId="3943834878" sldId="6556"/>
            <ac:spMk id="34" creationId="{D4B9D4BE-02AD-E142-AE2F-2D891CA13592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5:54.383" v="39"/>
          <ac:spMkLst>
            <pc:docMk/>
            <pc:sldMk cId="3943834878" sldId="6556"/>
            <ac:spMk id="35" creationId="{3E6E9356-44CE-1D4D-9A13-069B04E06EFB}"/>
          </ac:spMkLst>
        </pc:spChg>
      </pc:sldChg>
      <pc:sldChg chg="modSp">
        <pc:chgData name="Shanmuga  Sundaram" userId="S::shanmuga.sundaram@wavelabs.ai::f1445e87-e1e2-43a5-953b-7df1933dd1e5" providerId="AD" clId="Web-{93BAC46B-8C63-23A8-A5F0-3BF963690DA7}" dt="2022-03-09T02:04:14.335" v="28" actId="20577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93BAC46B-8C63-23A8-A5F0-3BF963690DA7}" dt="2022-03-09T02:04:14.335" v="28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del">
        <pc:chgData name="Shanmuga  Sundaram" userId="S::shanmuga.sundaram@wavelabs.ai::f1445e87-e1e2-43a5-953b-7df1933dd1e5" providerId="AD" clId="Web-{93BAC46B-8C63-23A8-A5F0-3BF963690DA7}" dt="2022-03-09T02:07:28.291" v="42"/>
        <pc:sldMkLst>
          <pc:docMk/>
          <pc:sldMk cId="287650023" sldId="6724"/>
        </pc:sldMkLst>
      </pc:sldChg>
      <pc:sldChg chg="new del ord">
        <pc:chgData name="Shanmuga  Sundaram" userId="S::shanmuga.sundaram@wavelabs.ai::f1445e87-e1e2-43a5-953b-7df1933dd1e5" providerId="AD" clId="Web-{93BAC46B-8C63-23A8-A5F0-3BF963690DA7}" dt="2022-03-09T02:02:11.224" v="3"/>
        <pc:sldMkLst>
          <pc:docMk/>
          <pc:sldMk cId="135918043" sldId="6725"/>
        </pc:sldMkLst>
      </pc:sldChg>
      <pc:sldChg chg="modSp add">
        <pc:chgData name="Shanmuga  Sundaram" userId="S::shanmuga.sundaram@wavelabs.ai::f1445e87-e1e2-43a5-953b-7df1933dd1e5" providerId="AD" clId="Web-{93BAC46B-8C63-23A8-A5F0-3BF963690DA7}" dt="2022-03-09T02:03:02.990" v="15" actId="20577"/>
        <pc:sldMkLst>
          <pc:docMk/>
          <pc:sldMk cId="84874993" sldId="6726"/>
        </pc:sldMkLst>
        <pc:spChg chg="mod">
          <ac:chgData name="Shanmuga  Sundaram" userId="S::shanmuga.sundaram@wavelabs.ai::f1445e87-e1e2-43a5-953b-7df1933dd1e5" providerId="AD" clId="Web-{93BAC46B-8C63-23A8-A5F0-3BF963690DA7}" dt="2022-03-09T02:03:02.990" v="15" actId="20577"/>
          <ac:spMkLst>
            <pc:docMk/>
            <pc:sldMk cId="84874993" sldId="6726"/>
            <ac:spMk id="15" creationId="{9B5197B8-FEA4-4DE4-8897-219662502A8D}"/>
          </ac:spMkLst>
        </pc:spChg>
      </pc:sldChg>
      <pc:sldChg chg="add">
        <pc:chgData name="Shanmuga  Sundaram" userId="S::shanmuga.sundaram@wavelabs.ai::f1445e87-e1e2-43a5-953b-7df1933dd1e5" providerId="AD" clId="Web-{93BAC46B-8C63-23A8-A5F0-3BF963690DA7}" dt="2022-03-09T02:07:18.431" v="41"/>
        <pc:sldMkLst>
          <pc:docMk/>
          <pc:sldMk cId="3135092411" sldId="6727"/>
        </pc:sldMkLst>
      </pc:sldChg>
      <pc:sldMasterChg chg="add addSldLayout">
        <pc:chgData name="Shanmuga  Sundaram" userId="S::shanmuga.sundaram@wavelabs.ai::f1445e87-e1e2-43a5-953b-7df1933dd1e5" providerId="AD" clId="Web-{93BAC46B-8C63-23A8-A5F0-3BF963690DA7}" dt="2022-03-09T02:02:05.037" v="2"/>
        <pc:sldMasterMkLst>
          <pc:docMk/>
          <pc:sldMasterMk cId="1859250183" sldId="2147483661"/>
        </pc:sldMasterMkLst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095015181" sldId="214748366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15528608" sldId="214748366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08870814" sldId="214748366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84732711" sldId="214748366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68465569" sldId="214748366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17879223" sldId="214748366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95479700" sldId="2147483668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84711585" sldId="2147483669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49882547" sldId="2147483670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07817771" sldId="2147483671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256507089" sldId="214748367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889408445" sldId="214748367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298981493" sldId="214748367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44297955" sldId="214748367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57045414" sldId="214748367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75388249" sldId="214748367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1083839470" sldId="2147483678"/>
          </pc:sldLayoutMkLst>
        </pc:sldLayoutChg>
      </pc:sldMasterChg>
    </pc:docChg>
  </pc:docChgLst>
  <pc:docChgLst>
    <pc:chgData name="Parthiban N" userId="4c180a6f-7ad4-473c-a2da-911ae53e4a50" providerId="ADAL" clId="{61234944-3293-4151-A385-392DEC1E4E1D}"/>
    <pc:docChg chg="custSel delSld modSld delMainMaster">
      <pc:chgData name="Parthiban N" userId="4c180a6f-7ad4-473c-a2da-911ae53e4a50" providerId="ADAL" clId="{61234944-3293-4151-A385-392DEC1E4E1D}" dt="2022-03-10T14:58:18.527" v="5" actId="47"/>
      <pc:docMkLst>
        <pc:docMk/>
      </pc:docMkLst>
      <pc:sldChg chg="del">
        <pc:chgData name="Parthiban N" userId="4c180a6f-7ad4-473c-a2da-911ae53e4a50" providerId="ADAL" clId="{61234944-3293-4151-A385-392DEC1E4E1D}" dt="2022-03-10T14:58:18.527" v="5" actId="47"/>
        <pc:sldMkLst>
          <pc:docMk/>
          <pc:sldMk cId="1978583532" sldId="966"/>
        </pc:sldMkLst>
      </pc:sldChg>
      <pc:sldChg chg="addSp delSp modSp mod">
        <pc:chgData name="Parthiban N" userId="4c180a6f-7ad4-473c-a2da-911ae53e4a50" providerId="ADAL" clId="{61234944-3293-4151-A385-392DEC1E4E1D}" dt="2022-03-10T14:58:00.602" v="4"/>
        <pc:sldMkLst>
          <pc:docMk/>
          <pc:sldMk cId="84874993" sldId="6726"/>
        </pc:sldMkLst>
        <pc:spChg chg="ord">
          <ac:chgData name="Parthiban N" userId="4c180a6f-7ad4-473c-a2da-911ae53e4a50" providerId="ADAL" clId="{61234944-3293-4151-A385-392DEC1E4E1D}" dt="2022-03-10T14:57:52.702" v="2" actId="167"/>
          <ac:spMkLst>
            <pc:docMk/>
            <pc:sldMk cId="84874993" sldId="6726"/>
            <ac:spMk id="5" creationId="{514ECB31-2C46-2C44-9A6F-78031BBE407C}"/>
          </ac:spMkLst>
        </pc:spChg>
        <pc:picChg chg="del ord">
          <ac:chgData name="Parthiban N" userId="4c180a6f-7ad4-473c-a2da-911ae53e4a50" providerId="ADAL" clId="{61234944-3293-4151-A385-392DEC1E4E1D}" dt="2022-03-10T14:57:57.289" v="3" actId="478"/>
          <ac:picMkLst>
            <pc:docMk/>
            <pc:sldMk cId="84874993" sldId="6726"/>
            <ac:picMk id="7" creationId="{112B60B0-6A6B-3344-BF4C-31948D85EA3B}"/>
          </ac:picMkLst>
        </pc:picChg>
        <pc:picChg chg="add mod">
          <ac:chgData name="Parthiban N" userId="4c180a6f-7ad4-473c-a2da-911ae53e4a50" providerId="ADAL" clId="{61234944-3293-4151-A385-392DEC1E4E1D}" dt="2022-03-10T14:58:00.602" v="4"/>
          <ac:picMkLst>
            <pc:docMk/>
            <pc:sldMk cId="84874993" sldId="6726"/>
            <ac:picMk id="13" creationId="{F45064F6-C835-4D7E-8704-936569341B6A}"/>
          </ac:picMkLst>
        </pc:picChg>
      </pc:sldChg>
      <pc:sldMasterChg chg="del delSldLayout">
        <pc:chgData name="Parthiban N" userId="4c180a6f-7ad4-473c-a2da-911ae53e4a50" providerId="ADAL" clId="{61234944-3293-4151-A385-392DEC1E4E1D}" dt="2022-03-10T14:58:18.527" v="5" actId="47"/>
        <pc:sldMasterMkLst>
          <pc:docMk/>
          <pc:sldMasterMk cId="3966755837" sldId="2147483679"/>
        </pc:sldMasterMkLst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301337994" sldId="214748368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273346" sldId="214748368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836426437" sldId="2147483682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917024030" sldId="2147483683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42385312" sldId="2147483684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1040628" sldId="2147483685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5645259" sldId="2147483686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031682256" sldId="2147483687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3239740106" sldId="2147483688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576900031" sldId="2147483689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72684370" sldId="214748369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3750745" sldId="214748369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295047081" sldId="2147483692"/>
          </pc:sldLayoutMkLst>
        </pc:sldLayoutChg>
      </pc:sldMasterChg>
    </pc:docChg>
  </pc:docChgLst>
  <pc:docChgLst>
    <pc:chgData name="Shanmuga  Sundaram" userId="S::shanmuga.sundaram@wavelabs.ai::f1445e87-e1e2-43a5-953b-7df1933dd1e5" providerId="AD" clId="Web-{D3C22DC6-EABE-7645-8D1D-DB35DE03973E}"/>
    <pc:docChg chg="modSld">
      <pc:chgData name="Shanmuga  Sundaram" userId="S::shanmuga.sundaram@wavelabs.ai::f1445e87-e1e2-43a5-953b-7df1933dd1e5" providerId="AD" clId="Web-{D3C22DC6-EABE-7645-8D1D-DB35DE03973E}" dt="2022-03-10T15:16:50.404" v="14" actId="20577"/>
      <pc:docMkLst>
        <pc:docMk/>
      </pc:docMkLst>
      <pc:sldChg chg="modSp">
        <pc:chgData name="Shanmuga  Sundaram" userId="S::shanmuga.sundaram@wavelabs.ai::f1445e87-e1e2-43a5-953b-7df1933dd1e5" providerId="AD" clId="Web-{D3C22DC6-EABE-7645-8D1D-DB35DE03973E}" dt="2022-03-10T15:16:50.404" v="1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D3C22DC6-EABE-7645-8D1D-DB35DE03973E}" dt="2022-03-10T15:16:50.404" v="1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1DB13C38-4B1F-AE31-9043-1AC6C8DF4DF6}"/>
    <pc:docChg chg="addSld modSld">
      <pc:chgData name="Shanmuga  Sundaram" userId="S::shanmuga.sundaram@wavelabs.ai::f1445e87-e1e2-43a5-953b-7df1933dd1e5" providerId="AD" clId="Web-{1DB13C38-4B1F-AE31-9043-1AC6C8DF4DF6}" dt="2022-03-09T02:19:14.790" v="116" actId="20577"/>
      <pc:docMkLst>
        <pc:docMk/>
      </pc:docMkLst>
      <pc:sldChg chg="modSp">
        <pc:chgData name="Shanmuga  Sundaram" userId="S::shanmuga.sundaram@wavelabs.ai::f1445e87-e1e2-43a5-953b-7df1933dd1e5" providerId="AD" clId="Web-{1DB13C38-4B1F-AE31-9043-1AC6C8DF4DF6}" dt="2022-03-09T02:19:14.790" v="116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1DB13C38-4B1F-AE31-9043-1AC6C8DF4DF6}" dt="2022-03-09T02:19:14.790" v="116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1DB13C38-4B1F-AE31-9043-1AC6C8DF4DF6}" dt="2022-03-09T02:12:06.847" v="4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1DB13C38-4B1F-AE31-9043-1AC6C8DF4DF6}" dt="2022-03-09T02:11:54.378" v="0"/>
        <pc:sldMkLst>
          <pc:docMk/>
          <pc:sldMk cId="1288332246" sldId="6728"/>
        </pc:sldMkLst>
      </pc:sldChg>
    </pc:docChg>
  </pc:docChgLst>
  <pc:docChgLst>
    <pc:chgData name="Shanmuga  Sundaram" userId="S::shanmuga.sundaram@wavelabs.ai::f1445e87-e1e2-43a5-953b-7df1933dd1e5" providerId="AD" clId="Web-{C304A702-AF3C-6A8F-9E1A-6CE3F2E8171D}"/>
    <pc:docChg chg="modSld">
      <pc:chgData name="Shanmuga  Sundaram" userId="S::shanmuga.sundaram@wavelabs.ai::f1445e87-e1e2-43a5-953b-7df1933dd1e5" providerId="AD" clId="Web-{C304A702-AF3C-6A8F-9E1A-6CE3F2E8171D}" dt="2022-03-10T04:15:29.918" v="93" actId="20577"/>
      <pc:docMkLst>
        <pc:docMk/>
      </pc:docMkLst>
      <pc:sldChg chg="modSp">
        <pc:chgData name="Shanmuga  Sundaram" userId="S::shanmuga.sundaram@wavelabs.ai::f1445e87-e1e2-43a5-953b-7df1933dd1e5" providerId="AD" clId="Web-{C304A702-AF3C-6A8F-9E1A-6CE3F2E8171D}" dt="2022-03-10T04:15:29.918" v="93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C304A702-AF3C-6A8F-9E1A-6CE3F2E8171D}" dt="2022-03-10T04:15:29.918" v="93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796F9C5-2586-C78B-7A65-187A7E7FBCD5}"/>
    <pc:docChg chg="modSld">
      <pc:chgData name="Shanmuga  Sundaram" userId="S::shanmuga.sundaram@wavelabs.ai::f1445e87-e1e2-43a5-953b-7df1933dd1e5" providerId="AD" clId="Web-{6796F9C5-2586-C78B-7A65-187A7E7FBCD5}" dt="2022-03-10T04:22:05.061" v="26" actId="14100"/>
      <pc:docMkLst>
        <pc:docMk/>
      </pc:docMkLst>
      <pc:sldChg chg="modSp">
        <pc:chgData name="Shanmuga  Sundaram" userId="S::shanmuga.sundaram@wavelabs.ai::f1445e87-e1e2-43a5-953b-7df1933dd1e5" providerId="AD" clId="Web-{6796F9C5-2586-C78B-7A65-187A7E7FBCD5}" dt="2022-03-10T04:22:05.061" v="26" actId="14100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796F9C5-2586-C78B-7A65-187A7E7FBCD5}" dt="2022-03-10T04:22:05.061" v="26" actId="14100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f1445e87-e1e2-43a5-953b-7df1933dd1e5" providerId="ADAL" clId="{7D462E97-4679-46CC-A0F0-290DB708FFF5}"/>
    <pc:docChg chg="undo custSel modSld">
      <pc:chgData name="Shanmuga  Sundaram" userId="f1445e87-e1e2-43a5-953b-7df1933dd1e5" providerId="ADAL" clId="{7D462E97-4679-46CC-A0F0-290DB708FFF5}" dt="2022-03-03T09:51:38.690" v="403" actId="20577"/>
      <pc:docMkLst>
        <pc:docMk/>
      </pc:docMkLst>
      <pc:sldChg chg="modSp mod">
        <pc:chgData name="Shanmuga  Sundaram" userId="f1445e87-e1e2-43a5-953b-7df1933dd1e5" providerId="ADAL" clId="{7D462E97-4679-46CC-A0F0-290DB708FFF5}" dt="2022-02-25T01:29:17.721" v="3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7D462E97-4679-46CC-A0F0-290DB708FFF5}" dt="2022-02-25T01:29:17.721" v="3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mod">
        <pc:chgData name="Shanmuga  Sundaram" userId="f1445e87-e1e2-43a5-953b-7df1933dd1e5" providerId="ADAL" clId="{7D462E97-4679-46CC-A0F0-290DB708FFF5}" dt="2022-03-03T09:51:38.690" v="403" actId="20577"/>
        <pc:sldMkLst>
          <pc:docMk/>
          <pc:sldMk cId="287650023" sldId="6724"/>
        </pc:sldMkLst>
        <pc:spChg chg="mod">
          <ac:chgData name="Shanmuga  Sundaram" userId="f1445e87-e1e2-43a5-953b-7df1933dd1e5" providerId="ADAL" clId="{7D462E97-4679-46CC-A0F0-290DB708FFF5}" dt="2022-03-03T09:51:38.690" v="403" actId="20577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7D462E97-4679-46CC-A0F0-290DB708FFF5}" dt="2022-03-03T09:23:18.609" v="47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f1445e87-e1e2-43a5-953b-7df1933dd1e5" providerId="ADAL" clId="{7D462E97-4679-46CC-A0F0-290DB708FFF5}" dt="2022-03-03T09:23:36.993" v="48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6E839F4A-CCCF-BE91-429D-0CF3E242258A}"/>
    <pc:docChg chg="modSld">
      <pc:chgData name="Shanmuga  Sundaram" userId="S::shanmuga.sundaram@wavelabs.ai::f1445e87-e1e2-43a5-953b-7df1933dd1e5" providerId="AD" clId="Web-{6E839F4A-CCCF-BE91-429D-0CF3E242258A}" dt="2022-03-10T03:44:21.310" v="19" actId="20577"/>
      <pc:docMkLst>
        <pc:docMk/>
      </pc:docMkLst>
      <pc:sldChg chg="modSp">
        <pc:chgData name="Shanmuga  Sundaram" userId="S::shanmuga.sundaram@wavelabs.ai::f1445e87-e1e2-43a5-953b-7df1933dd1e5" providerId="AD" clId="Web-{6E839F4A-CCCF-BE91-429D-0CF3E242258A}" dt="2022-03-10T03:44:21.310" v="19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E839F4A-CCCF-BE91-429D-0CF3E242258A}" dt="2022-03-10T03:44:21.310" v="19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Shanmuga  Sundaram" userId="S::shanmuga.sundaram@wavelabs.ai::f1445e87-e1e2-43a5-953b-7df1933dd1e5" providerId="AD" clId="Web-{AAD88BF3-5753-ECB0-4F07-5554D902C7F1}"/>
    <pc:docChg chg="modSld">
      <pc:chgData name="Shanmuga  Sundaram" userId="S::shanmuga.sundaram@wavelabs.ai::f1445e87-e1e2-43a5-953b-7df1933dd1e5" providerId="AD" clId="Web-{AAD88BF3-5753-ECB0-4F07-5554D902C7F1}" dt="2022-03-09T09:37:50.353" v="2" actId="20577"/>
      <pc:docMkLst>
        <pc:docMk/>
      </pc:docMkLst>
      <pc:sldChg chg="modSp">
        <pc:chgData name="Shanmuga  Sundaram" userId="S::shanmuga.sundaram@wavelabs.ai::f1445e87-e1e2-43a5-953b-7df1933dd1e5" providerId="AD" clId="Web-{AAD88BF3-5753-ECB0-4F07-5554D902C7F1}" dt="2022-03-09T09:37:50.353" v="2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AAD88BF3-5753-ECB0-4F07-5554D902C7F1}" dt="2022-03-09T09:37:50.353" v="2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9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defRPr/>
            </a:pPr>
            <a:r>
              <a:rPr lang="en-US" sz="2000" b="1" kern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 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Arial"/>
                <a:sym typeface="Arial"/>
              </a:rPr>
              <a:t>Documentation</a:t>
            </a:r>
            <a:r>
              <a:rPr lang="en-US" sz="2000" b="1" kern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 Project Update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  <p:pic>
        <p:nvPicPr>
          <p:cNvPr id="13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45064F6-C835-4D7E-8704-936569341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0" t="-151" r="44632" b="3008"/>
          <a:stretch/>
        </p:blipFill>
        <p:spPr>
          <a:xfrm>
            <a:off x="7648453" y="-9613"/>
            <a:ext cx="4543547" cy="6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3548654" y="3313981"/>
            <a:ext cx="82611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2800" b="1" kern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Documentation Project Update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(10/03/2022)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965783"/>
            <a:ext cx="10515600" cy="5786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in progress.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Calibri"/>
              </a:rPr>
              <a:t>Updating the information given by Ganesh &amp; Copus from </a:t>
            </a:r>
            <a:r>
              <a:rPr lang="en-US" sz="1600" dirty="0" err="1">
                <a:cs typeface="Calibri"/>
              </a:rPr>
              <a:t>Kaloom</a:t>
            </a:r>
            <a:r>
              <a:rPr lang="en-US" sz="1600" dirty="0">
                <a:cs typeface="Calibri"/>
              </a:rPr>
              <a:t> on the fabrication. (Related documents are also shared)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Had call with Sandeep &amp; Josh from </a:t>
            </a:r>
            <a:r>
              <a:rPr lang="en-US" sz="1600" dirty="0" err="1"/>
              <a:t>Turnium</a:t>
            </a:r>
            <a:r>
              <a:rPr lang="en-US" sz="1600" dirty="0"/>
              <a:t> for SD-WAN on 9th Mar 2022 and explained about the inputs required for 5G Cloud Native Documentation. Josh will prepare and share the related document in a week.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Incorporating the content from the document provided by Rebaca into 5G Cloud Native Network document.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Hanen to provide the required information for </a:t>
            </a:r>
            <a:r>
              <a:rPr lang="en-US" sz="1600" dirty="0" err="1"/>
              <a:t>Openshift</a:t>
            </a:r>
            <a:r>
              <a:rPr lang="en-US" sz="1600" dirty="0"/>
              <a:t>. (As Hanen Suggested reminder mail is sent)</a:t>
            </a:r>
            <a:endParaRPr lang="en-IN" sz="1600" dirty="0"/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A10 for NGFW (Nextgen Firewall) (Introduction mail is sent, yet to get their response)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</a:t>
            </a:r>
            <a:r>
              <a:rPr lang="en-US" sz="1600" dirty="0" err="1"/>
              <a:t>Genxcomm</a:t>
            </a:r>
            <a:r>
              <a:rPr lang="en-US" sz="1600" dirty="0"/>
              <a:t> for RAN </a:t>
            </a:r>
            <a:r>
              <a:rPr lang="en-US" sz="1600" dirty="0">
                <a:ea typeface="+mn-lt"/>
                <a:cs typeface="+mn-lt"/>
              </a:rPr>
              <a:t>(Introduction mail is sent, yet to get their response)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Contact UNH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Ganesh from </a:t>
            </a:r>
            <a:r>
              <a:rPr lang="en-US" sz="1600" dirty="0" err="1">
                <a:ea typeface="+mn-lt"/>
                <a:cs typeface="+mn-lt"/>
              </a:rPr>
              <a:t>Kaloom</a:t>
            </a:r>
            <a:r>
              <a:rPr lang="en-US" sz="1600" dirty="0">
                <a:ea typeface="+mn-lt"/>
                <a:cs typeface="+mn-lt"/>
              </a:rPr>
              <a:t> has sent an introduction mail to Rajat from Altran to get information on the Altran 5G Core. (Waiting for the reply from Rajat)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Challenges in the Project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Getting interview slot &amp;</a:t>
            </a:r>
            <a:r>
              <a:rPr lang="en-US" sz="1600" dirty="0"/>
              <a:t> Response from the business owners.</a:t>
            </a:r>
            <a:endParaRPr lang="en-IN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(24/02/2022)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0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0.1</a:t>
            </a:r>
            <a:r>
              <a:rPr lang="en-US" sz="1600"/>
              <a:t> is in review.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Scheduled call with Ganesh from </a:t>
            </a:r>
            <a:r>
              <a:rPr lang="en-US" sz="1600" err="1"/>
              <a:t>Kaloom</a:t>
            </a:r>
            <a:r>
              <a:rPr lang="en-US" sz="1600"/>
              <a:t> on 1</a:t>
            </a:r>
            <a:r>
              <a:rPr lang="en-US" sz="1600" baseline="30000"/>
              <a:t>st</a:t>
            </a:r>
            <a:r>
              <a:rPr lang="en-US" sz="1600"/>
              <a:t> Mar 2022.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Updating the explanation given by Hana for the slides (5G Cloud Native Network) into main doc.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Hanen to provide the required information for </a:t>
            </a:r>
            <a:r>
              <a:rPr lang="en-US" sz="1600" err="1"/>
              <a:t>Openshift</a:t>
            </a:r>
            <a:r>
              <a:rPr lang="en-US" sz="1600"/>
              <a:t>. (As Hanen Suggested reminder mail is sent)</a:t>
            </a:r>
            <a:endParaRPr lang="en-IN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turnium</a:t>
            </a:r>
            <a:r>
              <a:rPr lang="en-US" sz="1600"/>
              <a:t> for SDWAN (Interface between two labs) explanation.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Rebacaa</a:t>
            </a:r>
            <a:r>
              <a:rPr lang="en-US" sz="1600"/>
              <a:t> for </a:t>
            </a:r>
            <a:r>
              <a:rPr lang="en-US" sz="1600" err="1"/>
              <a:t>Gnb</a:t>
            </a:r>
            <a:r>
              <a:rPr lang="en-US" sz="1600"/>
              <a:t>/UE Emulator </a:t>
            </a:r>
            <a:endParaRPr lang="en-US" sz="1800"/>
          </a:p>
          <a:p>
            <a:r>
              <a:rPr lang="en-US" sz="2000">
                <a:solidFill>
                  <a:schemeClr val="accent2"/>
                </a:solidFill>
              </a:rPr>
              <a:t>Challenges in the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Getting interview slots &amp; Calls in late night IST.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Response from the business owners.</a:t>
            </a:r>
            <a:endParaRPr lang="en-IN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0" y="-310"/>
            <a:ext cx="2633238" cy="6858310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6"/>
            <a:ext cx="63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724798" y="4458322"/>
            <a:ext cx="35932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https://www.wavelabs.ai/</a:t>
            </a: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8" y="4458322"/>
            <a:ext cx="3021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403" y="3006900"/>
            <a:ext cx="1834678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3"/>
          <a:stretch/>
        </p:blipFill>
        <p:spPr>
          <a:xfrm>
            <a:off x="5684629" y="3929561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089" y="4440883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067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1237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027" y="6206612"/>
            <a:ext cx="238330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>
            <a:off x="6458016" y="5518200"/>
            <a:ext cx="22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9757B28F-82D9-4E71-961A-0ED1FD565CB5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2A53358-CA40-4DB9-B327-0EE42A195B85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786D538-8D21-4F3B-A2E0-010AA93C5AA1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45E9A-366A-4092-B119-CB2250618C07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532A20-9203-468B-A6E6-2AAAED2DD029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4841A8-A773-4FD5-85FD-E7DBAC55F6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lastModifiedBy>Parthiban N</cp:lastModifiedBy>
  <cp:revision>6</cp:revision>
  <dcterms:created xsi:type="dcterms:W3CDTF">2022-02-18T03:38:47Z</dcterms:created>
  <dcterms:modified xsi:type="dcterms:W3CDTF">2022-03-10T15:16:52Z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