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  <p:sldMasterId id="2147483679" r:id="rId6"/>
  </p:sldMasterIdLst>
  <p:notesMasterIdLst>
    <p:notesMasterId r:id="rId12"/>
  </p:notesMasterIdLst>
  <p:sldIdLst>
    <p:sldId id="966" r:id="rId7"/>
    <p:sldId id="6636" r:id="rId8"/>
    <p:sldId id="6725" r:id="rId9"/>
    <p:sldId id="6726" r:id="rId10"/>
    <p:sldId id="65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61130A-CCFB-1CB4-29AD-E7B57D9005A0}" v="90" dt="2022-03-21T00:55:25.565"/>
    <p1510:client id="{7A883C12-F96B-403F-9484-8DB88809DCFF}" v="197" dt="2022-03-08T16:18:20.473"/>
    <p1510:client id="{8DC39E92-8134-B10B-3B5A-426B7826C701}" v="7" dt="2022-03-21T09:36:07.790"/>
    <p1510:client id="{C5B5109D-153B-96E1-738C-ED1AE6AD37B2}" v="41" dt="2022-03-08T16:01:43.982"/>
    <p1510:client id="{C936F054-6C6D-BB69-EA00-94332E1C9768}" v="23" dt="2022-03-09T02:08:32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muga  Sundaram" userId="f1445e87-e1e2-43a5-953b-7df1933dd1e5" providerId="ADAL" clId="{A999EC21-5E96-4F1E-A4AD-1265CC4A5D3C}"/>
    <pc:docChg chg="custSel delSld modSld">
      <pc:chgData name="Shanmuga  Sundaram" userId="f1445e87-e1e2-43a5-953b-7df1933dd1e5" providerId="ADAL" clId="{A999EC21-5E96-4F1E-A4AD-1265CC4A5D3C}" dt="2022-02-23T10:31:18.758" v="878" actId="27636"/>
      <pc:docMkLst>
        <pc:docMk/>
      </pc:docMkLst>
      <pc:sldChg chg="modSp mod">
        <pc:chgData name="Shanmuga  Sundaram" userId="f1445e87-e1e2-43a5-953b-7df1933dd1e5" providerId="ADAL" clId="{A999EC21-5E96-4F1E-A4AD-1265CC4A5D3C}" dt="2022-02-22T07:10:22.934" v="480" actId="20577"/>
        <pc:sldMkLst>
          <pc:docMk/>
          <pc:sldMk cId="3943834878" sldId="6556"/>
        </pc:sldMkLst>
        <pc:spChg chg="mod">
          <ac:chgData name="Shanmuga  Sundaram" userId="f1445e87-e1e2-43a5-953b-7df1933dd1e5" providerId="ADAL" clId="{A999EC21-5E96-4F1E-A4AD-1265CC4A5D3C}" dt="2022-02-22T07:10:22.934" v="480" actId="20577"/>
          <ac:spMkLst>
            <pc:docMk/>
            <pc:sldMk cId="3943834878" sldId="6556"/>
            <ac:spMk id="33" creationId="{219E1D8E-B9C9-3244-915D-56FBA7717C44}"/>
          </ac:spMkLst>
        </pc:spChg>
      </pc:sldChg>
      <pc:sldChg chg="modSp del mod">
        <pc:chgData name="Shanmuga  Sundaram" userId="f1445e87-e1e2-43a5-953b-7df1933dd1e5" providerId="ADAL" clId="{A999EC21-5E96-4F1E-A4AD-1265CC4A5D3C}" dt="2022-02-21T02:38:51.937" v="343" actId="2696"/>
        <pc:sldMkLst>
          <pc:docMk/>
          <pc:sldMk cId="1978583532" sldId="6634"/>
        </pc:sldMkLst>
        <pc:spChg chg="mod">
          <ac:chgData name="Shanmuga  Sundaram" userId="f1445e87-e1e2-43a5-953b-7df1933dd1e5" providerId="ADAL" clId="{A999EC21-5E96-4F1E-A4AD-1265CC4A5D3C}" dt="2022-02-21T02:30:46.719" v="24" actId="20577"/>
          <ac:spMkLst>
            <pc:docMk/>
            <pc:sldMk cId="1978583532" sldId="6634"/>
            <ac:spMk id="15" creationId="{B7D80807-10D2-4CF0-A7E6-E2A98EA80694}"/>
          </ac:spMkLst>
        </pc:spChg>
      </pc:sldChg>
      <pc:sldChg chg="modSp mod">
        <pc:chgData name="Shanmuga  Sundaram" userId="f1445e87-e1e2-43a5-953b-7df1933dd1e5" providerId="ADAL" clId="{A999EC21-5E96-4F1E-A4AD-1265CC4A5D3C}" dt="2022-02-21T02:39:10.843" v="355" actId="20577"/>
        <pc:sldMkLst>
          <pc:docMk/>
          <pc:sldMk cId="1846245078" sldId="6636"/>
        </pc:sldMkLst>
        <pc:spChg chg="mod">
          <ac:chgData name="Shanmuga  Sundaram" userId="f1445e87-e1e2-43a5-953b-7df1933dd1e5" providerId="ADAL" clId="{A999EC21-5E96-4F1E-A4AD-1265CC4A5D3C}" dt="2022-02-21T02:39:10.843" v="355" actId="20577"/>
          <ac:spMkLst>
            <pc:docMk/>
            <pc:sldMk cId="1846245078" sldId="6636"/>
            <ac:spMk id="11" creationId="{8E2652D0-8BA7-4F85-8A02-5B690DF98FA0}"/>
          </ac:spMkLst>
        </pc:spChg>
      </pc:sldChg>
      <pc:sldChg chg="modSp mod">
        <pc:chgData name="Shanmuga  Sundaram" userId="f1445e87-e1e2-43a5-953b-7df1933dd1e5" providerId="ADAL" clId="{A999EC21-5E96-4F1E-A4AD-1265CC4A5D3C}" dt="2022-02-23T10:31:18.758" v="878" actId="27636"/>
        <pc:sldMkLst>
          <pc:docMk/>
          <pc:sldMk cId="287650023" sldId="6724"/>
        </pc:sldMkLst>
        <pc:spChg chg="mod">
          <ac:chgData name="Shanmuga  Sundaram" userId="f1445e87-e1e2-43a5-953b-7df1933dd1e5" providerId="ADAL" clId="{A999EC21-5E96-4F1E-A4AD-1265CC4A5D3C}" dt="2022-02-23T10:31:18.758" v="878" actId="27636"/>
          <ac:spMkLst>
            <pc:docMk/>
            <pc:sldMk cId="287650023" sldId="6724"/>
            <ac:spMk id="3" creationId="{EA40646A-C62E-4FE0-80B8-212151363144}"/>
          </ac:spMkLst>
        </pc:spChg>
        <pc:spChg chg="mod">
          <ac:chgData name="Shanmuga  Sundaram" userId="f1445e87-e1e2-43a5-953b-7df1933dd1e5" providerId="ADAL" clId="{A999EC21-5E96-4F1E-A4AD-1265CC4A5D3C}" dt="2022-02-21T02:33:13.628" v="129" actId="20577"/>
          <ac:spMkLst>
            <pc:docMk/>
            <pc:sldMk cId="287650023" sldId="6724"/>
            <ac:spMk id="148" creationId="{B57F9830-1FC3-6843-B75C-BF6E8D3ADE72}"/>
          </ac:spMkLst>
        </pc:spChg>
      </pc:sldChg>
    </pc:docChg>
  </pc:docChgLst>
  <pc:docChgLst>
    <pc:chgData name="Micky  Kumar" userId="3bec92ee-2ec6-4491-8986-8beffb0f7f96" providerId="ADAL" clId="{522CFC35-A7C3-4D6E-9B98-1EC3D7D6EF63}"/>
    <pc:docChg chg="undo custSel addSld delSld modSld">
      <pc:chgData name="Micky  Kumar" userId="3bec92ee-2ec6-4491-8986-8beffb0f7f96" providerId="ADAL" clId="{522CFC35-A7C3-4D6E-9B98-1EC3D7D6EF63}" dt="2022-02-18T03:51:08.711" v="33" actId="1076"/>
      <pc:docMkLst>
        <pc:docMk/>
      </pc:docMkLst>
      <pc:sldChg chg="modSp mod">
        <pc:chgData name="Micky  Kumar" userId="3bec92ee-2ec6-4491-8986-8beffb0f7f96" providerId="ADAL" clId="{522CFC35-A7C3-4D6E-9B98-1EC3D7D6EF63}" dt="2022-02-18T03:49:52.157" v="28"/>
        <pc:sldMkLst>
          <pc:docMk/>
          <pc:sldMk cId="3943834878" sldId="6556"/>
        </pc:sldMkLst>
        <pc:spChg chg="mod">
          <ac:chgData name="Micky  Kumar" userId="3bec92ee-2ec6-4491-8986-8beffb0f7f96" providerId="ADAL" clId="{522CFC35-A7C3-4D6E-9B98-1EC3D7D6EF63}" dt="2022-02-18T03:49:52.157" v="28"/>
          <ac:spMkLst>
            <pc:docMk/>
            <pc:sldMk cId="3943834878" sldId="6556"/>
            <ac:spMk id="25" creationId="{CE2A6806-0F71-FE42-8AA5-3A490E37D4DA}"/>
          </ac:spMkLst>
        </pc:spChg>
        <pc:spChg chg="mod">
          <ac:chgData name="Micky  Kumar" userId="3bec92ee-2ec6-4491-8986-8beffb0f7f96" providerId="ADAL" clId="{522CFC35-A7C3-4D6E-9B98-1EC3D7D6EF63}" dt="2022-02-18T03:49:36.015" v="27"/>
          <ac:spMkLst>
            <pc:docMk/>
            <pc:sldMk cId="3943834878" sldId="6556"/>
            <ac:spMk id="26" creationId="{F5994917-4DF1-B844-BE38-D785CFAE9163}"/>
          </ac:spMkLst>
        </pc:spChg>
      </pc:sldChg>
      <pc:sldChg chg="addSp delSp modSp mod">
        <pc:chgData name="Micky  Kumar" userId="3bec92ee-2ec6-4491-8986-8beffb0f7f96" providerId="ADAL" clId="{522CFC35-A7C3-4D6E-9B98-1EC3D7D6EF63}" dt="2022-02-18T03:51:08.711" v="33" actId="1076"/>
        <pc:sldMkLst>
          <pc:docMk/>
          <pc:sldMk cId="287650023" sldId="6724"/>
        </pc:sldMkLst>
        <pc:spChg chg="mod">
          <ac:chgData name="Micky  Kumar" userId="3bec92ee-2ec6-4491-8986-8beffb0f7f96" providerId="ADAL" clId="{522CFC35-A7C3-4D6E-9B98-1EC3D7D6EF63}" dt="2022-02-18T03:51:08.711" v="33" actId="1076"/>
          <ac:spMkLst>
            <pc:docMk/>
            <pc:sldMk cId="287650023" sldId="6724"/>
            <ac:spMk id="148" creationId="{B57F9830-1FC3-6843-B75C-BF6E8D3ADE72}"/>
          </ac:spMkLst>
        </pc:spChg>
        <pc:picChg chg="add mod">
          <ac:chgData name="Micky  Kumar" userId="3bec92ee-2ec6-4491-8986-8beffb0f7f96" providerId="ADAL" clId="{522CFC35-A7C3-4D6E-9B98-1EC3D7D6EF63}" dt="2022-02-18T03:51:01.232" v="32"/>
          <ac:picMkLst>
            <pc:docMk/>
            <pc:sldMk cId="287650023" sldId="6724"/>
            <ac:picMk id="15" creationId="{FC9B4FCD-4BE7-47D2-A1C4-24F8846CD86C}"/>
          </ac:picMkLst>
        </pc:picChg>
        <pc:picChg chg="del">
          <ac:chgData name="Micky  Kumar" userId="3bec92ee-2ec6-4491-8986-8beffb0f7f96" providerId="ADAL" clId="{522CFC35-A7C3-4D6E-9B98-1EC3D7D6EF63}" dt="2022-02-18T03:50:45.524" v="31" actId="21"/>
          <ac:picMkLst>
            <pc:docMk/>
            <pc:sldMk cId="287650023" sldId="6724"/>
            <ac:picMk id="81" creationId="{A6AAE8BB-9298-4534-A728-CB8A03952361}"/>
          </ac:picMkLst>
        </pc:picChg>
      </pc:sldChg>
      <pc:sldChg chg="new del">
        <pc:chgData name="Micky  Kumar" userId="3bec92ee-2ec6-4491-8986-8beffb0f7f96" providerId="ADAL" clId="{522CFC35-A7C3-4D6E-9B98-1EC3D7D6EF63}" dt="2022-02-18T03:50:27.705" v="30" actId="2696"/>
        <pc:sldMkLst>
          <pc:docMk/>
          <pc:sldMk cId="3283955513" sldId="6725"/>
        </pc:sldMkLst>
      </pc:sldChg>
    </pc:docChg>
  </pc:docChgLst>
  <pc:docChgLst>
    <pc:chgData name="Shanmuga  Sundaram" userId="S::shanmuga.sundaram@wavelabs.ai::f1445e87-e1e2-43a5-953b-7df1933dd1e5" providerId="AD" clId="Web-{8DC39E92-8134-B10B-3B5A-426B7826C701}"/>
    <pc:docChg chg="modSld">
      <pc:chgData name="Shanmuga  Sundaram" userId="S::shanmuga.sundaram@wavelabs.ai::f1445e87-e1e2-43a5-953b-7df1933dd1e5" providerId="AD" clId="Web-{8DC39E92-8134-B10B-3B5A-426B7826C701}" dt="2022-03-21T09:36:07.790" v="7" actId="20577"/>
      <pc:docMkLst>
        <pc:docMk/>
      </pc:docMkLst>
      <pc:sldChg chg="modSp">
        <pc:chgData name="Shanmuga  Sundaram" userId="S::shanmuga.sundaram@wavelabs.ai::f1445e87-e1e2-43a5-953b-7df1933dd1e5" providerId="AD" clId="Web-{8DC39E92-8134-B10B-3B5A-426B7826C701}" dt="2022-03-21T09:36:07.790" v="7" actId="20577"/>
        <pc:sldMkLst>
          <pc:docMk/>
          <pc:sldMk cId="70459063" sldId="6725"/>
        </pc:sldMkLst>
        <pc:spChg chg="mod">
          <ac:chgData name="Shanmuga  Sundaram" userId="S::shanmuga.sundaram@wavelabs.ai::f1445e87-e1e2-43a5-953b-7df1933dd1e5" providerId="AD" clId="Web-{8DC39E92-8134-B10B-3B5A-426B7826C701}" dt="2022-03-21T09:36:07.790" v="7" actId="20577"/>
          <ac:spMkLst>
            <pc:docMk/>
            <pc:sldMk cId="70459063" sldId="6725"/>
            <ac:spMk id="3" creationId="{EA40646A-C62E-4FE0-80B8-212151363144}"/>
          </ac:spMkLst>
        </pc:spChg>
      </pc:sldChg>
    </pc:docChg>
  </pc:docChgLst>
  <pc:docChgLst>
    <pc:chgData name="Shanmuga  Sundaram" userId="S::shanmuga.sundaram@wavelabs.ai::f1445e87-e1e2-43a5-953b-7df1933dd1e5" providerId="AD" clId="Web-{BB3F1E96-C6D0-FEEC-46BC-F63D4252F711}"/>
    <pc:docChg chg="modSld">
      <pc:chgData name="Shanmuga  Sundaram" userId="S::shanmuga.sundaram@wavelabs.ai::f1445e87-e1e2-43a5-953b-7df1933dd1e5" providerId="AD" clId="Web-{BB3F1E96-C6D0-FEEC-46BC-F63D4252F711}" dt="2022-02-24T07:23:50.616" v="79" actId="20577"/>
      <pc:docMkLst>
        <pc:docMk/>
      </pc:docMkLst>
      <pc:sldChg chg="modSp">
        <pc:chgData name="Shanmuga  Sundaram" userId="S::shanmuga.sundaram@wavelabs.ai::f1445e87-e1e2-43a5-953b-7df1933dd1e5" providerId="AD" clId="Web-{BB3F1E96-C6D0-FEEC-46BC-F63D4252F711}" dt="2022-02-24T07:23:50.616" v="79" actId="20577"/>
        <pc:sldMkLst>
          <pc:docMk/>
          <pc:sldMk cId="287650023" sldId="6724"/>
        </pc:sldMkLst>
        <pc:spChg chg="mod">
          <ac:chgData name="Shanmuga  Sundaram" userId="S::shanmuga.sundaram@wavelabs.ai::f1445e87-e1e2-43a5-953b-7df1933dd1e5" providerId="AD" clId="Web-{BB3F1E96-C6D0-FEEC-46BC-F63D4252F711}" dt="2022-02-24T07:23:50.616" v="79" actId="20577"/>
          <ac:spMkLst>
            <pc:docMk/>
            <pc:sldMk cId="287650023" sldId="6724"/>
            <ac:spMk id="3" creationId="{EA40646A-C62E-4FE0-80B8-212151363144}"/>
          </ac:spMkLst>
        </pc:spChg>
      </pc:sldChg>
    </pc:docChg>
  </pc:docChgLst>
  <pc:docChgLst>
    <pc:chgData name="Parthiban N" userId="S::parthiban@wavelabs.ai::4c180a6f-7ad4-473c-a2da-911ae53e4a50" providerId="AD" clId="Web-{27F51E44-032F-3AEE-BF48-D06BAAB1C91F}"/>
    <pc:docChg chg="modSld">
      <pc:chgData name="Parthiban N" userId="S::parthiban@wavelabs.ai::4c180a6f-7ad4-473c-a2da-911ae53e4a50" providerId="AD" clId="Web-{27F51E44-032F-3AEE-BF48-D06BAAB1C91F}" dt="2022-02-24T15:02:04.822" v="23" actId="20577"/>
      <pc:docMkLst>
        <pc:docMk/>
      </pc:docMkLst>
      <pc:sldChg chg="modSp">
        <pc:chgData name="Parthiban N" userId="S::parthiban@wavelabs.ai::4c180a6f-7ad4-473c-a2da-911ae53e4a50" providerId="AD" clId="Web-{27F51E44-032F-3AEE-BF48-D06BAAB1C91F}" dt="2022-02-24T15:02:04.822" v="23" actId="20577"/>
        <pc:sldMkLst>
          <pc:docMk/>
          <pc:sldMk cId="287650023" sldId="6724"/>
        </pc:sldMkLst>
        <pc:spChg chg="mod">
          <ac:chgData name="Parthiban N" userId="S::parthiban@wavelabs.ai::4c180a6f-7ad4-473c-a2da-911ae53e4a50" providerId="AD" clId="Web-{27F51E44-032F-3AEE-BF48-D06BAAB1C91F}" dt="2022-02-24T15:02:04.822" v="23" actId="20577"/>
          <ac:spMkLst>
            <pc:docMk/>
            <pc:sldMk cId="287650023" sldId="6724"/>
            <ac:spMk id="3" creationId="{EA40646A-C62E-4FE0-80B8-212151363144}"/>
          </ac:spMkLst>
        </pc:spChg>
      </pc:sldChg>
    </pc:docChg>
  </pc:docChgLst>
  <pc:docChgLst>
    <pc:chgData name="Parthiban N" userId="4c180a6f-7ad4-473c-a2da-911ae53e4a50" providerId="ADAL" clId="{7A883C12-F96B-403F-9484-8DB88809DCFF}"/>
    <pc:docChg chg="custSel delSld modSld sldOrd">
      <pc:chgData name="Parthiban N" userId="4c180a6f-7ad4-473c-a2da-911ae53e4a50" providerId="ADAL" clId="{7A883C12-F96B-403F-9484-8DB88809DCFF}" dt="2022-03-08T16:18:20.473" v="754" actId="1037"/>
      <pc:docMkLst>
        <pc:docMk/>
      </pc:docMkLst>
      <pc:sldChg chg="addSp delSp modSp mod modNotesTx">
        <pc:chgData name="Parthiban N" userId="4c180a6f-7ad4-473c-a2da-911ae53e4a50" providerId="ADAL" clId="{7A883C12-F96B-403F-9484-8DB88809DCFF}" dt="2022-03-08T16:18:20.473" v="754" actId="1037"/>
        <pc:sldMkLst>
          <pc:docMk/>
          <pc:sldMk cId="245456006" sldId="966"/>
        </pc:sldMkLst>
        <pc:spChg chg="mod">
          <ac:chgData name="Parthiban N" userId="4c180a6f-7ad4-473c-a2da-911ae53e4a50" providerId="ADAL" clId="{7A883C12-F96B-403F-9484-8DB88809DCFF}" dt="2022-03-08T16:18:20.473" v="754" actId="1037"/>
          <ac:spMkLst>
            <pc:docMk/>
            <pc:sldMk cId="245456006" sldId="966"/>
            <ac:spMk id="15" creationId="{9B5197B8-FEA4-4DE4-8897-219662502A8D}"/>
          </ac:spMkLst>
        </pc:spChg>
        <pc:picChg chg="add mod">
          <ac:chgData name="Parthiban N" userId="4c180a6f-7ad4-473c-a2da-911ae53e4a50" providerId="ADAL" clId="{7A883C12-F96B-403F-9484-8DB88809DCFF}" dt="2022-03-08T16:18:20.473" v="754" actId="1037"/>
          <ac:picMkLst>
            <pc:docMk/>
            <pc:sldMk cId="245456006" sldId="966"/>
            <ac:picMk id="4" creationId="{516C4C65-F066-487F-A4D9-45D3ABB2D7D2}"/>
          </ac:picMkLst>
        </pc:picChg>
        <pc:picChg chg="del">
          <ac:chgData name="Parthiban N" userId="4c180a6f-7ad4-473c-a2da-911ae53e4a50" providerId="ADAL" clId="{7A883C12-F96B-403F-9484-8DB88809DCFF}" dt="2022-03-08T14:53:24.144" v="7" actId="478"/>
          <ac:picMkLst>
            <pc:docMk/>
            <pc:sldMk cId="245456006" sldId="966"/>
            <ac:picMk id="13" creationId="{9A4D51DF-0084-48AA-9C6E-A063C88C95F1}"/>
          </ac:picMkLst>
        </pc:picChg>
      </pc:sldChg>
      <pc:sldChg chg="del">
        <pc:chgData name="Parthiban N" userId="4c180a6f-7ad4-473c-a2da-911ae53e4a50" providerId="ADAL" clId="{7A883C12-F96B-403F-9484-8DB88809DCFF}" dt="2022-03-08T15:20:12.761" v="566" actId="47"/>
        <pc:sldMkLst>
          <pc:docMk/>
          <pc:sldMk cId="3943834878" sldId="6556"/>
        </pc:sldMkLst>
      </pc:sldChg>
      <pc:sldChg chg="ord">
        <pc:chgData name="Parthiban N" userId="4c180a6f-7ad4-473c-a2da-911ae53e4a50" providerId="ADAL" clId="{7A883C12-F96B-403F-9484-8DB88809DCFF}" dt="2022-03-08T14:43:51.450" v="1"/>
        <pc:sldMkLst>
          <pc:docMk/>
          <pc:sldMk cId="1846245078" sldId="6636"/>
        </pc:sldMkLst>
      </pc:sldChg>
      <pc:sldChg chg="modSp del mod">
        <pc:chgData name="Parthiban N" userId="4c180a6f-7ad4-473c-a2da-911ae53e4a50" providerId="ADAL" clId="{7A883C12-F96B-403F-9484-8DB88809DCFF}" dt="2022-03-08T16:15:19.942" v="725" actId="47"/>
        <pc:sldMkLst>
          <pc:docMk/>
          <pc:sldMk cId="287650023" sldId="6724"/>
        </pc:sldMkLst>
        <pc:spChg chg="mod">
          <ac:chgData name="Parthiban N" userId="4c180a6f-7ad4-473c-a2da-911ae53e4a50" providerId="ADAL" clId="{7A883C12-F96B-403F-9484-8DB88809DCFF}" dt="2022-03-08T15:19:02.887" v="565" actId="6549"/>
          <ac:spMkLst>
            <pc:docMk/>
            <pc:sldMk cId="287650023" sldId="6724"/>
            <ac:spMk id="3" creationId="{EA40646A-C62E-4FE0-80B8-212151363144}"/>
          </ac:spMkLst>
        </pc:spChg>
      </pc:sldChg>
      <pc:sldChg chg="modSp mod">
        <pc:chgData name="Parthiban N" userId="4c180a6f-7ad4-473c-a2da-911ae53e4a50" providerId="ADAL" clId="{7A883C12-F96B-403F-9484-8DB88809DCFF}" dt="2022-03-08T16:16:44.250" v="732" actId="20577"/>
        <pc:sldMkLst>
          <pc:docMk/>
          <pc:sldMk cId="70459063" sldId="6725"/>
        </pc:sldMkLst>
        <pc:spChg chg="mod">
          <ac:chgData name="Parthiban N" userId="4c180a6f-7ad4-473c-a2da-911ae53e4a50" providerId="ADAL" clId="{7A883C12-F96B-403F-9484-8DB88809DCFF}" dt="2022-03-08T16:16:44.250" v="732" actId="20577"/>
          <ac:spMkLst>
            <pc:docMk/>
            <pc:sldMk cId="70459063" sldId="6725"/>
            <ac:spMk id="3" creationId="{EA40646A-C62E-4FE0-80B8-212151363144}"/>
          </ac:spMkLst>
        </pc:spChg>
        <pc:spChg chg="mod">
          <ac:chgData name="Parthiban N" userId="4c180a6f-7ad4-473c-a2da-911ae53e4a50" providerId="ADAL" clId="{7A883C12-F96B-403F-9484-8DB88809DCFF}" dt="2022-03-08T16:13:41.845" v="599" actId="20577"/>
          <ac:spMkLst>
            <pc:docMk/>
            <pc:sldMk cId="70459063" sldId="6725"/>
            <ac:spMk id="148" creationId="{B57F9830-1FC3-6843-B75C-BF6E8D3ADE72}"/>
          </ac:spMkLst>
        </pc:spChg>
      </pc:sldChg>
    </pc:docChg>
  </pc:docChgLst>
  <pc:docChgLst>
    <pc:chgData name="Shanmuga  Sundaram" userId="S::shanmuga.sundaram@wavelabs.ai::f1445e87-e1e2-43a5-953b-7df1933dd1e5" providerId="AD" clId="Web-{C5B5109D-153B-96E1-738C-ED1AE6AD37B2}"/>
    <pc:docChg chg="modSld">
      <pc:chgData name="Shanmuga  Sundaram" userId="S::shanmuga.sundaram@wavelabs.ai::f1445e87-e1e2-43a5-953b-7df1933dd1e5" providerId="AD" clId="Web-{C5B5109D-153B-96E1-738C-ED1AE6AD37B2}" dt="2022-03-08T16:01:43.982" v="19" actId="14100"/>
      <pc:docMkLst>
        <pc:docMk/>
      </pc:docMkLst>
      <pc:sldChg chg="modSp">
        <pc:chgData name="Shanmuga  Sundaram" userId="S::shanmuga.sundaram@wavelabs.ai::f1445e87-e1e2-43a5-953b-7df1933dd1e5" providerId="AD" clId="Web-{C5B5109D-153B-96E1-738C-ED1AE6AD37B2}" dt="2022-03-08T16:01:43.982" v="19" actId="14100"/>
        <pc:sldMkLst>
          <pc:docMk/>
          <pc:sldMk cId="287650023" sldId="6724"/>
        </pc:sldMkLst>
        <pc:spChg chg="mod">
          <ac:chgData name="Shanmuga  Sundaram" userId="S::shanmuga.sundaram@wavelabs.ai::f1445e87-e1e2-43a5-953b-7df1933dd1e5" providerId="AD" clId="Web-{C5B5109D-153B-96E1-738C-ED1AE6AD37B2}" dt="2022-03-08T16:01:37.622" v="18" actId="20577"/>
          <ac:spMkLst>
            <pc:docMk/>
            <pc:sldMk cId="287650023" sldId="6724"/>
            <ac:spMk id="148" creationId="{B57F9830-1FC3-6843-B75C-BF6E8D3ADE72}"/>
          </ac:spMkLst>
        </pc:spChg>
        <pc:grpChg chg="mod">
          <ac:chgData name="Shanmuga  Sundaram" userId="S::shanmuga.sundaram@wavelabs.ai::f1445e87-e1e2-43a5-953b-7df1933dd1e5" providerId="AD" clId="Web-{C5B5109D-153B-96E1-738C-ED1AE6AD37B2}" dt="2022-03-08T16:01:43.982" v="19" actId="14100"/>
          <ac:grpSpMkLst>
            <pc:docMk/>
            <pc:sldMk cId="287650023" sldId="6724"/>
            <ac:grpSpMk id="142" creationId="{8359C41C-DB39-8E41-BC71-6878CBCE3D14}"/>
          </ac:grpSpMkLst>
        </pc:grpChg>
      </pc:sldChg>
    </pc:docChg>
  </pc:docChgLst>
  <pc:docChgLst>
    <pc:chgData name="Shanmuga  Sundaram" userId="S::shanmuga.sundaram@wavelabs.ai::f1445e87-e1e2-43a5-953b-7df1933dd1e5" providerId="AD" clId="Web-{C936F054-6C6D-BB69-EA00-94332E1C9768}"/>
    <pc:docChg chg="modSld">
      <pc:chgData name="Shanmuga  Sundaram" userId="S::shanmuga.sundaram@wavelabs.ai::f1445e87-e1e2-43a5-953b-7df1933dd1e5" providerId="AD" clId="Web-{C936F054-6C6D-BB69-EA00-94332E1C9768}" dt="2022-03-09T02:08:32.071" v="14" actId="14100"/>
      <pc:docMkLst>
        <pc:docMk/>
      </pc:docMkLst>
      <pc:sldChg chg="modSp">
        <pc:chgData name="Shanmuga  Sundaram" userId="S::shanmuga.sundaram@wavelabs.ai::f1445e87-e1e2-43a5-953b-7df1933dd1e5" providerId="AD" clId="Web-{C936F054-6C6D-BB69-EA00-94332E1C9768}" dt="2022-03-09T02:03:45.552" v="8" actId="14100"/>
        <pc:sldMkLst>
          <pc:docMk/>
          <pc:sldMk cId="1846245078" sldId="6636"/>
        </pc:sldMkLst>
        <pc:spChg chg="mod">
          <ac:chgData name="Shanmuga  Sundaram" userId="S::shanmuga.sundaram@wavelabs.ai::f1445e87-e1e2-43a5-953b-7df1933dd1e5" providerId="AD" clId="Web-{C936F054-6C6D-BB69-EA00-94332E1C9768}" dt="2022-03-09T02:03:45.552" v="8" actId="14100"/>
          <ac:spMkLst>
            <pc:docMk/>
            <pc:sldMk cId="1846245078" sldId="6636"/>
            <ac:spMk id="11" creationId="{8E2652D0-8BA7-4F85-8A02-5B690DF98FA0}"/>
          </ac:spMkLst>
        </pc:spChg>
      </pc:sldChg>
      <pc:sldChg chg="modSp">
        <pc:chgData name="Shanmuga  Sundaram" userId="S::shanmuga.sundaram@wavelabs.ai::f1445e87-e1e2-43a5-953b-7df1933dd1e5" providerId="AD" clId="Web-{C936F054-6C6D-BB69-EA00-94332E1C9768}" dt="2022-03-09T02:08:32.071" v="14" actId="14100"/>
        <pc:sldMkLst>
          <pc:docMk/>
          <pc:sldMk cId="70459063" sldId="6725"/>
        </pc:sldMkLst>
        <pc:grpChg chg="mod">
          <ac:chgData name="Shanmuga  Sundaram" userId="S::shanmuga.sundaram@wavelabs.ai::f1445e87-e1e2-43a5-953b-7df1933dd1e5" providerId="AD" clId="Web-{C936F054-6C6D-BB69-EA00-94332E1C9768}" dt="2022-03-09T02:08:32.071" v="14" actId="14100"/>
          <ac:grpSpMkLst>
            <pc:docMk/>
            <pc:sldMk cId="70459063" sldId="6725"/>
            <ac:grpSpMk id="142" creationId="{8359C41C-DB39-8E41-BC71-6878CBCE3D14}"/>
          </ac:grpSpMkLst>
        </pc:grpChg>
      </pc:sldChg>
    </pc:docChg>
  </pc:docChgLst>
  <pc:docChgLst>
    <pc:chgData name="Shanmuga  Sundaram" userId="S::shanmuga.sundaram@wavelabs.ai::f1445e87-e1e2-43a5-953b-7df1933dd1e5" providerId="AD" clId="Web-{A6187B1B-104B-E482-D96C-86857E8262B3}"/>
    <pc:docChg chg="modSld">
      <pc:chgData name="Shanmuga  Sundaram" userId="S::shanmuga.sundaram@wavelabs.ai::f1445e87-e1e2-43a5-953b-7df1933dd1e5" providerId="AD" clId="Web-{A6187B1B-104B-E482-D96C-86857E8262B3}" dt="2022-02-25T01:31:27.413" v="5" actId="14100"/>
      <pc:docMkLst>
        <pc:docMk/>
      </pc:docMkLst>
      <pc:sldChg chg="modSp">
        <pc:chgData name="Shanmuga  Sundaram" userId="S::shanmuga.sundaram@wavelabs.ai::f1445e87-e1e2-43a5-953b-7df1933dd1e5" providerId="AD" clId="Web-{A6187B1B-104B-E482-D96C-86857E8262B3}" dt="2022-02-25T01:31:27.413" v="5" actId="14100"/>
        <pc:sldMkLst>
          <pc:docMk/>
          <pc:sldMk cId="287650023" sldId="6724"/>
        </pc:sldMkLst>
        <pc:spChg chg="mod">
          <ac:chgData name="Shanmuga  Sundaram" userId="S::shanmuga.sundaram@wavelabs.ai::f1445e87-e1e2-43a5-953b-7df1933dd1e5" providerId="AD" clId="Web-{A6187B1B-104B-E482-D96C-86857E8262B3}" dt="2022-02-25T01:31:11.100" v="4" actId="20577"/>
          <ac:spMkLst>
            <pc:docMk/>
            <pc:sldMk cId="287650023" sldId="6724"/>
            <ac:spMk id="148" creationId="{B57F9830-1FC3-6843-B75C-BF6E8D3ADE72}"/>
          </ac:spMkLst>
        </pc:spChg>
        <pc:grpChg chg="mod">
          <ac:chgData name="Shanmuga  Sundaram" userId="S::shanmuga.sundaram@wavelabs.ai::f1445e87-e1e2-43a5-953b-7df1933dd1e5" providerId="AD" clId="Web-{A6187B1B-104B-E482-D96C-86857E8262B3}" dt="2022-02-25T01:31:27.413" v="5" actId="14100"/>
          <ac:grpSpMkLst>
            <pc:docMk/>
            <pc:sldMk cId="287650023" sldId="6724"/>
            <ac:grpSpMk id="142" creationId="{8359C41C-DB39-8E41-BC71-6878CBCE3D14}"/>
          </ac:grpSpMkLst>
        </pc:grpChg>
      </pc:sldChg>
    </pc:docChg>
  </pc:docChgLst>
  <pc:docChgLst>
    <pc:chgData name="Shanmuga  Sundaram" userId="S::shanmuga.sundaram@wavelabs.ai::f1445e87-e1e2-43a5-953b-7df1933dd1e5" providerId="AD" clId="Web-{2461130A-CCFB-1CB4-29AD-E7B57D9005A0}"/>
    <pc:docChg chg="addSld modSld">
      <pc:chgData name="Shanmuga  Sundaram" userId="S::shanmuga.sundaram@wavelabs.ai::f1445e87-e1e2-43a5-953b-7df1933dd1e5" providerId="AD" clId="Web-{2461130A-CCFB-1CB4-29AD-E7B57D9005A0}" dt="2022-03-21T00:55:25.565" v="86" actId="20577"/>
      <pc:docMkLst>
        <pc:docMk/>
      </pc:docMkLst>
      <pc:sldChg chg="modSp">
        <pc:chgData name="Shanmuga  Sundaram" userId="S::shanmuga.sundaram@wavelabs.ai::f1445e87-e1e2-43a5-953b-7df1933dd1e5" providerId="AD" clId="Web-{2461130A-CCFB-1CB4-29AD-E7B57D9005A0}" dt="2022-03-21T00:55:25.565" v="86" actId="20577"/>
        <pc:sldMkLst>
          <pc:docMk/>
          <pc:sldMk cId="70459063" sldId="6725"/>
        </pc:sldMkLst>
        <pc:spChg chg="mod">
          <ac:chgData name="Shanmuga  Sundaram" userId="S::shanmuga.sundaram@wavelabs.ai::f1445e87-e1e2-43a5-953b-7df1933dd1e5" providerId="AD" clId="Web-{2461130A-CCFB-1CB4-29AD-E7B57D9005A0}" dt="2022-03-21T00:55:25.565" v="86" actId="20577"/>
          <ac:spMkLst>
            <pc:docMk/>
            <pc:sldMk cId="70459063" sldId="6725"/>
            <ac:spMk id="3" creationId="{EA40646A-C62E-4FE0-80B8-212151363144}"/>
          </ac:spMkLst>
        </pc:spChg>
        <pc:spChg chg="mod">
          <ac:chgData name="Shanmuga  Sundaram" userId="S::shanmuga.sundaram@wavelabs.ai::f1445e87-e1e2-43a5-953b-7df1933dd1e5" providerId="AD" clId="Web-{2461130A-CCFB-1CB4-29AD-E7B57D9005A0}" dt="2022-03-21T00:49:07.452" v="2" actId="20577"/>
          <ac:spMkLst>
            <pc:docMk/>
            <pc:sldMk cId="70459063" sldId="6725"/>
            <ac:spMk id="148" creationId="{B57F9830-1FC3-6843-B75C-BF6E8D3ADE72}"/>
          </ac:spMkLst>
        </pc:spChg>
      </pc:sldChg>
      <pc:sldChg chg="add replId">
        <pc:chgData name="Shanmuga  Sundaram" userId="S::shanmuga.sundaram@wavelabs.ai::f1445e87-e1e2-43a5-953b-7df1933dd1e5" providerId="AD" clId="Web-{2461130A-CCFB-1CB4-29AD-E7B57D9005A0}" dt="2022-03-21T00:48:58.733" v="0"/>
        <pc:sldMkLst>
          <pc:docMk/>
          <pc:sldMk cId="319598450" sldId="67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94EF6-A0E9-4374-AD2A-9A6D5C0186D6}" type="datetimeFigureOut">
              <a:rPr lang="en-CA" smtClean="0"/>
              <a:t>2022-03-21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440B9-BE41-4E78-B0AA-93DDF2C70C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0126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0368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5047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5799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9506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8FAC-00D5-47B7-80E2-4F60BAE8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157FD-19FA-4136-B484-C8E0B511A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B009B-9DA9-47BA-B39F-6412ECF12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00A9A-4838-4F1B-A3C4-889FC503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066C7-6C8F-4A4B-805C-559CDCF1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043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00D4E-235D-4218-8C75-438489F9B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65017-40EF-473D-BBCB-61DAC3D88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A1C2-73EC-4CE5-998F-FB53442D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CD93B-5FC4-4999-8CC5-13440509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A93D2-2741-447C-9660-AFC2305C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533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3CB1E-3488-4529-AE2A-7B52B9262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6D81E-220F-48AC-B0CE-C467D45F8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57C61-6B00-4EF8-949B-83597806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0C67F-8687-49A2-89B7-AC01960DA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942FE-7B99-4AE9-AEEA-B215198A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4802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4155303" y="159156"/>
            <a:ext cx="38814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199" marR="0" lvl="0" indent="-431800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406401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99" marR="0" lvl="2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98" marR="0" lvl="3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98" marR="0" lvl="4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98" marR="0" lvl="5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96" marR="0" lvl="6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95" marR="0" lvl="7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796" marR="0" lvl="8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5" y="6400800"/>
            <a:ext cx="45731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‹#›</a:t>
            </a:fld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11409046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22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4155303" y="159154"/>
            <a:ext cx="38814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11" marR="0" lvl="0" indent="-431810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22" marR="0" lvl="1" indent="-40641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33" marR="0" lvl="2" indent="-381009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44" marR="0" lvl="3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55" marR="0" lvl="4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66" marR="0" lvl="5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76" marR="0" lvl="6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87" marR="0" lvl="7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99" marR="0" lvl="8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4" y="6400800"/>
            <a:ext cx="45731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‹#›</a:t>
            </a:fld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11409045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5015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1_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4155303" y="159156"/>
            <a:ext cx="38814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199" marR="0" lvl="0" indent="-431800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406401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99" marR="0" lvl="2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98" marR="0" lvl="3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98" marR="0" lvl="4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98" marR="0" lvl="5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96" marR="0" lvl="6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95" marR="0" lvl="7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796" marR="0" lvl="8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5" y="6400800"/>
            <a:ext cx="45731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‹#›</a:t>
            </a:fld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11409046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28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and Text">
  <p:cSld name="Header a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405830" y="330265"/>
            <a:ext cx="11286649" cy="60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419813" y="1325985"/>
            <a:ext cx="11281123" cy="4374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/>
          <a:lstStyle>
            <a:lvl1pPr marL="457189" marR="0" lvl="0" indent="-228594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40639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32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38099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35559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4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35559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4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35559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35559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35559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35559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11409046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70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5921842" y="6540503"/>
            <a:ext cx="324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00" rIns="121875" bIns="609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32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and Text">
  <p:cSld name="1_Header a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405830" y="330266"/>
            <a:ext cx="11286649" cy="60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419814" y="1325985"/>
            <a:ext cx="11281123" cy="4374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/>
          <a:lstStyle>
            <a:lvl1pPr marL="457211" marR="0" lvl="0" indent="-228605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22" marR="0" lvl="1" indent="-40641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32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33" marR="0" lvl="2" indent="-381009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44" marR="0" lvl="3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4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55" marR="0" lvl="4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4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66" marR="0" lvl="5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76" marR="0" lvl="6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87" marR="0" lvl="7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99" marR="0" lvl="8" indent="-355608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11409045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84655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1_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4155303" y="159154"/>
            <a:ext cx="38814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31800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3" y="6400800"/>
            <a:ext cx="45731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11409045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7879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>
            <a:off x="609600" y="1600210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/>
          <a:lstStyle>
            <a:lvl1pPr marL="457200" marR="0" lvl="0" indent="-431800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dt" idx="10"/>
          </p:nvPr>
        </p:nvSpPr>
        <p:spPr>
          <a:xfrm>
            <a:off x="609610" y="6356352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11409045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47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F1A8-AD82-45E5-95ED-FEDAC24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4AD12-A03A-4FD3-949E-11E07AD88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5B7FC-E8DA-4494-B5E6-15939CDD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07303-5E94-4D8E-87CF-FA4C0B29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A8F51-DAE0-4B9D-82A9-A4A64046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56095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and Text">
  <p:cSld name="1_Header a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405829" y="330265"/>
            <a:ext cx="11286649" cy="60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419813" y="1325984"/>
            <a:ext cx="11281123" cy="4374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/>
          <a:lstStyle>
            <a:lvl1pPr marL="457200" marR="0" lvl="0" indent="-228600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32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4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4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11409045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14141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4711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1_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5921841" y="6540503"/>
            <a:ext cx="3249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00" rIns="121875" bIns="609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98825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78177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283CC-A9B1-8443-A63C-6CC40813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AEEA53-87DF-6C4B-BFAA-77B95D1CB3C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52940-2A62-AB40-BE03-6E1A40D9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D31D7-29C3-8F40-9CA7-04B1AD90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F3978F-D0BD-B842-BF60-AB42B187E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07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/>
          <a:lstStyle>
            <a:lvl1pPr marL="457189" marR="0" lvl="0" indent="-22859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7" marR="0" lvl="1" indent="-2285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marR="0" lvl="2" indent="-228594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-228594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marR="0" lvl="4" indent="-228594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1" marR="0" lvl="5" indent="-228594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228594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228594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228594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84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"/>
            <a:ext cx="12192000" cy="68692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2989814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1_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297955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/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70454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297607" y="67200"/>
            <a:ext cx="11721053" cy="84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200"/>
              <a:buFont typeface="Calibri"/>
              <a:buNone/>
              <a:defRPr sz="4300" b="0" i="0" u="none" strike="noStrike" cap="none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sldNum" idx="12"/>
          </p:nvPr>
        </p:nvSpPr>
        <p:spPr>
          <a:xfrm>
            <a:off x="11230548" y="6404302"/>
            <a:ext cx="351993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53882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type="obj">
  <p:cSld name="2_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ftr" idx="11"/>
          </p:nvPr>
        </p:nvSpPr>
        <p:spPr>
          <a:xfrm>
            <a:off x="4145281" y="6377943"/>
            <a:ext cx="3901440" cy="34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dt" idx="10"/>
          </p:nvPr>
        </p:nvSpPr>
        <p:spPr>
          <a:xfrm>
            <a:off x="609600" y="6377943"/>
            <a:ext cx="2804160" cy="34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ldNum" idx="12"/>
          </p:nvPr>
        </p:nvSpPr>
        <p:spPr>
          <a:xfrm>
            <a:off x="11230548" y="6404302"/>
            <a:ext cx="351993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383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E546-2F7D-4187-8911-4CFA1A091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5F7DD-A231-4075-A2EF-9753237F7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F7291-7A69-455B-A89A-36D41873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46C30-A2A6-45B7-8D93-7DD9857F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9468E-4867-46EF-92A1-FF289794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46293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type="obj">
  <p:cSld name="1_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ftr" idx="11"/>
          </p:nvPr>
        </p:nvSpPr>
        <p:spPr>
          <a:xfrm>
            <a:off x="4145281" y="6377943"/>
            <a:ext cx="3901440" cy="34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dt" idx="10"/>
          </p:nvPr>
        </p:nvSpPr>
        <p:spPr>
          <a:xfrm>
            <a:off x="609600" y="6377943"/>
            <a:ext cx="2804160" cy="34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ldNum" idx="12"/>
          </p:nvPr>
        </p:nvSpPr>
        <p:spPr>
          <a:xfrm>
            <a:off x="11230548" y="6404302"/>
            <a:ext cx="351993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606784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>
            <a:spLocks noGrp="1"/>
          </p:cNvSpPr>
          <p:nvPr>
            <p:ph type="sldNum" idx="12"/>
          </p:nvPr>
        </p:nvSpPr>
        <p:spPr>
          <a:xfrm>
            <a:off x="35393" y="6540503"/>
            <a:ext cx="821915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71069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>
            <a:spLocks noGrp="1"/>
          </p:cNvSpPr>
          <p:nvPr>
            <p:ph type="title"/>
          </p:nvPr>
        </p:nvSpPr>
        <p:spPr>
          <a:xfrm>
            <a:off x="609606" y="274645"/>
            <a:ext cx="1097295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29"/>
          <p:cNvSpPr txBox="1">
            <a:spLocks noGrp="1"/>
          </p:cNvSpPr>
          <p:nvPr>
            <p:ph type="body" idx="1"/>
          </p:nvPr>
        </p:nvSpPr>
        <p:spPr>
          <a:xfrm>
            <a:off x="609611" y="1600201"/>
            <a:ext cx="5384901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t" anchorCtr="0"/>
          <a:lstStyle>
            <a:lvl1pPr marL="609585" marR="0" lvl="0" indent="-541853" algn="l">
              <a:lnSpc>
                <a:spcPct val="100000"/>
              </a:lnSpc>
              <a:spcBef>
                <a:spcPts val="8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370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541853" algn="l">
              <a:lnSpc>
                <a:spcPct val="100000"/>
              </a:lnSpc>
              <a:spcBef>
                <a:spcPts val="8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370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541853" algn="l">
              <a:lnSpc>
                <a:spcPct val="100000"/>
              </a:lnSpc>
              <a:spcBef>
                <a:spcPts val="8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370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541853" algn="l">
              <a:lnSpc>
                <a:spcPct val="100000"/>
              </a:lnSpc>
              <a:spcBef>
                <a:spcPts val="8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370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541853" algn="l">
              <a:lnSpc>
                <a:spcPct val="100000"/>
              </a:lnSpc>
              <a:spcBef>
                <a:spcPts val="8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»"/>
              <a:defRPr sz="3703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ldNum" idx="12"/>
          </p:nvPr>
        </p:nvSpPr>
        <p:spPr>
          <a:xfrm>
            <a:off x="11230548" y="6404302"/>
            <a:ext cx="351993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276314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xfrm>
            <a:off x="609606" y="274645"/>
            <a:ext cx="1097295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30"/>
          <p:cNvSpPr txBox="1">
            <a:spLocks noGrp="1"/>
          </p:cNvSpPr>
          <p:nvPr>
            <p:ph type="body" idx="1"/>
          </p:nvPr>
        </p:nvSpPr>
        <p:spPr>
          <a:xfrm>
            <a:off x="609605" y="1535114"/>
            <a:ext cx="5387003" cy="639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b" anchorCtr="0"/>
          <a:lstStyle>
            <a:lvl1pPr marL="609585" marR="0" lvl="0" indent="-304792" algn="l">
              <a:lnSpc>
                <a:spcPct val="100000"/>
              </a:lnSpc>
              <a:spcBef>
                <a:spcPts val="66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3201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304792" algn="l">
              <a:lnSpc>
                <a:spcPct val="100000"/>
              </a:lnSpc>
              <a:spcBef>
                <a:spcPts val="66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3201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304792" algn="l">
              <a:lnSpc>
                <a:spcPct val="100000"/>
              </a:lnSpc>
              <a:spcBef>
                <a:spcPts val="66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3201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304792" algn="l">
              <a:lnSpc>
                <a:spcPct val="100000"/>
              </a:lnSpc>
              <a:spcBef>
                <a:spcPts val="66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3201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304792" algn="l">
              <a:lnSpc>
                <a:spcPct val="100000"/>
              </a:lnSpc>
              <a:spcBef>
                <a:spcPts val="66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3201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30" descr="Text Placeholder 4"/>
          <p:cNvSpPr txBox="1">
            <a:spLocks noGrp="1"/>
          </p:cNvSpPr>
          <p:nvPr>
            <p:ph type="body" idx="2"/>
          </p:nvPr>
        </p:nvSpPr>
        <p:spPr>
          <a:xfrm>
            <a:off x="6193443" y="1535114"/>
            <a:ext cx="5388805" cy="639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b" anchorCtr="0"/>
          <a:lstStyle>
            <a:lvl1pPr marL="609585" marR="0" lvl="0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Google Shape;147;p30"/>
          <p:cNvSpPr txBox="1">
            <a:spLocks noGrp="1"/>
          </p:cNvSpPr>
          <p:nvPr>
            <p:ph type="sldNum" idx="12"/>
          </p:nvPr>
        </p:nvSpPr>
        <p:spPr>
          <a:xfrm>
            <a:off x="11230548" y="6404302"/>
            <a:ext cx="351993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80765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>
            <a:spLocks noGrp="1"/>
          </p:cNvSpPr>
          <p:nvPr>
            <p:ph type="title"/>
          </p:nvPr>
        </p:nvSpPr>
        <p:spPr>
          <a:xfrm>
            <a:off x="609613" y="273063"/>
            <a:ext cx="4011145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b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7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31"/>
          <p:cNvSpPr txBox="1">
            <a:spLocks noGrp="1"/>
          </p:cNvSpPr>
          <p:nvPr>
            <p:ph type="body" idx="1"/>
          </p:nvPr>
        </p:nvSpPr>
        <p:spPr>
          <a:xfrm>
            <a:off x="4766783" y="273061"/>
            <a:ext cx="6815675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t" anchorCtr="0"/>
          <a:lstStyle>
            <a:lvl1pPr marL="609585" marR="0" lvl="0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31" descr="Text Placeholder 3"/>
          <p:cNvSpPr txBox="1">
            <a:spLocks noGrp="1"/>
          </p:cNvSpPr>
          <p:nvPr>
            <p:ph type="body" idx="2"/>
          </p:nvPr>
        </p:nvSpPr>
        <p:spPr>
          <a:xfrm>
            <a:off x="609620" y="1435109"/>
            <a:ext cx="4011145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t" anchorCtr="0"/>
          <a:lstStyle>
            <a:lvl1pPr marL="609585" marR="0" lvl="0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31"/>
          <p:cNvSpPr txBox="1">
            <a:spLocks noGrp="1"/>
          </p:cNvSpPr>
          <p:nvPr>
            <p:ph type="sldNum" idx="12"/>
          </p:nvPr>
        </p:nvSpPr>
        <p:spPr>
          <a:xfrm>
            <a:off x="11230548" y="6404302"/>
            <a:ext cx="351993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8492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>
            <a:spLocks noGrp="1"/>
          </p:cNvSpPr>
          <p:nvPr>
            <p:ph type="title"/>
          </p:nvPr>
        </p:nvSpPr>
        <p:spPr>
          <a:xfrm>
            <a:off x="2389754" y="4800615"/>
            <a:ext cx="7315305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b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7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32" descr="Picture Placeholder 2"/>
          <p:cNvSpPr>
            <a:spLocks noGrp="1"/>
          </p:cNvSpPr>
          <p:nvPr>
            <p:ph type="pic" idx="2"/>
          </p:nvPr>
        </p:nvSpPr>
        <p:spPr>
          <a:xfrm>
            <a:off x="2389754" y="612776"/>
            <a:ext cx="731530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00" rIns="121875" bIns="60900" anchor="t" anchorCtr="0"/>
          <a:lstStyle>
            <a:lvl1pPr marR="0" lvl="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32"/>
          <p:cNvSpPr txBox="1">
            <a:spLocks noGrp="1"/>
          </p:cNvSpPr>
          <p:nvPr>
            <p:ph type="body" idx="1"/>
          </p:nvPr>
        </p:nvSpPr>
        <p:spPr>
          <a:xfrm>
            <a:off x="2389754" y="5367351"/>
            <a:ext cx="7315305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t" anchorCtr="0"/>
          <a:lstStyle>
            <a:lvl1pPr marL="609585" marR="0" lvl="0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1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1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1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1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30479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1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32"/>
          <p:cNvSpPr txBox="1">
            <a:spLocks noGrp="1"/>
          </p:cNvSpPr>
          <p:nvPr>
            <p:ph type="sldNum" idx="12"/>
          </p:nvPr>
        </p:nvSpPr>
        <p:spPr>
          <a:xfrm>
            <a:off x="11230548" y="6404302"/>
            <a:ext cx="351993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46331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>
            <a:spLocks noGrp="1"/>
          </p:cNvSpPr>
          <p:nvPr>
            <p:ph type="title"/>
          </p:nvPr>
        </p:nvSpPr>
        <p:spPr>
          <a:xfrm>
            <a:off x="609606" y="274645"/>
            <a:ext cx="1097295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33"/>
          <p:cNvSpPr txBox="1">
            <a:spLocks noGrp="1"/>
          </p:cNvSpPr>
          <p:nvPr>
            <p:ph type="body" idx="1"/>
          </p:nvPr>
        </p:nvSpPr>
        <p:spPr>
          <a:xfrm>
            <a:off x="609606" y="1600201"/>
            <a:ext cx="10972957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t" anchorCtr="0"/>
          <a:lstStyle>
            <a:lvl1pPr marL="609585" marR="0" lvl="0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33"/>
          <p:cNvSpPr txBox="1">
            <a:spLocks noGrp="1"/>
          </p:cNvSpPr>
          <p:nvPr>
            <p:ph type="sldNum" idx="12"/>
          </p:nvPr>
        </p:nvSpPr>
        <p:spPr>
          <a:xfrm>
            <a:off x="11230548" y="6404302"/>
            <a:ext cx="351993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33114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>
            <a:spLocks noGrp="1"/>
          </p:cNvSpPr>
          <p:nvPr>
            <p:ph type="title"/>
          </p:nvPr>
        </p:nvSpPr>
        <p:spPr>
          <a:xfrm>
            <a:off x="8839292" y="274646"/>
            <a:ext cx="2743315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5904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Google Shape;164;p34"/>
          <p:cNvSpPr txBox="1">
            <a:spLocks noGrp="1"/>
          </p:cNvSpPr>
          <p:nvPr>
            <p:ph type="body" idx="1"/>
          </p:nvPr>
        </p:nvSpPr>
        <p:spPr>
          <a:xfrm>
            <a:off x="609609" y="274646"/>
            <a:ext cx="8026489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t" anchorCtr="0"/>
          <a:lstStyle>
            <a:lvl1pPr marL="609585" marR="0" lvl="0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575719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4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Google Shape;165;p34"/>
          <p:cNvSpPr txBox="1">
            <a:spLocks noGrp="1"/>
          </p:cNvSpPr>
          <p:nvPr>
            <p:ph type="sldNum" idx="12"/>
          </p:nvPr>
        </p:nvSpPr>
        <p:spPr>
          <a:xfrm>
            <a:off x="11230548" y="6404302"/>
            <a:ext cx="351993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70711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6635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E13D-617E-CD47-B408-FFA40953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46550-6D87-324F-810F-BF075594D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F7F6-7883-C54D-85E9-53891C9D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1EF5-5A84-CD4E-A6BB-5D926FB19A98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DA84B-0863-B647-8946-F10CEFD8B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EEEA4-13EB-174A-B52D-0F8648DD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7648-1CB0-344A-994A-C9B07D18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9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AEE4A-9C03-472A-8034-DE2BAE5F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CEFCB-BFD3-40ED-993D-D894AB520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E2F12-F22B-43F0-8AA5-15C4D1728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D600B-88F3-4A3E-8E27-72DAB647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B9164-5B6E-4413-8BBE-804AA0FB1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ADDE5-8959-4011-8247-7F9ECD5D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20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DEE8-9C10-41AB-9F66-1600425D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47CFE-2DF4-4F47-86A2-B7567F92E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4C3AD-4A69-48AA-985F-90AF33F34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111C3-178B-4523-8069-0264CAFD6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8F740-49F1-4F8B-8D06-8EBAC1B5A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0F47E3-4C5A-4533-9F8A-D9F26F2F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B43FF-F6FA-413B-913F-6C07207B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9597A8-FCBE-4A88-9489-A63146F7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887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E357-F204-4AF9-9427-A3598697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89AAF-97E2-4367-9E9D-C355A95F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3DCCC-64EC-4BB5-AAC7-3CBF52AB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C4B62-1D94-4A36-BF56-43432882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316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8FAC6-7E2E-433B-B464-703CDF1C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1C492-9B4D-4DE6-92C6-DD40A4E7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91C54-14E5-4E00-AC2A-1DE767D39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334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7785-EC65-457E-96BF-367789E5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E5090-626C-4C51-8F51-DC21D1E37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90D33-99BD-4E9B-8F3E-48BC6F95C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99456-CC5A-45E5-A122-9316DA441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80D30-EB22-40CD-B73B-D91430A3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795E2-E5C1-4A83-9850-B645896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172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11FC-9345-482B-AB5C-D3B959F6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DD5B5C-DEF1-4514-BBAC-B94CCC477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E4EA9-6003-49F1-B7E4-B0FBB09AD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6239D-4B63-46FC-AC6B-FAFD8B20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2022-03-21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D7FE2-4030-435B-96E2-9568023BD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73690-63C3-4BF8-A694-43BC7682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479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08DF0-B5E4-402C-A8BB-50221CF3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F5325-F849-4C23-944B-2D437F5CA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9291F-0057-4459-94BF-677141299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910A6-8CBD-4556-B4AF-AC5C8B25A218}" type="datetimeFigureOut">
              <a:rPr lang="en-CA" smtClean="0"/>
              <a:t>2022-03-21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C14A2-88AD-4402-AF82-067C736A8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D42F3-E8C0-4C42-B82A-C47AF340E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104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2501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609606" y="274645"/>
            <a:ext cx="1097295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609606" y="1600201"/>
            <a:ext cx="10972957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ldNum" idx="12"/>
          </p:nvPr>
        </p:nvSpPr>
        <p:spPr>
          <a:xfrm>
            <a:off x="11230548" y="6404302"/>
            <a:ext cx="351993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2"/>
          </p:nvPr>
        </p:nvSpPr>
        <p:spPr>
          <a:xfrm>
            <a:off x="-10" y="6588793"/>
            <a:ext cx="351993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60900" rIns="60900" bIns="60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420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drive.google.com/drive/folders/1y0I6u7CtN6iwxdgqztAmk2hM-9EjzkIX" TargetMode="External"/><Relationship Id="rId4" Type="http://schemas.openxmlformats.org/officeDocument/2006/relationships/hyperlink" Target="https://github.com/5G-Super-Blue-Print/5G-Cloud-Native-Demo-Documentation-202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drive.google.com/drive/folders/1y0I6u7CtN6iwxdgqztAmk2hM-9EjzkIX" TargetMode="External"/><Relationship Id="rId4" Type="http://schemas.openxmlformats.org/officeDocument/2006/relationships/hyperlink" Target="https://github.com/5G-Super-Blue-Print/5G-Cloud-Native-Demo-Documentation-2021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www.wavelabs.ai/" TargetMode="Externa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4.emf"/><Relationship Id="rId4" Type="http://schemas.openxmlformats.org/officeDocument/2006/relationships/image" Target="../media/image9.pn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4ECB31-2C46-2C44-9A6F-78031BBE407C}"/>
              </a:ext>
            </a:extLst>
          </p:cNvPr>
          <p:cNvSpPr/>
          <p:nvPr/>
        </p:nvSpPr>
        <p:spPr>
          <a:xfrm>
            <a:off x="-2117" y="3336925"/>
            <a:ext cx="10451041" cy="3524249"/>
          </a:xfrm>
          <a:prstGeom prst="rect">
            <a:avLst/>
          </a:prstGeom>
          <a:solidFill>
            <a:srgbClr val="2B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GB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7" name="Picture 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112B60B0-6A6B-3344-BF4C-31948D85EA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30" t="-151" r="44632" b="3008"/>
          <a:stretch/>
        </p:blipFill>
        <p:spPr>
          <a:xfrm>
            <a:off x="7648453" y="-9613"/>
            <a:ext cx="4543547" cy="68676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425355-7752-C142-AFEF-0F6F46B3F949}"/>
              </a:ext>
            </a:extLst>
          </p:cNvPr>
          <p:cNvSpPr txBox="1"/>
          <p:nvPr/>
        </p:nvSpPr>
        <p:spPr>
          <a:xfrm>
            <a:off x="489702" y="3556398"/>
            <a:ext cx="6530703" cy="12977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WE ACCELERATE JOURNEY TO FUTURE CONNECTIVITY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390E07-B895-D74D-B5DB-915AC32CE143}"/>
              </a:ext>
            </a:extLst>
          </p:cNvPr>
          <p:cNvSpPr txBox="1"/>
          <p:nvPr/>
        </p:nvSpPr>
        <p:spPr>
          <a:xfrm>
            <a:off x="489702" y="5091613"/>
            <a:ext cx="6975969" cy="141506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by offering the unique blend of next generation 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DIGITAL, COGNITIVE, and NETWORK technology services and solutions.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75DA8C8-8A6E-49FB-AEA9-F5200FBA444F}"/>
              </a:ext>
            </a:extLst>
          </p:cNvPr>
          <p:cNvGrpSpPr/>
          <p:nvPr/>
        </p:nvGrpSpPr>
        <p:grpSpPr>
          <a:xfrm>
            <a:off x="418751" y="664417"/>
            <a:ext cx="2916000" cy="1848846"/>
            <a:chOff x="4928520" y="1927789"/>
            <a:chExt cx="2916000" cy="1848846"/>
          </a:xfrm>
        </p:grpSpPr>
        <p:pic>
          <p:nvPicPr>
            <p:cNvPr id="10" name="Google Shape;44;p8" descr="light logo">
              <a:extLst>
                <a:ext uri="{FF2B5EF4-FFF2-40B4-BE49-F238E27FC236}">
                  <a16:creationId xmlns:a16="http://schemas.microsoft.com/office/drawing/2014/main" id="{61B8A70F-7210-4D41-BB9E-2406675D1F56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235773" y="1927789"/>
              <a:ext cx="2321225" cy="1188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46;p8">
              <a:extLst>
                <a:ext uri="{FF2B5EF4-FFF2-40B4-BE49-F238E27FC236}">
                  <a16:creationId xmlns:a16="http://schemas.microsoft.com/office/drawing/2014/main" id="{87EDA013-C717-F843-A58D-CFCDE55913C7}"/>
                </a:ext>
              </a:extLst>
            </p:cNvPr>
            <p:cNvSpPr txBox="1"/>
            <p:nvPr/>
          </p:nvSpPr>
          <p:spPr>
            <a:xfrm>
              <a:off x="4928520" y="3222678"/>
              <a:ext cx="2916000" cy="5539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Montserrat SemiBold"/>
                </a:rPr>
                <a:t>AI-First Technology Company for the 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Montserrat SemiBold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Verdana"/>
                  <a:ea typeface="Verdana"/>
                  <a:cs typeface="Verdana"/>
                  <a:sym typeface="Montserrat"/>
                </a:rPr>
                <a:t>Digital, Cognitive &amp; Industry 4.0 Era</a:t>
              </a:r>
              <a:endParaRPr kumimoji="0" sz="1000" b="1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Montserrat"/>
              </a:endParaRPr>
            </a:p>
          </p:txBody>
        </p:sp>
        <p:sp>
          <p:nvSpPr>
            <p:cNvPr id="12" name="Google Shape;47;p8">
              <a:extLst>
                <a:ext uri="{FF2B5EF4-FFF2-40B4-BE49-F238E27FC236}">
                  <a16:creationId xmlns:a16="http://schemas.microsoft.com/office/drawing/2014/main" id="{7808ED1A-8A99-C446-A2B3-8A9651ED8FC6}"/>
                </a:ext>
              </a:extLst>
            </p:cNvPr>
            <p:cNvSpPr/>
            <p:nvPr/>
          </p:nvSpPr>
          <p:spPr>
            <a:xfrm>
              <a:off x="5055086" y="3192889"/>
              <a:ext cx="2666400" cy="156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B5197B8-FEA4-4DE4-8897-219662502A8D}"/>
              </a:ext>
            </a:extLst>
          </p:cNvPr>
          <p:cNvSpPr txBox="1"/>
          <p:nvPr/>
        </p:nvSpPr>
        <p:spPr>
          <a:xfrm>
            <a:off x="3468118" y="2036561"/>
            <a:ext cx="4431406" cy="9534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LFN 5G Cloud Native Demo Documentation Status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516C4C65-F066-487F-A4D9-45D3ABB2D7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725" y="216795"/>
            <a:ext cx="3132192" cy="176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5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9E056C7-3AD0-F242-BB1D-D41025F3F460}"/>
              </a:ext>
            </a:extLst>
          </p:cNvPr>
          <p:cNvSpPr/>
          <p:nvPr/>
        </p:nvSpPr>
        <p:spPr>
          <a:xfrm>
            <a:off x="0" y="-12700"/>
            <a:ext cx="3822700" cy="6870700"/>
          </a:xfrm>
          <a:prstGeom prst="rect">
            <a:avLst/>
          </a:prstGeom>
          <a:solidFill>
            <a:srgbClr val="B2D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2133B2-BC42-6140-99E4-4E405D385E3F}"/>
              </a:ext>
            </a:extLst>
          </p:cNvPr>
          <p:cNvSpPr/>
          <p:nvPr/>
        </p:nvSpPr>
        <p:spPr>
          <a:xfrm>
            <a:off x="2637848" y="-12700"/>
            <a:ext cx="9569450" cy="6864350"/>
          </a:xfrm>
          <a:prstGeom prst="rect">
            <a:avLst/>
          </a:prstGeom>
          <a:solidFill>
            <a:srgbClr val="2B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A22214A-5B73-AB40-B408-BC7C2EC38F11}"/>
              </a:ext>
            </a:extLst>
          </p:cNvPr>
          <p:cNvSpPr/>
          <p:nvPr/>
        </p:nvSpPr>
        <p:spPr>
          <a:xfrm>
            <a:off x="1870075" y="3051175"/>
            <a:ext cx="1485900" cy="1485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CCBC111-B9EF-CA44-8800-EB4087BD8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2445" y="426404"/>
            <a:ext cx="781627" cy="400087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33F0950D-F0B1-8445-B4B3-11B699997A41}"/>
              </a:ext>
            </a:extLst>
          </p:cNvPr>
          <p:cNvGrpSpPr/>
          <p:nvPr/>
        </p:nvGrpSpPr>
        <p:grpSpPr>
          <a:xfrm>
            <a:off x="10177090" y="6520733"/>
            <a:ext cx="2014922" cy="337161"/>
            <a:chOff x="7517519" y="4870949"/>
            <a:chExt cx="1680068" cy="337161"/>
          </a:xfrm>
        </p:grpSpPr>
        <p:sp>
          <p:nvSpPr>
            <p:cNvPr id="40" name="Espace réservé du numéro de diapositive 2">
              <a:extLst>
                <a:ext uri="{FF2B5EF4-FFF2-40B4-BE49-F238E27FC236}">
                  <a16:creationId xmlns:a16="http://schemas.microsoft.com/office/drawing/2014/main" id="{6DD56CB4-F2FF-4C41-874E-E8F5CC386B09}"/>
                </a:ext>
              </a:extLst>
            </p:cNvPr>
            <p:cNvSpPr txBox="1">
              <a:spLocks/>
            </p:cNvSpPr>
            <p:nvPr/>
          </p:nvSpPr>
          <p:spPr>
            <a:xfrm>
              <a:off x="8950808" y="4870949"/>
              <a:ext cx="246779" cy="274637"/>
            </a:xfrm>
            <a:prstGeom prst="rect">
              <a:avLst/>
            </a:prstGeom>
          </p:spPr>
          <p:txBody>
            <a:bodyPr vert="horz" lIns="0" tIns="45720" rIns="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0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FC426674-5D70-A640-98FF-5508BF7AFA13}" type="slidenum">
                <a:rPr kumimoji="0" lang="en-CA" sz="105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2</a:t>
              </a:fld>
              <a:endParaRPr kumimoji="0" lang="en-CA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41" name="Footer Placeholder 1">
              <a:extLst>
                <a:ext uri="{FF2B5EF4-FFF2-40B4-BE49-F238E27FC236}">
                  <a16:creationId xmlns:a16="http://schemas.microsoft.com/office/drawing/2014/main" id="{836217EC-4317-A342-ADE4-0331CBF20778}"/>
                </a:ext>
              </a:extLst>
            </p:cNvPr>
            <p:cNvSpPr txBox="1">
              <a:spLocks/>
            </p:cNvSpPr>
            <p:nvPr/>
          </p:nvSpPr>
          <p:spPr>
            <a:xfrm>
              <a:off x="7517519" y="4933473"/>
              <a:ext cx="1517074" cy="274637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CA" sz="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© 2021-2025 Wavelabs Inc. All rights reserved.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751F748-D5EF-466A-8827-670DFD646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6734" y="3110103"/>
            <a:ext cx="1362756" cy="13606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2652D0-8BA7-4F85-8A02-5B690DF98FA0}"/>
              </a:ext>
            </a:extLst>
          </p:cNvPr>
          <p:cNvSpPr txBox="1"/>
          <p:nvPr/>
        </p:nvSpPr>
        <p:spPr>
          <a:xfrm>
            <a:off x="4123748" y="3429000"/>
            <a:ext cx="791607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b="1" kern="0" dirty="0" err="1">
                <a:solidFill>
                  <a:srgbClr val="FFFFFF"/>
                </a:solidFill>
                <a:latin typeface="Verdana"/>
                <a:ea typeface="Verdana"/>
                <a:cs typeface="Verdana" panose="020B0604030504040204" pitchFamily="34" charset="0"/>
                <a:sym typeface="Arial"/>
              </a:rPr>
              <a:t>LFN_Bi</a:t>
            </a:r>
            <a:r>
              <a:rPr lang="en-US" sz="2800" b="1" kern="0" dirty="0">
                <a:solidFill>
                  <a:srgbClr val="FFFFFF"/>
                </a:solidFill>
                <a:latin typeface="Verdana"/>
                <a:ea typeface="Verdana"/>
                <a:cs typeface="Verdana" panose="020B0604030504040204" pitchFamily="34" charset="0"/>
                <a:sym typeface="Arial"/>
              </a:rPr>
              <a:t>-Weekly Documentation Status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Verdana"/>
              <a:cs typeface="Verdana" panose="020B060403050404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624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74;p9">
            <a:extLst>
              <a:ext uri="{FF2B5EF4-FFF2-40B4-BE49-F238E27FC236}">
                <a16:creationId xmlns:a16="http://schemas.microsoft.com/office/drawing/2014/main" id="{8359C41C-DB39-8E41-BC71-6878CBCE3D14}"/>
              </a:ext>
            </a:extLst>
          </p:cNvPr>
          <p:cNvGrpSpPr/>
          <p:nvPr/>
        </p:nvGrpSpPr>
        <p:grpSpPr>
          <a:xfrm>
            <a:off x="457227" y="782822"/>
            <a:ext cx="8028289" cy="66649"/>
            <a:chOff x="449175" y="854750"/>
            <a:chExt cx="6192997" cy="52200"/>
          </a:xfrm>
        </p:grpSpPr>
        <p:sp>
          <p:nvSpPr>
            <p:cNvPr id="143" name="Google Shape;75;p9">
              <a:extLst>
                <a:ext uri="{FF2B5EF4-FFF2-40B4-BE49-F238E27FC236}">
                  <a16:creationId xmlns:a16="http://schemas.microsoft.com/office/drawing/2014/main" id="{ED069423-02E6-4949-A02D-F6B1097100CB}"/>
                </a:ext>
              </a:extLst>
            </p:cNvPr>
            <p:cNvSpPr/>
            <p:nvPr/>
          </p:nvSpPr>
          <p:spPr>
            <a:xfrm>
              <a:off x="449175" y="854750"/>
              <a:ext cx="1553700" cy="522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144" name="Google Shape;76;p9">
              <a:extLst>
                <a:ext uri="{FF2B5EF4-FFF2-40B4-BE49-F238E27FC236}">
                  <a16:creationId xmlns:a16="http://schemas.microsoft.com/office/drawing/2014/main" id="{C928460D-8F4F-804B-B95C-92E003F2DB55}"/>
                </a:ext>
              </a:extLst>
            </p:cNvPr>
            <p:cNvSpPr/>
            <p:nvPr/>
          </p:nvSpPr>
          <p:spPr>
            <a:xfrm>
              <a:off x="2002828" y="854750"/>
              <a:ext cx="1553700" cy="522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145" name="Google Shape;77;p9">
              <a:extLst>
                <a:ext uri="{FF2B5EF4-FFF2-40B4-BE49-F238E27FC236}">
                  <a16:creationId xmlns:a16="http://schemas.microsoft.com/office/drawing/2014/main" id="{FB286D49-E18B-3D41-B2A5-DC39C3B4F683}"/>
                </a:ext>
              </a:extLst>
            </p:cNvPr>
            <p:cNvSpPr/>
            <p:nvPr/>
          </p:nvSpPr>
          <p:spPr>
            <a:xfrm>
              <a:off x="3534769" y="854750"/>
              <a:ext cx="1553700" cy="522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146" name="Google Shape;78;p9">
              <a:extLst>
                <a:ext uri="{FF2B5EF4-FFF2-40B4-BE49-F238E27FC236}">
                  <a16:creationId xmlns:a16="http://schemas.microsoft.com/office/drawing/2014/main" id="{837A4288-EAEF-EB42-A709-C56CE53965A1}"/>
                </a:ext>
              </a:extLst>
            </p:cNvPr>
            <p:cNvSpPr/>
            <p:nvPr/>
          </p:nvSpPr>
          <p:spPr>
            <a:xfrm>
              <a:off x="5088472" y="854750"/>
              <a:ext cx="1553700" cy="52200"/>
            </a:xfrm>
            <a:prstGeom prst="rect">
              <a:avLst/>
            </a:prstGeom>
            <a:solidFill>
              <a:srgbClr val="6FBE40">
                <a:alpha val="8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B57F9830-1FC3-6843-B75C-BF6E8D3ADE72}"/>
              </a:ext>
            </a:extLst>
          </p:cNvPr>
          <p:cNvSpPr txBox="1"/>
          <p:nvPr/>
        </p:nvSpPr>
        <p:spPr>
          <a:xfrm>
            <a:off x="457200" y="340421"/>
            <a:ext cx="11457951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defTabSz="457189"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 panose="020B0604030504040204" pitchFamily="34" charset="0"/>
                <a:sym typeface="Arial"/>
              </a:rPr>
              <a:t>Bi-Weekly Status </a:t>
            </a:r>
            <a:r>
              <a:rPr lang="en-US" sz="2400" b="1" kern="0" dirty="0">
                <a:solidFill>
                  <a:srgbClr val="000000"/>
                </a:solidFill>
                <a:latin typeface="Verdana"/>
                <a:ea typeface="Verdana"/>
                <a:cs typeface="Verdana" panose="020B0604030504040204" pitchFamily="34" charset="0"/>
                <a:sym typeface="Arial"/>
              </a:rPr>
              <a:t>Update – 22Mar.2022 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Verdana"/>
              <a:cs typeface="Verdana" panose="020B0604030504040204" pitchFamily="34" charset="0"/>
              <a:sym typeface="Arial"/>
            </a:endParaRPr>
          </a:p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pic>
        <p:nvPicPr>
          <p:cNvPr id="149" name="Picture 14" descr="See the source image">
            <a:extLst>
              <a:ext uri="{FF2B5EF4-FFF2-40B4-BE49-F238E27FC236}">
                <a16:creationId xmlns:a16="http://schemas.microsoft.com/office/drawing/2014/main" id="{4A436E60-F77C-B846-95EA-283969664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9824" y="-78378"/>
            <a:ext cx="45719" cy="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14" descr="See the source image">
            <a:extLst>
              <a:ext uri="{FF2B5EF4-FFF2-40B4-BE49-F238E27FC236}">
                <a16:creationId xmlns:a16="http://schemas.microsoft.com/office/drawing/2014/main" id="{08955755-F1A3-9943-A877-A96121E10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9451" y="-78378"/>
            <a:ext cx="45719" cy="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3" name="Group 212">
            <a:extLst>
              <a:ext uri="{FF2B5EF4-FFF2-40B4-BE49-F238E27FC236}">
                <a16:creationId xmlns:a16="http://schemas.microsoft.com/office/drawing/2014/main" id="{A61C0538-93B9-2C43-8DAB-5A8DF0F37104}"/>
              </a:ext>
            </a:extLst>
          </p:cNvPr>
          <p:cNvGrpSpPr/>
          <p:nvPr/>
        </p:nvGrpSpPr>
        <p:grpSpPr>
          <a:xfrm>
            <a:off x="10324077" y="6591856"/>
            <a:ext cx="2014923" cy="337161"/>
            <a:chOff x="7517519" y="4870949"/>
            <a:chExt cx="1680068" cy="337161"/>
          </a:xfrm>
        </p:grpSpPr>
        <p:sp>
          <p:nvSpPr>
            <p:cNvPr id="214" name="Espace réservé du numéro de diapositive 2">
              <a:extLst>
                <a:ext uri="{FF2B5EF4-FFF2-40B4-BE49-F238E27FC236}">
                  <a16:creationId xmlns:a16="http://schemas.microsoft.com/office/drawing/2014/main" id="{D0108A1B-7BF0-434F-8238-A08569E84C96}"/>
                </a:ext>
              </a:extLst>
            </p:cNvPr>
            <p:cNvSpPr txBox="1">
              <a:spLocks/>
            </p:cNvSpPr>
            <p:nvPr/>
          </p:nvSpPr>
          <p:spPr>
            <a:xfrm>
              <a:off x="8950808" y="4870949"/>
              <a:ext cx="246779" cy="274637"/>
            </a:xfrm>
            <a:prstGeom prst="rect">
              <a:avLst/>
            </a:prstGeom>
          </p:spPr>
          <p:txBody>
            <a:bodyPr vert="horz" lIns="0" tIns="45720" rIns="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0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FC426674-5D70-A640-98FF-5508BF7AFA13}" type="slidenum">
                <a:rPr kumimoji="0" lang="en-CA" sz="1051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3</a:t>
              </a:fld>
              <a:endParaRPr kumimoji="0" lang="en-CA" sz="105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215" name="Footer Placeholder 1">
              <a:extLst>
                <a:ext uri="{FF2B5EF4-FFF2-40B4-BE49-F238E27FC236}">
                  <a16:creationId xmlns:a16="http://schemas.microsoft.com/office/drawing/2014/main" id="{781AF5CC-A61D-A948-8C1A-6771C2A3602A}"/>
                </a:ext>
              </a:extLst>
            </p:cNvPr>
            <p:cNvSpPr txBox="1">
              <a:spLocks/>
            </p:cNvSpPr>
            <p:nvPr/>
          </p:nvSpPr>
          <p:spPr>
            <a:xfrm>
              <a:off x="7517519" y="4933473"/>
              <a:ext cx="1517074" cy="274637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CA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© </a:t>
              </a:r>
              <a:r>
                <a:rPr kumimoji="0" lang="en-CA" sz="500" b="0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2021-2025 Wavelabs Inc. All rights reserved.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646A-C62E-4FE0-80B8-212151363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9556"/>
            <a:ext cx="10515600" cy="521146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Community participation &amp; input will be key to success.</a:t>
            </a:r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Status</a:t>
            </a:r>
            <a:endParaRPr lang="en-US" sz="2000" dirty="0">
              <a:solidFill>
                <a:schemeClr val="accent2"/>
              </a:solidFill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/>
              <a:t>Cloud Native 5G Super </a:t>
            </a:r>
            <a:r>
              <a:rPr lang="en-IN" sz="1600" dirty="0" err="1"/>
              <a:t>Blueprint_Draft</a:t>
            </a:r>
            <a:r>
              <a:rPr lang="en-IN" sz="1600" dirty="0"/>
              <a:t> 0.2</a:t>
            </a:r>
            <a:r>
              <a:rPr lang="en-US" sz="1600" dirty="0"/>
              <a:t> is sent for review.</a:t>
            </a:r>
            <a:endParaRPr lang="en-US" sz="1600" dirty="0"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Interview with Capgemini is completed and the required information are exchanged.</a:t>
            </a:r>
            <a:endParaRPr lang="en-US" sz="1600" dirty="0"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cs typeface="Calibri"/>
              </a:rPr>
              <a:t>Interview with </a:t>
            </a:r>
            <a:r>
              <a:rPr lang="en-US" sz="1600" dirty="0" err="1">
                <a:solidFill>
                  <a:srgbClr val="000000"/>
                </a:solidFill>
                <a:cs typeface="Calibri"/>
              </a:rPr>
              <a:t>Turnium</a:t>
            </a:r>
            <a:r>
              <a:rPr lang="en-US" sz="1600" dirty="0">
                <a:solidFill>
                  <a:srgbClr val="000000"/>
                </a:solidFill>
                <a:cs typeface="Calibri"/>
              </a:rPr>
              <a:t> is completed and waiting for the related documents. 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Next Step</a:t>
            </a:r>
            <a:endParaRPr lang="en-US" sz="2000" dirty="0">
              <a:solidFill>
                <a:schemeClr val="accent2"/>
              </a:solidFill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Interview with A10 for NGFW (Nextgen Firewall)</a:t>
            </a:r>
            <a:endParaRPr lang="en-US" sz="1600" dirty="0"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Interview with </a:t>
            </a:r>
            <a:r>
              <a:rPr lang="en-US" sz="1600" dirty="0" err="1"/>
              <a:t>Genxcomm</a:t>
            </a:r>
            <a:r>
              <a:rPr lang="en-US" sz="1600" dirty="0"/>
              <a:t> for RAN</a:t>
            </a:r>
            <a:endParaRPr lang="en-US" sz="1600" dirty="0"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cs typeface="Calibri"/>
              </a:rPr>
              <a:t>Interview with UNH</a:t>
            </a:r>
            <a:endParaRPr lang="en-US" sz="1600" dirty="0">
              <a:solidFill>
                <a:srgbClr val="000000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US" sz="2000" dirty="0">
                <a:solidFill>
                  <a:schemeClr val="accent2"/>
                </a:solidFill>
              </a:rPr>
              <a:t>Repository:</a:t>
            </a:r>
            <a:endParaRPr lang="en-US" sz="2000" dirty="0">
              <a:solidFill>
                <a:schemeClr val="accent2"/>
              </a:solidFill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/>
              <a:t>Github</a:t>
            </a:r>
            <a:r>
              <a:rPr lang="en-US" sz="1600" dirty="0"/>
              <a:t>: </a:t>
            </a:r>
            <a:r>
              <a:rPr lang="en-US" sz="1600" dirty="0">
                <a:hlinkClick r:id="rId4"/>
              </a:rPr>
              <a:t>https://github.com/5G-Super-Blue-Print/5G-Cloud-Native-Demo-Documentation-2021</a:t>
            </a:r>
            <a:endParaRPr lang="en-US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Google Drive: </a:t>
            </a:r>
            <a:r>
              <a:rPr lang="en-US" sz="1600" dirty="0">
                <a:hlinkClick r:id="rId5"/>
              </a:rPr>
              <a:t>https://drive.google.com/drive/folders/1y0I6u7CtN6iwxdgqztAmk2hM-9EjzkIX</a:t>
            </a:r>
            <a:endParaRPr lang="en-US" sz="1600" dirty="0"/>
          </a:p>
          <a:p>
            <a:endParaRPr lang="en-CA"/>
          </a:p>
        </p:txBody>
      </p:sp>
      <p:pic>
        <p:nvPicPr>
          <p:cNvPr id="15" name="Google Shape;79;p9">
            <a:extLst>
              <a:ext uri="{FF2B5EF4-FFF2-40B4-BE49-F238E27FC236}">
                <a16:creationId xmlns:a16="http://schemas.microsoft.com/office/drawing/2014/main" id="{FC9B4FCD-4BE7-47D2-A1C4-24F8846CD86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86085" y="393200"/>
            <a:ext cx="948715" cy="485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45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74;p9">
            <a:extLst>
              <a:ext uri="{FF2B5EF4-FFF2-40B4-BE49-F238E27FC236}">
                <a16:creationId xmlns:a16="http://schemas.microsoft.com/office/drawing/2014/main" id="{8359C41C-DB39-8E41-BC71-6878CBCE3D14}"/>
              </a:ext>
            </a:extLst>
          </p:cNvPr>
          <p:cNvGrpSpPr/>
          <p:nvPr/>
        </p:nvGrpSpPr>
        <p:grpSpPr>
          <a:xfrm>
            <a:off x="457227" y="782822"/>
            <a:ext cx="8028289" cy="66649"/>
            <a:chOff x="449175" y="854750"/>
            <a:chExt cx="6192997" cy="52200"/>
          </a:xfrm>
        </p:grpSpPr>
        <p:sp>
          <p:nvSpPr>
            <p:cNvPr id="143" name="Google Shape;75;p9">
              <a:extLst>
                <a:ext uri="{FF2B5EF4-FFF2-40B4-BE49-F238E27FC236}">
                  <a16:creationId xmlns:a16="http://schemas.microsoft.com/office/drawing/2014/main" id="{ED069423-02E6-4949-A02D-F6B1097100CB}"/>
                </a:ext>
              </a:extLst>
            </p:cNvPr>
            <p:cNvSpPr/>
            <p:nvPr/>
          </p:nvSpPr>
          <p:spPr>
            <a:xfrm>
              <a:off x="449175" y="854750"/>
              <a:ext cx="1553700" cy="522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144" name="Google Shape;76;p9">
              <a:extLst>
                <a:ext uri="{FF2B5EF4-FFF2-40B4-BE49-F238E27FC236}">
                  <a16:creationId xmlns:a16="http://schemas.microsoft.com/office/drawing/2014/main" id="{C928460D-8F4F-804B-B95C-92E003F2DB55}"/>
                </a:ext>
              </a:extLst>
            </p:cNvPr>
            <p:cNvSpPr/>
            <p:nvPr/>
          </p:nvSpPr>
          <p:spPr>
            <a:xfrm>
              <a:off x="2002828" y="854750"/>
              <a:ext cx="1553700" cy="522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145" name="Google Shape;77;p9">
              <a:extLst>
                <a:ext uri="{FF2B5EF4-FFF2-40B4-BE49-F238E27FC236}">
                  <a16:creationId xmlns:a16="http://schemas.microsoft.com/office/drawing/2014/main" id="{FB286D49-E18B-3D41-B2A5-DC39C3B4F683}"/>
                </a:ext>
              </a:extLst>
            </p:cNvPr>
            <p:cNvSpPr/>
            <p:nvPr/>
          </p:nvSpPr>
          <p:spPr>
            <a:xfrm>
              <a:off x="3534769" y="854750"/>
              <a:ext cx="1553700" cy="522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146" name="Google Shape;78;p9">
              <a:extLst>
                <a:ext uri="{FF2B5EF4-FFF2-40B4-BE49-F238E27FC236}">
                  <a16:creationId xmlns:a16="http://schemas.microsoft.com/office/drawing/2014/main" id="{837A4288-EAEF-EB42-A709-C56CE53965A1}"/>
                </a:ext>
              </a:extLst>
            </p:cNvPr>
            <p:cNvSpPr/>
            <p:nvPr/>
          </p:nvSpPr>
          <p:spPr>
            <a:xfrm>
              <a:off x="5088472" y="854750"/>
              <a:ext cx="1553700" cy="52200"/>
            </a:xfrm>
            <a:prstGeom prst="rect">
              <a:avLst/>
            </a:prstGeom>
            <a:solidFill>
              <a:srgbClr val="6FBE40">
                <a:alpha val="8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B57F9830-1FC3-6843-B75C-BF6E8D3ADE72}"/>
              </a:ext>
            </a:extLst>
          </p:cNvPr>
          <p:cNvSpPr txBox="1"/>
          <p:nvPr/>
        </p:nvSpPr>
        <p:spPr>
          <a:xfrm>
            <a:off x="457200" y="340421"/>
            <a:ext cx="11457951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defTabSz="457189"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 panose="020B0604030504040204" pitchFamily="34" charset="0"/>
                <a:sym typeface="Arial"/>
              </a:rPr>
              <a:t>Bi-Weekly Status </a:t>
            </a:r>
            <a:r>
              <a:rPr lang="en-US" sz="2400" b="1" kern="0">
                <a:solidFill>
                  <a:srgbClr val="000000"/>
                </a:solidFill>
                <a:latin typeface="Verdana"/>
                <a:ea typeface="Verdana"/>
                <a:cs typeface="Verdana" panose="020B0604030504040204" pitchFamily="34" charset="0"/>
                <a:sym typeface="Arial"/>
              </a:rPr>
              <a:t>Update – 08Mar.2022 </a:t>
            </a: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Verdana"/>
              <a:cs typeface="Verdana" panose="020B0604030504040204" pitchFamily="34" charset="0"/>
              <a:sym typeface="Arial"/>
            </a:endParaRPr>
          </a:p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pic>
        <p:nvPicPr>
          <p:cNvPr id="149" name="Picture 14" descr="See the source image">
            <a:extLst>
              <a:ext uri="{FF2B5EF4-FFF2-40B4-BE49-F238E27FC236}">
                <a16:creationId xmlns:a16="http://schemas.microsoft.com/office/drawing/2014/main" id="{4A436E60-F77C-B846-95EA-283969664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9824" y="-78378"/>
            <a:ext cx="45719" cy="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14" descr="See the source image">
            <a:extLst>
              <a:ext uri="{FF2B5EF4-FFF2-40B4-BE49-F238E27FC236}">
                <a16:creationId xmlns:a16="http://schemas.microsoft.com/office/drawing/2014/main" id="{08955755-F1A3-9943-A877-A96121E10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9451" y="-78378"/>
            <a:ext cx="45719" cy="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3" name="Group 212">
            <a:extLst>
              <a:ext uri="{FF2B5EF4-FFF2-40B4-BE49-F238E27FC236}">
                <a16:creationId xmlns:a16="http://schemas.microsoft.com/office/drawing/2014/main" id="{A61C0538-93B9-2C43-8DAB-5A8DF0F37104}"/>
              </a:ext>
            </a:extLst>
          </p:cNvPr>
          <p:cNvGrpSpPr/>
          <p:nvPr/>
        </p:nvGrpSpPr>
        <p:grpSpPr>
          <a:xfrm>
            <a:off x="10324077" y="6591856"/>
            <a:ext cx="2014923" cy="337161"/>
            <a:chOff x="7517519" y="4870949"/>
            <a:chExt cx="1680068" cy="337161"/>
          </a:xfrm>
        </p:grpSpPr>
        <p:sp>
          <p:nvSpPr>
            <p:cNvPr id="214" name="Espace réservé du numéro de diapositive 2">
              <a:extLst>
                <a:ext uri="{FF2B5EF4-FFF2-40B4-BE49-F238E27FC236}">
                  <a16:creationId xmlns:a16="http://schemas.microsoft.com/office/drawing/2014/main" id="{D0108A1B-7BF0-434F-8238-A08569E84C96}"/>
                </a:ext>
              </a:extLst>
            </p:cNvPr>
            <p:cNvSpPr txBox="1">
              <a:spLocks/>
            </p:cNvSpPr>
            <p:nvPr/>
          </p:nvSpPr>
          <p:spPr>
            <a:xfrm>
              <a:off x="8950808" y="4870949"/>
              <a:ext cx="246779" cy="274637"/>
            </a:xfrm>
            <a:prstGeom prst="rect">
              <a:avLst/>
            </a:prstGeom>
          </p:spPr>
          <p:txBody>
            <a:bodyPr vert="horz" lIns="0" tIns="45720" rIns="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0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FC426674-5D70-A640-98FF-5508BF7AFA13}" type="slidenum">
                <a:rPr kumimoji="0" lang="en-CA" sz="1051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4</a:t>
              </a:fld>
              <a:endParaRPr kumimoji="0" lang="en-CA" sz="105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215" name="Footer Placeholder 1">
              <a:extLst>
                <a:ext uri="{FF2B5EF4-FFF2-40B4-BE49-F238E27FC236}">
                  <a16:creationId xmlns:a16="http://schemas.microsoft.com/office/drawing/2014/main" id="{781AF5CC-A61D-A948-8C1A-6771C2A3602A}"/>
                </a:ext>
              </a:extLst>
            </p:cNvPr>
            <p:cNvSpPr txBox="1">
              <a:spLocks/>
            </p:cNvSpPr>
            <p:nvPr/>
          </p:nvSpPr>
          <p:spPr>
            <a:xfrm>
              <a:off x="7517519" y="4933473"/>
              <a:ext cx="1517074" cy="274637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CA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© </a:t>
              </a:r>
              <a:r>
                <a:rPr kumimoji="0" lang="en-CA" sz="500" b="0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2021-2025 Wavelabs Inc. All rights reserved.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646A-C62E-4FE0-80B8-212151363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9556"/>
            <a:ext cx="10515600" cy="521146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/>
              <a:t>Community participation &amp; input will be key to success.</a:t>
            </a:r>
            <a:endParaRPr lang="en-US" sz="2000">
              <a:solidFill>
                <a:schemeClr val="accent2"/>
              </a:solidFill>
            </a:endParaRPr>
          </a:p>
          <a:p>
            <a:r>
              <a:rPr lang="en-US" sz="2000">
                <a:solidFill>
                  <a:schemeClr val="accent2"/>
                </a:solidFill>
              </a:rPr>
              <a:t>Status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/>
              <a:t>Cloud Native 5G Super </a:t>
            </a:r>
            <a:r>
              <a:rPr lang="en-IN" sz="1600" err="1"/>
              <a:t>Blueprint_Draft</a:t>
            </a:r>
            <a:r>
              <a:rPr lang="en-IN" sz="1600"/>
              <a:t> 0.2</a:t>
            </a:r>
            <a:r>
              <a:rPr lang="en-US" sz="1600"/>
              <a:t> is in progress.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Developer interview is planned with </a:t>
            </a:r>
            <a:r>
              <a:rPr lang="en-US" sz="1600" err="1"/>
              <a:t>Turnium</a:t>
            </a:r>
            <a:r>
              <a:rPr lang="en-US" sz="160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cs typeface="Calibri"/>
              </a:rPr>
              <a:t>Interview with </a:t>
            </a:r>
            <a:r>
              <a:rPr lang="en-US" sz="1600" err="1">
                <a:solidFill>
                  <a:srgbClr val="000000"/>
                </a:solidFill>
                <a:cs typeface="Calibri"/>
              </a:rPr>
              <a:t>Kaloom</a:t>
            </a:r>
            <a:r>
              <a:rPr lang="en-US" sz="1600">
                <a:solidFill>
                  <a:srgbClr val="000000"/>
                </a:solidFill>
                <a:cs typeface="Calibri"/>
              </a:rPr>
              <a:t> is completed and the required information are exchanged</a:t>
            </a:r>
            <a:endParaRPr lang="en-US" sz="1600">
              <a:solidFill>
                <a:srgbClr val="000000"/>
              </a:solidFill>
            </a:endParaRPr>
          </a:p>
          <a:p>
            <a:r>
              <a:rPr lang="en-US" sz="2000">
                <a:solidFill>
                  <a:schemeClr val="accent2"/>
                </a:solidFill>
              </a:rPr>
              <a:t>Next Step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Interview with A10 for NGFW (Nextgen Firewall)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Interview with </a:t>
            </a:r>
            <a:r>
              <a:rPr lang="en-US" sz="1600" err="1"/>
              <a:t>Genxcomm</a:t>
            </a:r>
            <a:r>
              <a:rPr lang="en-US" sz="1600"/>
              <a:t> for RAN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Rebaca has provided the documentation. Planning a 30min session to get close on  detail understanding. </a:t>
            </a:r>
          </a:p>
          <a:p>
            <a:pPr marL="228600" lvl="1">
              <a:spcBef>
                <a:spcPts val="1000"/>
              </a:spcBef>
            </a:pPr>
            <a:r>
              <a:rPr lang="en-US" sz="2000">
                <a:solidFill>
                  <a:schemeClr val="accent2"/>
                </a:solidFill>
              </a:rPr>
              <a:t>Repository: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err="1"/>
              <a:t>Github</a:t>
            </a:r>
            <a:r>
              <a:rPr lang="en-US" sz="1600"/>
              <a:t>: </a:t>
            </a:r>
            <a:r>
              <a:rPr lang="en-US" sz="1600">
                <a:hlinkClick r:id="rId4"/>
              </a:rPr>
              <a:t>https://github.com/5G-Super-Blue-Print/5G-Cloud-Native-Demo-Documentation-2021</a:t>
            </a:r>
            <a:endParaRPr lang="en-US" sz="16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Google Drive: </a:t>
            </a:r>
            <a:r>
              <a:rPr lang="en-US" sz="1600">
                <a:hlinkClick r:id="rId5"/>
              </a:rPr>
              <a:t>https://drive.google.com/drive/folders/1y0I6u7CtN6iwxdgqztAmk2hM-9EjzkIX</a:t>
            </a:r>
            <a:endParaRPr lang="en-US" sz="1600"/>
          </a:p>
          <a:p>
            <a:endParaRPr lang="en-CA"/>
          </a:p>
        </p:txBody>
      </p:sp>
      <p:pic>
        <p:nvPicPr>
          <p:cNvPr id="15" name="Google Shape;79;p9">
            <a:extLst>
              <a:ext uri="{FF2B5EF4-FFF2-40B4-BE49-F238E27FC236}">
                <a16:creationId xmlns:a16="http://schemas.microsoft.com/office/drawing/2014/main" id="{FC9B4FCD-4BE7-47D2-A1C4-24F8846CD86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86085" y="393200"/>
            <a:ext cx="948715" cy="485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598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500;p20">
            <a:extLst>
              <a:ext uri="{FF2B5EF4-FFF2-40B4-BE49-F238E27FC236}">
                <a16:creationId xmlns:a16="http://schemas.microsoft.com/office/drawing/2014/main" id="{5DA36098-361B-7B41-8231-B94D47A2CF2F}"/>
              </a:ext>
            </a:extLst>
          </p:cNvPr>
          <p:cNvSpPr/>
          <p:nvPr/>
        </p:nvSpPr>
        <p:spPr>
          <a:xfrm>
            <a:off x="1" y="-310"/>
            <a:ext cx="2633239" cy="6858311"/>
          </a:xfrm>
          <a:prstGeom prst="rect">
            <a:avLst/>
          </a:prstGeom>
          <a:solidFill>
            <a:srgbClr val="F15B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</p:txBody>
      </p:sp>
      <p:sp>
        <p:nvSpPr>
          <p:cNvPr id="23" name="Google Shape;502;p20">
            <a:extLst>
              <a:ext uri="{FF2B5EF4-FFF2-40B4-BE49-F238E27FC236}">
                <a16:creationId xmlns:a16="http://schemas.microsoft.com/office/drawing/2014/main" id="{876CD321-F55C-C94C-B949-20409AD11041}"/>
              </a:ext>
            </a:extLst>
          </p:cNvPr>
          <p:cNvSpPr/>
          <p:nvPr/>
        </p:nvSpPr>
        <p:spPr>
          <a:xfrm>
            <a:off x="1431775" y="2612875"/>
            <a:ext cx="2362500" cy="23625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</p:txBody>
      </p:sp>
      <p:sp>
        <p:nvSpPr>
          <p:cNvPr id="24" name="Google Shape;503;p20">
            <a:extLst>
              <a:ext uri="{FF2B5EF4-FFF2-40B4-BE49-F238E27FC236}">
                <a16:creationId xmlns:a16="http://schemas.microsoft.com/office/drawing/2014/main" id="{EE9024A1-E71E-CE40-8B31-0FA4EF3A4F4A}"/>
              </a:ext>
            </a:extLst>
          </p:cNvPr>
          <p:cNvSpPr txBox="1"/>
          <p:nvPr/>
        </p:nvSpPr>
        <p:spPr>
          <a:xfrm>
            <a:off x="4171927" y="1664967"/>
            <a:ext cx="63318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7200" b="1" i="0" u="none" strike="noStrike" kern="0" cap="none" spc="0" normalizeH="0" baseline="0" noProof="0">
                <a:ln>
                  <a:noFill/>
                </a:ln>
                <a:solidFill>
                  <a:srgbClr val="0098FC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Montserrat ExtraBold"/>
              </a:rPr>
              <a:t>THANK YOU</a:t>
            </a:r>
            <a:endParaRPr kumimoji="0" lang="en-US" sz="7200" b="1" i="0" u="none" strike="noStrike" kern="0" cap="none" spc="0" normalizeH="0" baseline="0" noProof="0">
              <a:ln>
                <a:noFill/>
              </a:ln>
              <a:solidFill>
                <a:srgbClr val="0098FC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sp>
        <p:nvSpPr>
          <p:cNvPr id="25" name="Google Shape;506;p20">
            <a:extLst>
              <a:ext uri="{FF2B5EF4-FFF2-40B4-BE49-F238E27FC236}">
                <a16:creationId xmlns:a16="http://schemas.microsoft.com/office/drawing/2014/main" id="{CE2A6806-0F71-FE42-8AA5-3A490E37D4DA}"/>
              </a:ext>
            </a:extLst>
          </p:cNvPr>
          <p:cNvSpPr txBox="1"/>
          <p:nvPr/>
        </p:nvSpPr>
        <p:spPr>
          <a:xfrm>
            <a:off x="4667066" y="4487716"/>
            <a:ext cx="326621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https://www.wavelabs.ai/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26" name="Google Shape;507;p20">
            <a:extLst>
              <a:ext uri="{FF2B5EF4-FFF2-40B4-BE49-F238E27FC236}">
                <a16:creationId xmlns:a16="http://schemas.microsoft.com/office/drawing/2014/main" id="{F5994917-4DF1-B844-BE38-D785CFAE9163}"/>
              </a:ext>
            </a:extLst>
          </p:cNvPr>
          <p:cNvSpPr txBox="1"/>
          <p:nvPr/>
        </p:nvSpPr>
        <p:spPr>
          <a:xfrm>
            <a:off x="8658359" y="4476517"/>
            <a:ext cx="30210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info@wavelabs.ai</a:t>
            </a:r>
          </a:p>
        </p:txBody>
      </p:sp>
      <p:pic>
        <p:nvPicPr>
          <p:cNvPr id="27" name="Google Shape;508;p20">
            <a:extLst>
              <a:ext uri="{FF2B5EF4-FFF2-40B4-BE49-F238E27FC236}">
                <a16:creationId xmlns:a16="http://schemas.microsoft.com/office/drawing/2014/main" id="{6AE6FF24-3242-5F46-9A7E-12A261525AD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9403" y="3006901"/>
            <a:ext cx="1834679" cy="1834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3">
            <a:extLst>
              <a:ext uri="{FF2B5EF4-FFF2-40B4-BE49-F238E27FC236}">
                <a16:creationId xmlns:a16="http://schemas.microsoft.com/office/drawing/2014/main" id="{E7BDB122-46C7-C447-8594-179303A780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073"/>
          <a:stretch/>
        </p:blipFill>
        <p:spPr>
          <a:xfrm>
            <a:off x="5684630" y="3929562"/>
            <a:ext cx="3306956" cy="248413"/>
          </a:xfrm>
          <a:prstGeom prst="rect">
            <a:avLst/>
          </a:prstGeom>
        </p:spPr>
      </p:pic>
      <p:pic>
        <p:nvPicPr>
          <p:cNvPr id="29" name="Graphic 4" descr="Internet with solid fill">
            <a:extLst>
              <a:ext uri="{FF2B5EF4-FFF2-40B4-BE49-F238E27FC236}">
                <a16:creationId xmlns:a16="http://schemas.microsoft.com/office/drawing/2014/main" id="{F0140431-8D16-1E49-A9B5-FEC8A9CB0D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6090" y="4440885"/>
            <a:ext cx="437377" cy="437377"/>
          </a:xfrm>
          <a:prstGeom prst="rect">
            <a:avLst/>
          </a:prstGeom>
        </p:spPr>
      </p:pic>
      <p:pic>
        <p:nvPicPr>
          <p:cNvPr id="30" name="Graphic 5" descr="Envelope with solid fill">
            <a:extLst>
              <a:ext uri="{FF2B5EF4-FFF2-40B4-BE49-F238E27FC236}">
                <a16:creationId xmlns:a16="http://schemas.microsoft.com/office/drawing/2014/main" id="{A79EFEA3-2F5B-6C45-8CAF-403A5A84FC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18068" y="4494644"/>
            <a:ext cx="340291" cy="329853"/>
          </a:xfrm>
          <a:prstGeom prst="rect">
            <a:avLst/>
          </a:prstGeom>
        </p:spPr>
      </p:pic>
      <p:pic>
        <p:nvPicPr>
          <p:cNvPr id="31" name="Google Shape;298;p15" descr="light logo">
            <a:extLst>
              <a:ext uri="{FF2B5EF4-FFF2-40B4-BE49-F238E27FC236}">
                <a16:creationId xmlns:a16="http://schemas.microsoft.com/office/drawing/2014/main" id="{1EB5B431-3D8A-B242-8549-07ACE3C39F37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41238" y="3262268"/>
            <a:ext cx="1153927" cy="5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19E1D8E-B9C9-3244-915D-56FBA7717C44}"/>
              </a:ext>
            </a:extLst>
          </p:cNvPr>
          <p:cNvSpPr txBox="1"/>
          <p:nvPr/>
        </p:nvSpPr>
        <p:spPr>
          <a:xfrm>
            <a:off x="5226049" y="4833602"/>
            <a:ext cx="4169423" cy="13352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Verdana"/>
                <a:ea typeface="Verdana"/>
                <a:cs typeface="Verdana" panose="020B0604030504040204" pitchFamily="34" charset="0"/>
                <a:sym typeface="Arial"/>
              </a:rPr>
              <a:t>Parthiban Nalliamudali</a:t>
            </a: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0070C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  <a:p>
            <a:pPr marL="0" marR="0" lvl="0" indent="0" algn="ctr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 panose="020B0604030504040204" pitchFamily="34" charset="0"/>
                <a:sym typeface="Arial"/>
              </a:rPr>
              <a:t>Associate Director, </a:t>
            </a:r>
          </a:p>
          <a:p>
            <a:pPr marL="0" marR="0" lvl="0" indent="0" algn="ctr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 panose="020B0604030504040204" pitchFamily="34" charset="0"/>
                <a:sym typeface="Arial"/>
              </a:rPr>
              <a:t>Solution Engineering, Connectivity. </a:t>
            </a: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Verdana"/>
              <a:cs typeface="Verdana" panose="020B060403050404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B9D4BE-02AD-E142-AE2F-2D891CA13592}"/>
              </a:ext>
            </a:extLst>
          </p:cNvPr>
          <p:cNvSpPr txBox="1"/>
          <p:nvPr/>
        </p:nvSpPr>
        <p:spPr>
          <a:xfrm>
            <a:off x="4602756" y="6173205"/>
            <a:ext cx="262822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 panose="020B0604030504040204" pitchFamily="34" charset="0"/>
                <a:sym typeface="Arial"/>
              </a:rPr>
              <a:t>parthiban@wavelabs.ai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Verdana"/>
              <a:cs typeface="Verdana" panose="020B0604030504040204" pitchFamily="34" charset="0"/>
              <a:sym typeface="Arial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6E9356-44CE-1D4D-9A13-069B04E06EFB}"/>
              </a:ext>
            </a:extLst>
          </p:cNvPr>
          <p:cNvSpPr txBox="1"/>
          <p:nvPr/>
        </p:nvSpPr>
        <p:spPr>
          <a:xfrm>
            <a:off x="8600358" y="6173065"/>
            <a:ext cx="2388457" cy="3539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 panose="020B0604030504040204" pitchFamily="34" charset="0"/>
                <a:sym typeface="Arial"/>
              </a:rPr>
              <a:t>+91-7022903371</a:t>
            </a:r>
            <a:endParaRPr kumimoji="0" lang="en-US" sz="1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pic>
        <p:nvPicPr>
          <p:cNvPr id="36" name="Graphic 5" descr="Envelope with solid fill">
            <a:extLst>
              <a:ext uri="{FF2B5EF4-FFF2-40B4-BE49-F238E27FC236}">
                <a16:creationId xmlns:a16="http://schemas.microsoft.com/office/drawing/2014/main" id="{4B11247A-744D-8E40-AA98-85414E098F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62465" y="6181424"/>
            <a:ext cx="340291" cy="32985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F0E04E0-B396-014A-9FAE-AA49D3B467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62027" y="6206613"/>
            <a:ext cx="238331" cy="293329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29DB18F-5C5B-274A-B9DA-0196489434CD}"/>
              </a:ext>
            </a:extLst>
          </p:cNvPr>
          <p:cNvCxnSpPr>
            <a:cxnSpLocks/>
          </p:cNvCxnSpPr>
          <p:nvPr/>
        </p:nvCxnSpPr>
        <p:spPr>
          <a:xfrm flipV="1">
            <a:off x="5489424" y="5460565"/>
            <a:ext cx="3710842" cy="16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1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4a5bf7e-fd5e-4d40-a7e7-4f444d2b6373">
      <Terms xmlns="http://schemas.microsoft.com/office/infopath/2007/PartnerControls"/>
    </lcf76f155ced4ddcb4097134ff3c332f>
    <TaxCatchAll xmlns="f9f5d973-96aa-455a-88fe-225cbf48d2e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3A621852AFE94CB228CB08D8CA93F3" ma:contentTypeVersion="15" ma:contentTypeDescription="Create a new document." ma:contentTypeScope="" ma:versionID="6f5ac9df5eae49f780c05755fc6efccb">
  <xsd:schema xmlns:xsd="http://www.w3.org/2001/XMLSchema" xmlns:xs="http://www.w3.org/2001/XMLSchema" xmlns:p="http://schemas.microsoft.com/office/2006/metadata/properties" xmlns:ns2="14a5bf7e-fd5e-4d40-a7e7-4f444d2b6373" xmlns:ns3="f9f5d973-96aa-455a-88fe-225cbf48d2e3" targetNamespace="http://schemas.microsoft.com/office/2006/metadata/properties" ma:root="true" ma:fieldsID="1a77ac5130f85ded7377cc5ef5fed576" ns2:_="" ns3:_="">
    <xsd:import namespace="14a5bf7e-fd5e-4d40-a7e7-4f444d2b6373"/>
    <xsd:import namespace="f9f5d973-96aa-455a-88fe-225cbf48d2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a5bf7e-fd5e-4d40-a7e7-4f444d2b63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2f1f8303-890c-49b9-b4fe-100a2bc83c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f5d973-96aa-455a-88fe-225cbf48d2e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6a6b3ace-a0ad-4a49-aa2f-08cd9a57e8fb}" ma:internalName="TaxCatchAll" ma:showField="CatchAllData" ma:web="f9f5d973-96aa-455a-88fe-225cbf48d2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3218D4-E4E3-45DF-9DC3-D9BDDF9E1223}">
  <ds:schemaRefs>
    <ds:schemaRef ds:uri="14a5bf7e-fd5e-4d40-a7e7-4f444d2b6373"/>
    <ds:schemaRef ds:uri="f9f5d973-96aa-455a-88fe-225cbf48d2e3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6C21774-7A07-46F0-9C77-0E4F795AEA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5997C4-22A5-465A-8513-9B053B0993DD}">
  <ds:schemaRefs>
    <ds:schemaRef ds:uri="14a5bf7e-fd5e-4d40-a7e7-4f444d2b6373"/>
    <ds:schemaRef ds:uri="f9f5d973-96aa-455a-88fe-225cbf48d2e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4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Office Theme</vt:lpstr>
      <vt:lpstr>6_Office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Micky  Kumar</dc:creator>
  <cp:revision>42</cp:revision>
  <dcterms:created xsi:type="dcterms:W3CDTF">2022-02-18T03:38:47Z</dcterms:created>
  <dcterms:modified xsi:type="dcterms:W3CDTF">2022-03-21T09:36:13Z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0x0101001E3A621852AFE94CB228CB08D8CA93F3</vt:lpwstr>
  </property>
  <property fmtid="{D5CDD505-2E9C-101B-9397-08002B2CF9AE}" pid="3" name="MediaServiceImageTags">
    <vt:lpwstr/>
  </property>
</Properties>
</file>