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sldIdLst>
    <p:sldId id="6730" r:id="rId6"/>
    <p:sldId id="6636" r:id="rId7"/>
    <p:sldId id="6727" r:id="rId8"/>
    <p:sldId id="6729" r:id="rId9"/>
    <p:sldId id="6728" r:id="rId10"/>
    <p:sldId id="65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34944-3293-4151-A385-392DEC1E4E1D}" v="2" dt="2022-03-10T14:58:00.602"/>
    <p1510:client id="{6435FEDE-7D65-221B-2BB0-054A02F5F1AE}" v="64" dt="2022-03-24T01:40:58.017"/>
    <p1510:client id="{6796F9C5-2586-C78B-7A65-187A7E7FBCD5}" v="26" dt="2022-03-10T04:22:05.061"/>
    <p1510:client id="{6D165292-EF91-4A5C-51C5-EBF51CCB19D4}" v="153" dt="2022-03-10T04:18:53.473"/>
    <p1510:client id="{6E839F4A-CCCF-BE91-429D-0CF3E242258A}" v="20" dt="2022-03-10T03:44:21.310"/>
    <p1510:client id="{C304A702-AF3C-6A8F-9E1A-6CE3F2E8171D}" v="94" dt="2022-03-10T04:15:29.918"/>
    <p1510:client id="{C8E0F972-653D-3338-BDC6-814E65BF0C19}" v="2" dt="2022-03-31T04:33:31.503"/>
    <p1510:client id="{D3C22DC6-EABE-7645-8D1D-DB35DE03973E}" v="14" dt="2022-03-10T15:16:52.061"/>
    <p1510:client id="{EE0C867D-511A-CA4C-95A7-1613A01DF02B}" v="6" dt="2022-04-01T01:13:57.779"/>
    <p1510:client id="{F14A10C4-8D51-4F21-CD36-D0FEB632B324}" v="3" dt="2022-03-10T07:53:44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  Sundaram" userId="S::shanmuga.sundaram@wavelabs.ai::f1445e87-e1e2-43a5-953b-7df1933dd1e5" providerId="AD" clId="Web-{CD4C7513-E14A-5D55-AEAB-C7F796A7A4E6}"/>
    <pc:docChg chg="modSld">
      <pc:chgData name="Shanmuga  Sundaram" userId="S::shanmuga.sundaram@wavelabs.ai::f1445e87-e1e2-43a5-953b-7df1933dd1e5" providerId="AD" clId="Web-{CD4C7513-E14A-5D55-AEAB-C7F796A7A4E6}" dt="2022-03-04T03:41:55.486" v="33" actId="20577"/>
      <pc:docMkLst>
        <pc:docMk/>
      </pc:docMkLst>
      <pc:sldChg chg="modSp">
        <pc:chgData name="Shanmuga  Sundaram" userId="S::shanmuga.sundaram@wavelabs.ai::f1445e87-e1e2-43a5-953b-7df1933dd1e5" providerId="AD" clId="Web-{CD4C7513-E14A-5D55-AEAB-C7F796A7A4E6}" dt="2022-03-04T03:41:55.486" v="33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CD4C7513-E14A-5D55-AEAB-C7F796A7A4E6}" dt="2022-03-04T03:41:55.486" v="3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Parthiban N" userId="S::parthiban@wavelabs.ai::4c180a6f-7ad4-473c-a2da-911ae53e4a50" providerId="AD" clId="Web-{27F51E44-032F-3AEE-BF48-D06BAAB1C91F}"/>
    <pc:docChg chg="modSld">
      <pc:chgData name="Parthiban N" userId="S::parthiban@wavelabs.ai::4c180a6f-7ad4-473c-a2da-911ae53e4a50" providerId="AD" clId="Web-{27F51E44-032F-3AEE-BF48-D06BAAB1C91F}" dt="2022-02-24T15:02:04.822" v="23" actId="20577"/>
      <pc:docMkLst>
        <pc:docMk/>
      </pc:docMkLst>
      <pc:sldChg chg="modSp">
        <pc:chgData name="Parthiban N" userId="S::parthiban@wavelabs.ai::4c180a6f-7ad4-473c-a2da-911ae53e4a50" providerId="AD" clId="Web-{27F51E44-032F-3AEE-BF48-D06BAAB1C91F}" dt="2022-02-24T15:02:04.822" v="23" actId="20577"/>
        <pc:sldMkLst>
          <pc:docMk/>
          <pc:sldMk cId="287650023" sldId="6724"/>
        </pc:sldMkLst>
        <pc:spChg chg="mod">
          <ac:chgData name="Parthiban N" userId="S::parthiban@wavelabs.ai::4c180a6f-7ad4-473c-a2da-911ae53e4a50" providerId="AD" clId="Web-{27F51E44-032F-3AEE-BF48-D06BAAB1C91F}" dt="2022-02-24T15:02:04.822" v="2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6D165292-EF91-4A5C-51C5-EBF51CCB19D4}"/>
    <pc:docChg chg="modSld">
      <pc:chgData name="Shanmuga  Sundaram" userId="S::shanmuga.sundaram@wavelabs.ai::f1445e87-e1e2-43a5-953b-7df1933dd1e5" providerId="AD" clId="Web-{6D165292-EF91-4A5C-51C5-EBF51CCB19D4}" dt="2022-03-10T04:18:53.473" v="155" actId="20577"/>
      <pc:docMkLst>
        <pc:docMk/>
      </pc:docMkLst>
      <pc:sldChg chg="modSp">
        <pc:chgData name="Shanmuga  Sundaram" userId="S::shanmuga.sundaram@wavelabs.ai::f1445e87-e1e2-43a5-953b-7df1933dd1e5" providerId="AD" clId="Web-{6D165292-EF91-4A5C-51C5-EBF51CCB19D4}" dt="2022-03-10T04:18:53.473" v="155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D165292-EF91-4A5C-51C5-EBF51CCB19D4}" dt="2022-03-10T04:18:53.473" v="155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DCE333A4-9421-2990-1F14-4291402BE2D8}"/>
    <pc:docChg chg="modSld">
      <pc:chgData name="Shanmuga  Sundaram" userId="S::shanmuga.sundaram@wavelabs.ai::f1445e87-e1e2-43a5-953b-7df1933dd1e5" providerId="AD" clId="Web-{DCE333A4-9421-2990-1F14-4291402BE2D8}" dt="2022-03-04T03:46:34.033" v="43" actId="1076"/>
      <pc:docMkLst>
        <pc:docMk/>
      </pc:docMkLst>
      <pc:sldChg chg="modSp">
        <pc:chgData name="Shanmuga  Sundaram" userId="S::shanmuga.sundaram@wavelabs.ai::f1445e87-e1e2-43a5-953b-7df1933dd1e5" providerId="AD" clId="Web-{DCE333A4-9421-2990-1F14-4291402BE2D8}" dt="2022-03-04T03:44:59.266" v="15" actId="14100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DCE333A4-9421-2990-1F14-4291402BE2D8}" dt="2022-03-04T03:44:59.266" v="15" actId="14100"/>
          <ac:spMkLst>
            <pc:docMk/>
            <pc:sldMk cId="1846245078" sldId="6636"/>
            <ac:spMk id="11" creationId="{8E2652D0-8BA7-4F85-8A02-5B690DF98FA0}"/>
          </ac:spMkLst>
        </pc:spChg>
      </pc:sldChg>
      <pc:sldChg chg="modSp">
        <pc:chgData name="Shanmuga  Sundaram" userId="S::shanmuga.sundaram@wavelabs.ai::f1445e87-e1e2-43a5-953b-7df1933dd1e5" providerId="AD" clId="Web-{DCE333A4-9421-2990-1F14-4291402BE2D8}" dt="2022-03-04T03:46:34.033" v="43" actId="1076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DCE333A4-9421-2990-1F14-4291402BE2D8}" dt="2022-03-04T03:46:34.033" v="43" actId="107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DCE333A4-9421-2990-1F14-4291402BE2D8}" dt="2022-03-04T03:46:14.048" v="41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DCE333A4-9421-2990-1F14-4291402BE2D8}" dt="2022-03-04T03:46:23.423" v="42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C8E0F972-653D-3338-BDC6-814E65BF0C19}"/>
    <pc:docChg chg="modSld">
      <pc:chgData name="Shanmuga  Sundaram" userId="S::shanmuga.sundaram@wavelabs.ai::f1445e87-e1e2-43a5-953b-7df1933dd1e5" providerId="AD" clId="Web-{C8E0F972-653D-3338-BDC6-814E65BF0C19}" dt="2022-03-31T04:33:31.503" v="1" actId="20577"/>
      <pc:docMkLst>
        <pc:docMk/>
      </pc:docMkLst>
      <pc:sldChg chg="modSp">
        <pc:chgData name="Shanmuga  Sundaram" userId="S::shanmuga.sundaram@wavelabs.ai::f1445e87-e1e2-43a5-953b-7df1933dd1e5" providerId="AD" clId="Web-{C8E0F972-653D-3338-BDC6-814E65BF0C19}" dt="2022-03-31T04:33:31.503" v="1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C8E0F972-653D-3338-BDC6-814E65BF0C19}" dt="2022-03-31T04:33:31.503" v="1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F14A10C4-8D51-4F21-CD36-D0FEB632B324}"/>
    <pc:docChg chg="modSld">
      <pc:chgData name="Shanmuga  Sundaram" userId="S::shanmuga.sundaram@wavelabs.ai::f1445e87-e1e2-43a5-953b-7df1933dd1e5" providerId="AD" clId="Web-{F14A10C4-8D51-4F21-CD36-D0FEB632B324}" dt="2022-03-10T07:53:44.260" v="4" actId="20577"/>
      <pc:docMkLst>
        <pc:docMk/>
      </pc:docMkLst>
      <pc:sldChg chg="modSp">
        <pc:chgData name="Shanmuga  Sundaram" userId="S::shanmuga.sundaram@wavelabs.ai::f1445e87-e1e2-43a5-953b-7df1933dd1e5" providerId="AD" clId="Web-{F14A10C4-8D51-4F21-CD36-D0FEB632B324}" dt="2022-03-10T07:53:44.260" v="4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F14A10C4-8D51-4F21-CD36-D0FEB632B324}" dt="2022-03-10T07:53:44.260" v="4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6435FEDE-7D65-221B-2BB0-054A02F5F1AE}"/>
    <pc:docChg chg="addSld modSld">
      <pc:chgData name="Shanmuga  Sundaram" userId="S::shanmuga.sundaram@wavelabs.ai::f1445e87-e1e2-43a5-953b-7df1933dd1e5" providerId="AD" clId="Web-{6435FEDE-7D65-221B-2BB0-054A02F5F1AE}" dt="2022-03-24T01:40:58.017" v="64" actId="20577"/>
      <pc:docMkLst>
        <pc:docMk/>
      </pc:docMkLst>
      <pc:sldChg chg="modSp">
        <pc:chgData name="Shanmuga  Sundaram" userId="S::shanmuga.sundaram@wavelabs.ai::f1445e87-e1e2-43a5-953b-7df1933dd1e5" providerId="AD" clId="Web-{6435FEDE-7D65-221B-2BB0-054A02F5F1AE}" dt="2022-03-24T01:40:58.017" v="64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435FEDE-7D65-221B-2BB0-054A02F5F1AE}" dt="2022-03-24T01:40:58.017" v="64" actId="20577"/>
          <ac:spMkLst>
            <pc:docMk/>
            <pc:sldMk cId="3135092411" sldId="6727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6435FEDE-7D65-221B-2BB0-054A02F5F1AE}" dt="2022-03-24T01:35:12.762" v="2" actId="20577"/>
          <ac:spMkLst>
            <pc:docMk/>
            <pc:sldMk cId="3135092411" sldId="6727"/>
            <ac:spMk id="148" creationId="{B57F9830-1FC3-6843-B75C-BF6E8D3ADE72}"/>
          </ac:spMkLst>
        </pc:spChg>
      </pc:sldChg>
      <pc:sldChg chg="add replId">
        <pc:chgData name="Shanmuga  Sundaram" userId="S::shanmuga.sundaram@wavelabs.ai::f1445e87-e1e2-43a5-953b-7df1933dd1e5" providerId="AD" clId="Web-{6435FEDE-7D65-221B-2BB0-054A02F5F1AE}" dt="2022-03-24T01:35:02.699" v="0"/>
        <pc:sldMkLst>
          <pc:docMk/>
          <pc:sldMk cId="3781336650" sldId="6729"/>
        </pc:sldMkLst>
      </pc:sldChg>
    </pc:docChg>
  </pc:docChgLst>
  <pc:docChgLst>
    <pc:chgData name="Shanmuga  Sundaram" userId="S::shanmuga.sundaram@wavelabs.ai::f1445e87-e1e2-43a5-953b-7df1933dd1e5" providerId="AD" clId="Web-{93BAC46B-8C63-23A8-A5F0-3BF963690DA7}"/>
    <pc:docChg chg="addSld delSld modSld sldOrd addMainMaster">
      <pc:chgData name="Shanmuga  Sundaram" userId="S::shanmuga.sundaram@wavelabs.ai::f1445e87-e1e2-43a5-953b-7df1933dd1e5" providerId="AD" clId="Web-{93BAC46B-8C63-23A8-A5F0-3BF963690DA7}" dt="2022-03-09T02:07:28.291" v="42"/>
      <pc:docMkLst>
        <pc:docMk/>
      </pc:docMkLst>
      <pc:sldChg chg="addSp delSp modSp">
        <pc:chgData name="Shanmuga  Sundaram" userId="S::shanmuga.sundaram@wavelabs.ai::f1445e87-e1e2-43a5-953b-7df1933dd1e5" providerId="AD" clId="Web-{93BAC46B-8C63-23A8-A5F0-3BF963690DA7}" dt="2022-03-09T02:05:55.508" v="40"/>
        <pc:sldMkLst>
          <pc:docMk/>
          <pc:sldMk cId="3943834878" sldId="6556"/>
        </pc:sldMkLst>
        <pc:spChg chg="add">
          <ac:chgData name="Shanmuga  Sundaram" userId="S::shanmuga.sundaram@wavelabs.ai::f1445e87-e1e2-43a5-953b-7df1933dd1e5" providerId="AD" clId="Web-{93BAC46B-8C63-23A8-A5F0-3BF963690DA7}" dt="2022-03-09T02:04:52.851" v="30"/>
          <ac:spMkLst>
            <pc:docMk/>
            <pc:sldMk cId="3943834878" sldId="6556"/>
            <ac:spMk id="18" creationId="{9757B28F-82D9-4E71-961A-0ED1FD565CB5}"/>
          </ac:spMkLst>
        </pc:spChg>
        <pc:spChg chg="add">
          <ac:chgData name="Shanmuga  Sundaram" userId="S::shanmuga.sundaram@wavelabs.ai::f1445e87-e1e2-43a5-953b-7df1933dd1e5" providerId="AD" clId="Web-{93BAC46B-8C63-23A8-A5F0-3BF963690DA7}" dt="2022-03-09T02:05:46.539" v="38"/>
          <ac:spMkLst>
            <pc:docMk/>
            <pc:sldMk cId="3943834878" sldId="6556"/>
            <ac:spMk id="19" creationId="{22A53358-CA40-4DB9-B327-0EE42A195B85}"/>
          </ac:spMkLst>
        </pc:spChg>
        <pc:spChg chg="add">
          <ac:chgData name="Shanmuga  Sundaram" userId="S::shanmuga.sundaram@wavelabs.ai::f1445e87-e1e2-43a5-953b-7df1933dd1e5" providerId="AD" clId="Web-{93BAC46B-8C63-23A8-A5F0-3BF963690DA7}" dt="2022-03-09T02:05:55.508" v="40"/>
          <ac:spMkLst>
            <pc:docMk/>
            <pc:sldMk cId="3943834878" sldId="6556"/>
            <ac:spMk id="20" creationId="{8786D538-8D21-4F3B-A2E0-010AA93C5AA1}"/>
          </ac:spMkLst>
        </pc:spChg>
        <pc:spChg chg="del">
          <ac:chgData name="Shanmuga  Sundaram" userId="S::shanmuga.sundaram@wavelabs.ai::f1445e87-e1e2-43a5-953b-7df1933dd1e5" providerId="AD" clId="Web-{93BAC46B-8C63-23A8-A5F0-3BF963690DA7}" dt="2022-03-09T02:04:51.414" v="29"/>
          <ac:spMkLst>
            <pc:docMk/>
            <pc:sldMk cId="3943834878" sldId="6556"/>
            <ac:spMk id="33" creationId="{219E1D8E-B9C9-3244-915D-56FBA7717C44}"/>
          </ac:spMkLst>
        </pc:spChg>
        <pc:spChg chg="del mod">
          <ac:chgData name="Shanmuga  Sundaram" userId="S::shanmuga.sundaram@wavelabs.ai::f1445e87-e1e2-43a5-953b-7df1933dd1e5" providerId="AD" clId="Web-{93BAC46B-8C63-23A8-A5F0-3BF963690DA7}" dt="2022-03-09T02:05:38.570" v="37"/>
          <ac:spMkLst>
            <pc:docMk/>
            <pc:sldMk cId="3943834878" sldId="6556"/>
            <ac:spMk id="34" creationId="{D4B9D4BE-02AD-E142-AE2F-2D891CA13592}"/>
          </ac:spMkLst>
        </pc:spChg>
        <pc:spChg chg="del">
          <ac:chgData name="Shanmuga  Sundaram" userId="S::shanmuga.sundaram@wavelabs.ai::f1445e87-e1e2-43a5-953b-7df1933dd1e5" providerId="AD" clId="Web-{93BAC46B-8C63-23A8-A5F0-3BF963690DA7}" dt="2022-03-09T02:05:54.383" v="39"/>
          <ac:spMkLst>
            <pc:docMk/>
            <pc:sldMk cId="3943834878" sldId="6556"/>
            <ac:spMk id="35" creationId="{3E6E9356-44CE-1D4D-9A13-069B04E06EFB}"/>
          </ac:spMkLst>
        </pc:spChg>
      </pc:sldChg>
      <pc:sldChg chg="modSp">
        <pc:chgData name="Shanmuga  Sundaram" userId="S::shanmuga.sundaram@wavelabs.ai::f1445e87-e1e2-43a5-953b-7df1933dd1e5" providerId="AD" clId="Web-{93BAC46B-8C63-23A8-A5F0-3BF963690DA7}" dt="2022-03-09T02:04:14.335" v="28" actId="20577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93BAC46B-8C63-23A8-A5F0-3BF963690DA7}" dt="2022-03-09T02:04:14.335" v="28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del">
        <pc:chgData name="Shanmuga  Sundaram" userId="S::shanmuga.sundaram@wavelabs.ai::f1445e87-e1e2-43a5-953b-7df1933dd1e5" providerId="AD" clId="Web-{93BAC46B-8C63-23A8-A5F0-3BF963690DA7}" dt="2022-03-09T02:07:28.291" v="42"/>
        <pc:sldMkLst>
          <pc:docMk/>
          <pc:sldMk cId="287650023" sldId="6724"/>
        </pc:sldMkLst>
      </pc:sldChg>
      <pc:sldChg chg="new del ord">
        <pc:chgData name="Shanmuga  Sundaram" userId="S::shanmuga.sundaram@wavelabs.ai::f1445e87-e1e2-43a5-953b-7df1933dd1e5" providerId="AD" clId="Web-{93BAC46B-8C63-23A8-A5F0-3BF963690DA7}" dt="2022-03-09T02:02:11.224" v="3"/>
        <pc:sldMkLst>
          <pc:docMk/>
          <pc:sldMk cId="135918043" sldId="6725"/>
        </pc:sldMkLst>
      </pc:sldChg>
      <pc:sldChg chg="modSp add">
        <pc:chgData name="Shanmuga  Sundaram" userId="S::shanmuga.sundaram@wavelabs.ai::f1445e87-e1e2-43a5-953b-7df1933dd1e5" providerId="AD" clId="Web-{93BAC46B-8C63-23A8-A5F0-3BF963690DA7}" dt="2022-03-09T02:03:02.990" v="15" actId="20577"/>
        <pc:sldMkLst>
          <pc:docMk/>
          <pc:sldMk cId="84874993" sldId="6726"/>
        </pc:sldMkLst>
        <pc:spChg chg="mod">
          <ac:chgData name="Shanmuga  Sundaram" userId="S::shanmuga.sundaram@wavelabs.ai::f1445e87-e1e2-43a5-953b-7df1933dd1e5" providerId="AD" clId="Web-{93BAC46B-8C63-23A8-A5F0-3BF963690DA7}" dt="2022-03-09T02:03:02.990" v="15" actId="20577"/>
          <ac:spMkLst>
            <pc:docMk/>
            <pc:sldMk cId="84874993" sldId="6726"/>
            <ac:spMk id="15" creationId="{9B5197B8-FEA4-4DE4-8897-219662502A8D}"/>
          </ac:spMkLst>
        </pc:spChg>
      </pc:sldChg>
      <pc:sldChg chg="add">
        <pc:chgData name="Shanmuga  Sundaram" userId="S::shanmuga.sundaram@wavelabs.ai::f1445e87-e1e2-43a5-953b-7df1933dd1e5" providerId="AD" clId="Web-{93BAC46B-8C63-23A8-A5F0-3BF963690DA7}" dt="2022-03-09T02:07:18.431" v="41"/>
        <pc:sldMkLst>
          <pc:docMk/>
          <pc:sldMk cId="3135092411" sldId="6727"/>
        </pc:sldMkLst>
      </pc:sldChg>
      <pc:sldMasterChg chg="add addSldLayout">
        <pc:chgData name="Shanmuga  Sundaram" userId="S::shanmuga.sundaram@wavelabs.ai::f1445e87-e1e2-43a5-953b-7df1933dd1e5" providerId="AD" clId="Web-{93BAC46B-8C63-23A8-A5F0-3BF963690DA7}" dt="2022-03-09T02:02:05.037" v="2"/>
        <pc:sldMasterMkLst>
          <pc:docMk/>
          <pc:sldMasterMk cId="1859250183" sldId="2147483661"/>
        </pc:sldMasterMkLst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095015181" sldId="2147483662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15528608" sldId="2147483663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08870814" sldId="2147483664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84732711" sldId="2147483665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68465569" sldId="2147483666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17879223" sldId="2147483667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95479700" sldId="2147483668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884711585" sldId="2147483669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849882547" sldId="2147483670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07817771" sldId="2147483671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256507089" sldId="2147483672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889408445" sldId="2147483673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298981493" sldId="2147483674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2744297955" sldId="2147483675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3457045414" sldId="2147483676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4175388249" sldId="2147483677"/>
          </pc:sldLayoutMkLst>
        </pc:sldLayoutChg>
        <pc:sldLayoutChg chg="add">
          <pc:chgData name="Shanmuga  Sundaram" userId="S::shanmuga.sundaram@wavelabs.ai::f1445e87-e1e2-43a5-953b-7df1933dd1e5" providerId="AD" clId="Web-{93BAC46B-8C63-23A8-A5F0-3BF963690DA7}" dt="2022-03-09T02:02:05.037" v="2"/>
          <pc:sldLayoutMkLst>
            <pc:docMk/>
            <pc:sldMasterMk cId="1859250183" sldId="2147483661"/>
            <pc:sldLayoutMk cId="1083839470" sldId="2147483678"/>
          </pc:sldLayoutMkLst>
        </pc:sldLayoutChg>
      </pc:sldMasterChg>
    </pc:docChg>
  </pc:docChgLst>
  <pc:docChgLst>
    <pc:chgData name="Parthiban N" userId="4c180a6f-7ad4-473c-a2da-911ae53e4a50" providerId="ADAL" clId="{61234944-3293-4151-A385-392DEC1E4E1D}"/>
    <pc:docChg chg="custSel delSld modSld delMainMaster">
      <pc:chgData name="Parthiban N" userId="4c180a6f-7ad4-473c-a2da-911ae53e4a50" providerId="ADAL" clId="{61234944-3293-4151-A385-392DEC1E4E1D}" dt="2022-03-10T14:58:18.527" v="5" actId="47"/>
      <pc:docMkLst>
        <pc:docMk/>
      </pc:docMkLst>
      <pc:sldChg chg="del">
        <pc:chgData name="Parthiban N" userId="4c180a6f-7ad4-473c-a2da-911ae53e4a50" providerId="ADAL" clId="{61234944-3293-4151-A385-392DEC1E4E1D}" dt="2022-03-10T14:58:18.527" v="5" actId="47"/>
        <pc:sldMkLst>
          <pc:docMk/>
          <pc:sldMk cId="1978583532" sldId="966"/>
        </pc:sldMkLst>
      </pc:sldChg>
      <pc:sldChg chg="addSp delSp modSp mod">
        <pc:chgData name="Parthiban N" userId="4c180a6f-7ad4-473c-a2da-911ae53e4a50" providerId="ADAL" clId="{61234944-3293-4151-A385-392DEC1E4E1D}" dt="2022-03-10T14:58:00.602" v="4"/>
        <pc:sldMkLst>
          <pc:docMk/>
          <pc:sldMk cId="84874993" sldId="6726"/>
        </pc:sldMkLst>
        <pc:spChg chg="ord">
          <ac:chgData name="Parthiban N" userId="4c180a6f-7ad4-473c-a2da-911ae53e4a50" providerId="ADAL" clId="{61234944-3293-4151-A385-392DEC1E4E1D}" dt="2022-03-10T14:57:52.702" v="2" actId="167"/>
          <ac:spMkLst>
            <pc:docMk/>
            <pc:sldMk cId="84874993" sldId="6726"/>
            <ac:spMk id="5" creationId="{514ECB31-2C46-2C44-9A6F-78031BBE407C}"/>
          </ac:spMkLst>
        </pc:spChg>
        <pc:picChg chg="del ord">
          <ac:chgData name="Parthiban N" userId="4c180a6f-7ad4-473c-a2da-911ae53e4a50" providerId="ADAL" clId="{61234944-3293-4151-A385-392DEC1E4E1D}" dt="2022-03-10T14:57:57.289" v="3" actId="478"/>
          <ac:picMkLst>
            <pc:docMk/>
            <pc:sldMk cId="84874993" sldId="6726"/>
            <ac:picMk id="7" creationId="{112B60B0-6A6B-3344-BF4C-31948D85EA3B}"/>
          </ac:picMkLst>
        </pc:picChg>
        <pc:picChg chg="add mod">
          <ac:chgData name="Parthiban N" userId="4c180a6f-7ad4-473c-a2da-911ae53e4a50" providerId="ADAL" clId="{61234944-3293-4151-A385-392DEC1E4E1D}" dt="2022-03-10T14:58:00.602" v="4"/>
          <ac:picMkLst>
            <pc:docMk/>
            <pc:sldMk cId="84874993" sldId="6726"/>
            <ac:picMk id="13" creationId="{F45064F6-C835-4D7E-8704-936569341B6A}"/>
          </ac:picMkLst>
        </pc:picChg>
      </pc:sldChg>
      <pc:sldMasterChg chg="del delSldLayout">
        <pc:chgData name="Parthiban N" userId="4c180a6f-7ad4-473c-a2da-911ae53e4a50" providerId="ADAL" clId="{61234944-3293-4151-A385-392DEC1E4E1D}" dt="2022-03-10T14:58:18.527" v="5" actId="47"/>
        <pc:sldMasterMkLst>
          <pc:docMk/>
          <pc:sldMasterMk cId="3966755837" sldId="2147483679"/>
        </pc:sldMasterMkLst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1301337994" sldId="2147483680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85273346" sldId="2147483681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1836426437" sldId="2147483682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917024030" sldId="2147483683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4042385312" sldId="2147483684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751040628" sldId="2147483685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755645259" sldId="2147483686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031682256" sldId="2147483687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3239740106" sldId="2147483688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1576900031" sldId="2147483689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4072684370" sldId="2147483690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853750745" sldId="2147483691"/>
          </pc:sldLayoutMkLst>
        </pc:sldLayoutChg>
        <pc:sldLayoutChg chg="del">
          <pc:chgData name="Parthiban N" userId="4c180a6f-7ad4-473c-a2da-911ae53e4a50" providerId="ADAL" clId="{61234944-3293-4151-A385-392DEC1E4E1D}" dt="2022-03-10T14:58:18.527" v="5" actId="47"/>
          <pc:sldLayoutMkLst>
            <pc:docMk/>
            <pc:sldMasterMk cId="3966755837" sldId="2147483679"/>
            <pc:sldLayoutMk cId="2295047081" sldId="2147483692"/>
          </pc:sldLayoutMkLst>
        </pc:sldLayoutChg>
      </pc:sldMasterChg>
    </pc:docChg>
  </pc:docChgLst>
  <pc:docChgLst>
    <pc:chgData name="Shanmuga  Sundaram" userId="S::shanmuga.sundaram@wavelabs.ai::f1445e87-e1e2-43a5-953b-7df1933dd1e5" providerId="AD" clId="Web-{D3C22DC6-EABE-7645-8D1D-DB35DE03973E}"/>
    <pc:docChg chg="modSld">
      <pc:chgData name="Shanmuga  Sundaram" userId="S::shanmuga.sundaram@wavelabs.ai::f1445e87-e1e2-43a5-953b-7df1933dd1e5" providerId="AD" clId="Web-{D3C22DC6-EABE-7645-8D1D-DB35DE03973E}" dt="2022-03-10T15:16:50.404" v="14" actId="20577"/>
      <pc:docMkLst>
        <pc:docMk/>
      </pc:docMkLst>
      <pc:sldChg chg="modSp">
        <pc:chgData name="Shanmuga  Sundaram" userId="S::shanmuga.sundaram@wavelabs.ai::f1445e87-e1e2-43a5-953b-7df1933dd1e5" providerId="AD" clId="Web-{D3C22DC6-EABE-7645-8D1D-DB35DE03973E}" dt="2022-03-10T15:16:50.404" v="14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D3C22DC6-EABE-7645-8D1D-DB35DE03973E}" dt="2022-03-10T15:16:50.404" v="14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1DB13C38-4B1F-AE31-9043-1AC6C8DF4DF6}"/>
    <pc:docChg chg="addSld modSld">
      <pc:chgData name="Shanmuga  Sundaram" userId="S::shanmuga.sundaram@wavelabs.ai::f1445e87-e1e2-43a5-953b-7df1933dd1e5" providerId="AD" clId="Web-{1DB13C38-4B1F-AE31-9043-1AC6C8DF4DF6}" dt="2022-03-09T02:19:14.790" v="116" actId="20577"/>
      <pc:docMkLst>
        <pc:docMk/>
      </pc:docMkLst>
      <pc:sldChg chg="modSp">
        <pc:chgData name="Shanmuga  Sundaram" userId="S::shanmuga.sundaram@wavelabs.ai::f1445e87-e1e2-43a5-953b-7df1933dd1e5" providerId="AD" clId="Web-{1DB13C38-4B1F-AE31-9043-1AC6C8DF4DF6}" dt="2022-03-09T02:19:14.790" v="116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1DB13C38-4B1F-AE31-9043-1AC6C8DF4DF6}" dt="2022-03-09T02:19:14.790" v="116" actId="20577"/>
          <ac:spMkLst>
            <pc:docMk/>
            <pc:sldMk cId="3135092411" sldId="6727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1DB13C38-4B1F-AE31-9043-1AC6C8DF4DF6}" dt="2022-03-09T02:12:06.847" v="4" actId="20577"/>
          <ac:spMkLst>
            <pc:docMk/>
            <pc:sldMk cId="3135092411" sldId="6727"/>
            <ac:spMk id="148" creationId="{B57F9830-1FC3-6843-B75C-BF6E8D3ADE72}"/>
          </ac:spMkLst>
        </pc:spChg>
      </pc:sldChg>
      <pc:sldChg chg="add replId">
        <pc:chgData name="Shanmuga  Sundaram" userId="S::shanmuga.sundaram@wavelabs.ai::f1445e87-e1e2-43a5-953b-7df1933dd1e5" providerId="AD" clId="Web-{1DB13C38-4B1F-AE31-9043-1AC6C8DF4DF6}" dt="2022-03-09T02:11:54.378" v="0"/>
        <pc:sldMkLst>
          <pc:docMk/>
          <pc:sldMk cId="1288332246" sldId="6728"/>
        </pc:sldMkLst>
      </pc:sldChg>
    </pc:docChg>
  </pc:docChgLst>
  <pc:docChgLst>
    <pc:chgData name="Shanmuga  Sundaram" userId="S::shanmuga.sundaram@wavelabs.ai::f1445e87-e1e2-43a5-953b-7df1933dd1e5" providerId="AD" clId="Web-{BB3F1E96-C6D0-FEEC-46BC-F63D4252F711}"/>
    <pc:docChg chg="modSld">
      <pc:chgData name="Shanmuga  Sundaram" userId="S::shanmuga.sundaram@wavelabs.ai::f1445e87-e1e2-43a5-953b-7df1933dd1e5" providerId="AD" clId="Web-{BB3F1E96-C6D0-FEEC-46BC-F63D4252F711}" dt="2022-02-24T07:23:50.616" v="79" actId="20577"/>
      <pc:docMkLst>
        <pc:docMk/>
      </pc:docMkLst>
      <pc:sldChg chg="modSp">
        <pc:chgData name="Shanmuga  Sundaram" userId="S::shanmuga.sundaram@wavelabs.ai::f1445e87-e1e2-43a5-953b-7df1933dd1e5" providerId="AD" clId="Web-{BB3F1E96-C6D0-FEEC-46BC-F63D4252F711}" dt="2022-02-24T07:23:50.616" v="79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BB3F1E96-C6D0-FEEC-46BC-F63D4252F711}" dt="2022-02-24T07:23:50.616" v="79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C304A702-AF3C-6A8F-9E1A-6CE3F2E8171D}"/>
    <pc:docChg chg="modSld">
      <pc:chgData name="Shanmuga  Sundaram" userId="S::shanmuga.sundaram@wavelabs.ai::f1445e87-e1e2-43a5-953b-7df1933dd1e5" providerId="AD" clId="Web-{C304A702-AF3C-6A8F-9E1A-6CE3F2E8171D}" dt="2022-03-10T04:15:29.918" v="93" actId="20577"/>
      <pc:docMkLst>
        <pc:docMk/>
      </pc:docMkLst>
      <pc:sldChg chg="modSp">
        <pc:chgData name="Shanmuga  Sundaram" userId="S::shanmuga.sundaram@wavelabs.ai::f1445e87-e1e2-43a5-953b-7df1933dd1e5" providerId="AD" clId="Web-{C304A702-AF3C-6A8F-9E1A-6CE3F2E8171D}" dt="2022-03-10T04:15:29.918" v="93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C304A702-AF3C-6A8F-9E1A-6CE3F2E8171D}" dt="2022-03-10T04:15:29.918" v="93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6796F9C5-2586-C78B-7A65-187A7E7FBCD5}"/>
    <pc:docChg chg="modSld">
      <pc:chgData name="Shanmuga  Sundaram" userId="S::shanmuga.sundaram@wavelabs.ai::f1445e87-e1e2-43a5-953b-7df1933dd1e5" providerId="AD" clId="Web-{6796F9C5-2586-C78B-7A65-187A7E7FBCD5}" dt="2022-03-10T04:22:05.061" v="26" actId="14100"/>
      <pc:docMkLst>
        <pc:docMk/>
      </pc:docMkLst>
      <pc:sldChg chg="modSp">
        <pc:chgData name="Shanmuga  Sundaram" userId="S::shanmuga.sundaram@wavelabs.ai::f1445e87-e1e2-43a5-953b-7df1933dd1e5" providerId="AD" clId="Web-{6796F9C5-2586-C78B-7A65-187A7E7FBCD5}" dt="2022-03-10T04:22:05.061" v="26" actId="14100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796F9C5-2586-C78B-7A65-187A7E7FBCD5}" dt="2022-03-10T04:22:05.061" v="26" actId="14100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f1445e87-e1e2-43a5-953b-7df1933dd1e5" providerId="ADAL" clId="{7D462E97-4679-46CC-A0F0-290DB708FFF5}"/>
    <pc:docChg chg="undo custSel modSld">
      <pc:chgData name="Shanmuga  Sundaram" userId="f1445e87-e1e2-43a5-953b-7df1933dd1e5" providerId="ADAL" clId="{7D462E97-4679-46CC-A0F0-290DB708FFF5}" dt="2022-03-03T09:51:38.690" v="403" actId="20577"/>
      <pc:docMkLst>
        <pc:docMk/>
      </pc:docMkLst>
      <pc:sldChg chg="modSp mod">
        <pc:chgData name="Shanmuga  Sundaram" userId="f1445e87-e1e2-43a5-953b-7df1933dd1e5" providerId="ADAL" clId="{7D462E97-4679-46CC-A0F0-290DB708FFF5}" dt="2022-02-25T01:29:17.721" v="3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7D462E97-4679-46CC-A0F0-290DB708FFF5}" dt="2022-02-25T01:29:17.721" v="3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mod">
        <pc:chgData name="Shanmuga  Sundaram" userId="f1445e87-e1e2-43a5-953b-7df1933dd1e5" providerId="ADAL" clId="{7D462E97-4679-46CC-A0F0-290DB708FFF5}" dt="2022-03-03T09:51:38.690" v="403" actId="20577"/>
        <pc:sldMkLst>
          <pc:docMk/>
          <pc:sldMk cId="287650023" sldId="6724"/>
        </pc:sldMkLst>
        <pc:spChg chg="mod">
          <ac:chgData name="Shanmuga  Sundaram" userId="f1445e87-e1e2-43a5-953b-7df1933dd1e5" providerId="ADAL" clId="{7D462E97-4679-46CC-A0F0-290DB708FFF5}" dt="2022-03-03T09:51:38.690" v="403" actId="20577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7D462E97-4679-46CC-A0F0-290DB708FFF5}" dt="2022-03-03T09:23:18.609" v="47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f1445e87-e1e2-43a5-953b-7df1933dd1e5" providerId="ADAL" clId="{7D462E97-4679-46CC-A0F0-290DB708FFF5}" dt="2022-03-03T09:23:36.993" v="48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6E839F4A-CCCF-BE91-429D-0CF3E242258A}"/>
    <pc:docChg chg="modSld">
      <pc:chgData name="Shanmuga  Sundaram" userId="S::shanmuga.sundaram@wavelabs.ai::f1445e87-e1e2-43a5-953b-7df1933dd1e5" providerId="AD" clId="Web-{6E839F4A-CCCF-BE91-429D-0CF3E242258A}" dt="2022-03-10T03:44:21.310" v="19" actId="20577"/>
      <pc:docMkLst>
        <pc:docMk/>
      </pc:docMkLst>
      <pc:sldChg chg="modSp">
        <pc:chgData name="Shanmuga  Sundaram" userId="S::shanmuga.sundaram@wavelabs.ai::f1445e87-e1e2-43a5-953b-7df1933dd1e5" providerId="AD" clId="Web-{6E839F4A-CCCF-BE91-429D-0CF3E242258A}" dt="2022-03-10T03:44:21.310" v="19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6E839F4A-CCCF-BE91-429D-0CF3E242258A}" dt="2022-03-10T03:44:21.310" v="19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EE0C867D-511A-CA4C-95A7-1613A01DF02B}"/>
    <pc:docChg chg="modSld">
      <pc:chgData name="Shanmuga  Sundaram" userId="S::shanmuga.sundaram@wavelabs.ai::f1445e87-e1e2-43a5-953b-7df1933dd1e5" providerId="AD" clId="Web-{EE0C867D-511A-CA4C-95A7-1613A01DF02B}" dt="2022-04-01T01:13:55.857" v="1" actId="20577"/>
      <pc:docMkLst>
        <pc:docMk/>
      </pc:docMkLst>
      <pc:sldChg chg="modSp">
        <pc:chgData name="Shanmuga  Sundaram" userId="S::shanmuga.sundaram@wavelabs.ai::f1445e87-e1e2-43a5-953b-7df1933dd1e5" providerId="AD" clId="Web-{EE0C867D-511A-CA4C-95A7-1613A01DF02B}" dt="2022-04-01T01:13:55.857" v="1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EE0C867D-511A-CA4C-95A7-1613A01DF02B}" dt="2022-04-01T01:13:55.857" v="1" actId="20577"/>
          <ac:spMkLst>
            <pc:docMk/>
            <pc:sldMk cId="3135092411" sldId="6727"/>
            <ac:spMk id="148" creationId="{B57F9830-1FC3-6843-B75C-BF6E8D3ADE72}"/>
          </ac:spMkLst>
        </pc:spChg>
      </pc:sldChg>
    </pc:docChg>
  </pc:docChgLst>
  <pc:docChgLst>
    <pc:chgData name="Shanmuga  Sundaram" userId="f1445e87-e1e2-43a5-953b-7df1933dd1e5" providerId="ADAL" clId="{A999EC21-5E96-4F1E-A4AD-1265CC4A5D3C}"/>
    <pc:docChg chg="custSel delSld modSld">
      <pc:chgData name="Shanmuga  Sundaram" userId="f1445e87-e1e2-43a5-953b-7df1933dd1e5" providerId="ADAL" clId="{A999EC21-5E96-4F1E-A4AD-1265CC4A5D3C}" dt="2022-02-23T10:31:18.758" v="878" actId="27636"/>
      <pc:docMkLst>
        <pc:docMk/>
      </pc:docMkLst>
      <pc:sldChg chg="modSp mod">
        <pc:chgData name="Shanmuga  Sundaram" userId="f1445e87-e1e2-43a5-953b-7df1933dd1e5" providerId="ADAL" clId="{A999EC21-5E96-4F1E-A4AD-1265CC4A5D3C}" dt="2022-02-22T07:10:22.934" v="480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A999EC21-5E96-4F1E-A4AD-1265CC4A5D3C}" dt="2022-02-22T07:10:22.934" v="480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del mod">
        <pc:chgData name="Shanmuga  Sundaram" userId="f1445e87-e1e2-43a5-953b-7df1933dd1e5" providerId="ADAL" clId="{A999EC21-5E96-4F1E-A4AD-1265CC4A5D3C}" dt="2022-02-21T02:38:51.937" v="343" actId="2696"/>
        <pc:sldMkLst>
          <pc:docMk/>
          <pc:sldMk cId="1978583532" sldId="6634"/>
        </pc:sldMkLst>
        <pc:spChg chg="mod">
          <ac:chgData name="Shanmuga  Sundaram" userId="f1445e87-e1e2-43a5-953b-7df1933dd1e5" providerId="ADAL" clId="{A999EC21-5E96-4F1E-A4AD-1265CC4A5D3C}" dt="2022-02-21T02:30:46.719" v="24" actId="20577"/>
          <ac:spMkLst>
            <pc:docMk/>
            <pc:sldMk cId="1978583532" sldId="6634"/>
            <ac:spMk id="15" creationId="{B7D80807-10D2-4CF0-A7E6-E2A98EA80694}"/>
          </ac:spMkLst>
        </pc:spChg>
      </pc:sldChg>
      <pc:sldChg chg="modSp mod">
        <pc:chgData name="Shanmuga  Sundaram" userId="f1445e87-e1e2-43a5-953b-7df1933dd1e5" providerId="ADAL" clId="{A999EC21-5E96-4F1E-A4AD-1265CC4A5D3C}" dt="2022-02-21T02:39:10.843" v="355" actId="20577"/>
        <pc:sldMkLst>
          <pc:docMk/>
          <pc:sldMk cId="1846245078" sldId="6636"/>
        </pc:sldMkLst>
        <pc:spChg chg="mod">
          <ac:chgData name="Shanmuga  Sundaram" userId="f1445e87-e1e2-43a5-953b-7df1933dd1e5" providerId="ADAL" clId="{A999EC21-5E96-4F1E-A4AD-1265CC4A5D3C}" dt="2022-02-21T02:39:10.843" v="355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modSp mod">
        <pc:chgData name="Shanmuga  Sundaram" userId="f1445e87-e1e2-43a5-953b-7df1933dd1e5" providerId="ADAL" clId="{A999EC21-5E96-4F1E-A4AD-1265CC4A5D3C}" dt="2022-02-23T10:31:18.758" v="878" actId="27636"/>
        <pc:sldMkLst>
          <pc:docMk/>
          <pc:sldMk cId="287650023" sldId="6724"/>
        </pc:sldMkLst>
        <pc:spChg chg="mod">
          <ac:chgData name="Shanmuga  Sundaram" userId="f1445e87-e1e2-43a5-953b-7df1933dd1e5" providerId="ADAL" clId="{A999EC21-5E96-4F1E-A4AD-1265CC4A5D3C}" dt="2022-02-23T10:31:18.758" v="878" actId="2763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A999EC21-5E96-4F1E-A4AD-1265CC4A5D3C}" dt="2022-02-21T02:33:13.628" v="129" actId="20577"/>
          <ac:spMkLst>
            <pc:docMk/>
            <pc:sldMk cId="287650023" sldId="6724"/>
            <ac:spMk id="148" creationId="{B57F9830-1FC3-6843-B75C-BF6E8D3ADE72}"/>
          </ac:spMkLst>
        </pc:spChg>
      </pc:sldChg>
    </pc:docChg>
  </pc:docChgLst>
  <pc:docChgLst>
    <pc:chgData name="Micky  Kumar" userId="3bec92ee-2ec6-4491-8986-8beffb0f7f96" providerId="ADAL" clId="{522CFC35-A7C3-4D6E-9B98-1EC3D7D6EF63}"/>
    <pc:docChg chg="undo custSel addSld delSld modSld">
      <pc:chgData name="Micky  Kumar" userId="3bec92ee-2ec6-4491-8986-8beffb0f7f96" providerId="ADAL" clId="{522CFC35-A7C3-4D6E-9B98-1EC3D7D6EF63}" dt="2022-02-18T03:51:08.711" v="33" actId="1076"/>
      <pc:docMkLst>
        <pc:docMk/>
      </pc:docMkLst>
      <pc:sldChg chg="modSp mod">
        <pc:chgData name="Micky  Kumar" userId="3bec92ee-2ec6-4491-8986-8beffb0f7f96" providerId="ADAL" clId="{522CFC35-A7C3-4D6E-9B98-1EC3D7D6EF63}" dt="2022-02-18T03:49:52.157" v="28"/>
        <pc:sldMkLst>
          <pc:docMk/>
          <pc:sldMk cId="3943834878" sldId="6556"/>
        </pc:sldMkLst>
        <pc:spChg chg="mod">
          <ac:chgData name="Micky  Kumar" userId="3bec92ee-2ec6-4491-8986-8beffb0f7f96" providerId="ADAL" clId="{522CFC35-A7C3-4D6E-9B98-1EC3D7D6EF63}" dt="2022-02-18T03:49:52.157" v="28"/>
          <ac:spMkLst>
            <pc:docMk/>
            <pc:sldMk cId="3943834878" sldId="6556"/>
            <ac:spMk id="25" creationId="{CE2A6806-0F71-FE42-8AA5-3A490E37D4DA}"/>
          </ac:spMkLst>
        </pc:spChg>
        <pc:spChg chg="mod">
          <ac:chgData name="Micky  Kumar" userId="3bec92ee-2ec6-4491-8986-8beffb0f7f96" providerId="ADAL" clId="{522CFC35-A7C3-4D6E-9B98-1EC3D7D6EF63}" dt="2022-02-18T03:49:36.015" v="27"/>
          <ac:spMkLst>
            <pc:docMk/>
            <pc:sldMk cId="3943834878" sldId="6556"/>
            <ac:spMk id="26" creationId="{F5994917-4DF1-B844-BE38-D785CFAE9163}"/>
          </ac:spMkLst>
        </pc:spChg>
      </pc:sldChg>
      <pc:sldChg chg="addSp delSp modSp mod">
        <pc:chgData name="Micky  Kumar" userId="3bec92ee-2ec6-4491-8986-8beffb0f7f96" providerId="ADAL" clId="{522CFC35-A7C3-4D6E-9B98-1EC3D7D6EF63}" dt="2022-02-18T03:51:08.711" v="33" actId="1076"/>
        <pc:sldMkLst>
          <pc:docMk/>
          <pc:sldMk cId="287650023" sldId="6724"/>
        </pc:sldMkLst>
        <pc:spChg chg="mod">
          <ac:chgData name="Micky  Kumar" userId="3bec92ee-2ec6-4491-8986-8beffb0f7f96" providerId="ADAL" clId="{522CFC35-A7C3-4D6E-9B98-1EC3D7D6EF63}" dt="2022-02-18T03:51:08.711" v="33" actId="1076"/>
          <ac:spMkLst>
            <pc:docMk/>
            <pc:sldMk cId="287650023" sldId="6724"/>
            <ac:spMk id="148" creationId="{B57F9830-1FC3-6843-B75C-BF6E8D3ADE72}"/>
          </ac:spMkLst>
        </pc:spChg>
        <pc:picChg chg="add mod">
          <ac:chgData name="Micky  Kumar" userId="3bec92ee-2ec6-4491-8986-8beffb0f7f96" providerId="ADAL" clId="{522CFC35-A7C3-4D6E-9B98-1EC3D7D6EF63}" dt="2022-02-18T03:51:01.232" v="32"/>
          <ac:picMkLst>
            <pc:docMk/>
            <pc:sldMk cId="287650023" sldId="6724"/>
            <ac:picMk id="15" creationId="{FC9B4FCD-4BE7-47D2-A1C4-24F8846CD86C}"/>
          </ac:picMkLst>
        </pc:picChg>
        <pc:picChg chg="del">
          <ac:chgData name="Micky  Kumar" userId="3bec92ee-2ec6-4491-8986-8beffb0f7f96" providerId="ADAL" clId="{522CFC35-A7C3-4D6E-9B98-1EC3D7D6EF63}" dt="2022-02-18T03:50:45.524" v="31" actId="21"/>
          <ac:picMkLst>
            <pc:docMk/>
            <pc:sldMk cId="287650023" sldId="6724"/>
            <ac:picMk id="81" creationId="{A6AAE8BB-9298-4534-A728-CB8A03952361}"/>
          </ac:picMkLst>
        </pc:picChg>
      </pc:sldChg>
      <pc:sldChg chg="new del">
        <pc:chgData name="Micky  Kumar" userId="3bec92ee-2ec6-4491-8986-8beffb0f7f96" providerId="ADAL" clId="{522CFC35-A7C3-4D6E-9B98-1EC3D7D6EF63}" dt="2022-02-18T03:50:27.705" v="30" actId="2696"/>
        <pc:sldMkLst>
          <pc:docMk/>
          <pc:sldMk cId="3283955513" sldId="6725"/>
        </pc:sldMkLst>
      </pc:sldChg>
    </pc:docChg>
  </pc:docChgLst>
  <pc:docChgLst>
    <pc:chgData name="Shanmuga  Sundaram" userId="S::shanmuga.sundaram@wavelabs.ai::f1445e87-e1e2-43a5-953b-7df1933dd1e5" providerId="AD" clId="Web-{AAD88BF3-5753-ECB0-4F07-5554D902C7F1}"/>
    <pc:docChg chg="modSld">
      <pc:chgData name="Shanmuga  Sundaram" userId="S::shanmuga.sundaram@wavelabs.ai::f1445e87-e1e2-43a5-953b-7df1933dd1e5" providerId="AD" clId="Web-{AAD88BF3-5753-ECB0-4F07-5554D902C7F1}" dt="2022-03-09T09:37:50.353" v="2" actId="20577"/>
      <pc:docMkLst>
        <pc:docMk/>
      </pc:docMkLst>
      <pc:sldChg chg="modSp">
        <pc:chgData name="Shanmuga  Sundaram" userId="S::shanmuga.sundaram@wavelabs.ai::f1445e87-e1e2-43a5-953b-7df1933dd1e5" providerId="AD" clId="Web-{AAD88BF3-5753-ECB0-4F07-5554D902C7F1}" dt="2022-03-09T09:37:50.353" v="2" actId="20577"/>
        <pc:sldMkLst>
          <pc:docMk/>
          <pc:sldMk cId="3135092411" sldId="6727"/>
        </pc:sldMkLst>
        <pc:spChg chg="mod">
          <ac:chgData name="Shanmuga  Sundaram" userId="S::shanmuga.sundaram@wavelabs.ai::f1445e87-e1e2-43a5-953b-7df1933dd1e5" providerId="AD" clId="Web-{AAD88BF3-5753-ECB0-4F07-5554D902C7F1}" dt="2022-03-09T09:37:50.353" v="2" actId="20577"/>
          <ac:spMkLst>
            <pc:docMk/>
            <pc:sldMk cId="3135092411" sldId="6727"/>
            <ac:spMk id="3" creationId="{EA40646A-C62E-4FE0-80B8-2121513631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4EF6-A0E9-4374-AD2A-9A6D5C0186D6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40B9-BE41-4E78-B0AA-93DDF2C70C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3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04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79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50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9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FAC-00D5-47B7-80E2-4F60BAE8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57FD-19FA-4136-B484-C8E0B511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09B-9DA9-47BA-B39F-6412ECF1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0A9A-4838-4F1B-A3C4-889FC50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6C7-6C8F-4A4B-805C-559CDCF1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4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D4E-235D-4218-8C75-438489F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5017-40EF-473D-BBCB-61DAC3D8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A1C2-73EC-4CE5-998F-FB53442D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93B-5FC4-4999-8CC5-1344050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93D2-2741-447C-9660-AFC2305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3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CB1E-3488-4529-AE2A-7B52B9262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D81E-220F-48AC-B0CE-C467D45F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7C61-6B00-4EF8-949B-8359780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67F-8687-49A2-89B7-AC01960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42FE-7B99-4AE9-AEEA-B215198A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80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11" marR="0" lvl="0" indent="-43181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01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189" marR="0" lvl="0" indent="-228594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2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6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4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11" marR="0" lvl="0" indent="-228605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465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3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87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09600" y="1600210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09610" y="6356352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1A8-AD82-45E5-95ED-FEDAC24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AD12-A03A-4FD3-949E-11E07AD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B7FC-E8DA-4494-B5E6-15939CDD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303-5E94-4D8E-87CF-FA4C0B2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F51-DAE0-4B9D-82A9-A4A6404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0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29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4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11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1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1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882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17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83CC-A9B1-8443-A63C-6CC4081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AEEA53-87DF-6C4B-BFAA-77B95D1CB3C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52940-2A62-AB40-BE03-6E1A40D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31D7-29C3-8F40-9CA7-04B1AD9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F3978F-D0BD-B842-BF60-AB42B1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7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189" marR="0" lvl="0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"/>
            <a:ext cx="12192000" cy="6869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98981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2979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045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97607" y="67200"/>
            <a:ext cx="11721053" cy="84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200"/>
              <a:buFont typeface="Calibri"/>
              <a:buNone/>
              <a:defRPr sz="4300" b="0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388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8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E546-2F7D-4187-8911-4CFA1A0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F7DD-A231-4075-A2EF-9753237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7291-7A69-455B-A89A-36D4187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C30-A2A6-45B7-8D93-7DD9857F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468E-4867-46EF-92A1-FF28979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E4A-9C03-472A-8034-DE2BAE5F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EFCB-BFD3-40ED-993D-D894AB52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2F12-F22B-43F0-8AA5-15C4D172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600B-88F3-4A3E-8E27-72DAB64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9164-5B6E-4413-8BBE-804AA0FB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DDE5-8959-4011-8247-7F9ECD5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DEE8-9C10-41AB-9F66-1600425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7CFE-2DF4-4F47-86A2-B7567F92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C3AD-4A69-48AA-985F-90AF33F3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11C3-178B-4523-8069-0264CAFD6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F740-49F1-4F8B-8D06-8EBAC1B5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F47E3-4C5A-4533-9F8A-D9F26F2F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B43FF-F6FA-413B-913F-6C07207B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97A8-FCBE-4A88-9489-A63146F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E357-F204-4AF9-9427-A359869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9AAF-97E2-4367-9E9D-C355A95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DCCC-64EC-4BB5-AAC7-3CBF52A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4B62-1D94-4A36-BF56-4343288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FAC6-7E2E-433B-B464-703CDF1C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492-9B4D-4DE6-92C6-DD40A4E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1C54-14E5-4E00-AC2A-1DE767D3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3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785-EC65-457E-96BF-367789E5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90-626C-4C51-8F51-DC21D1E3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0D33-99BD-4E9B-8F3E-48BC6F95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9456-CC5A-45E5-A122-9316DA4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0D30-EB22-40CD-B73B-D91430A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95E2-E5C1-4A83-9850-B645896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7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1FC-9345-482B-AB5C-D3B959F6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5B5C-DEF1-4514-BBAC-B94CCC47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4EA9-6003-49F1-B7E4-B0FBB09A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6239D-4B63-46FC-AC6B-FAFD8B20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D7FE2-4030-435B-96E2-9568023B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3690-63C3-4BF8-A694-43BC768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7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8DF0-B5E4-402C-A8BB-50221CF3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5325-F849-4C23-944B-2D437F5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291F-0057-4459-94BF-677141299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10A6-8CBD-4556-B4AF-AC5C8B25A218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4A2-88AD-4402-AF82-067C736A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42F3-E8C0-4C42-B82A-C47AF340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250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4ECB31-2C46-2C44-9A6F-78031BBE407C}"/>
              </a:ext>
            </a:extLst>
          </p:cNvPr>
          <p:cNvSpPr/>
          <p:nvPr/>
        </p:nvSpPr>
        <p:spPr>
          <a:xfrm>
            <a:off x="-2117" y="3336925"/>
            <a:ext cx="10451041" cy="3524249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25355-7752-C142-AFEF-0F6F46B3F949}"/>
              </a:ext>
            </a:extLst>
          </p:cNvPr>
          <p:cNvSpPr txBox="1"/>
          <p:nvPr/>
        </p:nvSpPr>
        <p:spPr>
          <a:xfrm>
            <a:off x="489702" y="3556398"/>
            <a:ext cx="6530703" cy="1297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WE ACCELERATE JOURNEY TO FUTURE CONNECTIVITY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90E07-B895-D74D-B5DB-915AC32CE143}"/>
              </a:ext>
            </a:extLst>
          </p:cNvPr>
          <p:cNvSpPr txBox="1"/>
          <p:nvPr/>
        </p:nvSpPr>
        <p:spPr>
          <a:xfrm>
            <a:off x="489702" y="5091613"/>
            <a:ext cx="6975969" cy="14150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by offering the unique blend of next generation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DIGITAL, COGNITIVE, and NETWORK technology services and solutions.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5DA8C8-8A6E-49FB-AEA9-F5200FBA444F}"/>
              </a:ext>
            </a:extLst>
          </p:cNvPr>
          <p:cNvGrpSpPr/>
          <p:nvPr/>
        </p:nvGrpSpPr>
        <p:grpSpPr>
          <a:xfrm>
            <a:off x="418751" y="664417"/>
            <a:ext cx="2916000" cy="1848846"/>
            <a:chOff x="4928520" y="1927789"/>
            <a:chExt cx="2916000" cy="1848846"/>
          </a:xfrm>
        </p:grpSpPr>
        <p:pic>
          <p:nvPicPr>
            <p:cNvPr id="10" name="Google Shape;44;p8" descr="light logo">
              <a:extLst>
                <a:ext uri="{FF2B5EF4-FFF2-40B4-BE49-F238E27FC236}">
                  <a16:creationId xmlns:a16="http://schemas.microsoft.com/office/drawing/2014/main" id="{61B8A70F-7210-4D41-BB9E-2406675D1F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5773" y="1927789"/>
              <a:ext cx="2321225" cy="118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46;p8">
              <a:extLst>
                <a:ext uri="{FF2B5EF4-FFF2-40B4-BE49-F238E27FC236}">
                  <a16:creationId xmlns:a16="http://schemas.microsoft.com/office/drawing/2014/main" id="{87EDA013-C717-F843-A58D-CFCDE55913C7}"/>
                </a:ext>
              </a:extLst>
            </p:cNvPr>
            <p:cNvSpPr txBox="1"/>
            <p:nvPr/>
          </p:nvSpPr>
          <p:spPr>
            <a:xfrm>
              <a:off x="4928520" y="3222678"/>
              <a:ext cx="2916000" cy="553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 SemiBold"/>
                </a:rPr>
                <a:t>AI-First Technology Company for the 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 SemiBol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"/>
                </a:rPr>
                <a:t>Digital, Cognitive &amp; Industry 4.0 Era</a:t>
              </a: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"/>
              </a:endParaRPr>
            </a:p>
          </p:txBody>
        </p:sp>
        <p:sp>
          <p:nvSpPr>
            <p:cNvPr id="12" name="Google Shape;47;p8">
              <a:extLst>
                <a:ext uri="{FF2B5EF4-FFF2-40B4-BE49-F238E27FC236}">
                  <a16:creationId xmlns:a16="http://schemas.microsoft.com/office/drawing/2014/main" id="{7808ED1A-8A99-C446-A2B3-8A9651ED8FC6}"/>
                </a:ext>
              </a:extLst>
            </p:cNvPr>
            <p:cNvSpPr/>
            <p:nvPr/>
          </p:nvSpPr>
          <p:spPr>
            <a:xfrm>
              <a:off x="5055086" y="3192889"/>
              <a:ext cx="2666400" cy="15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5197B8-FEA4-4DE4-8897-219662502A8D}"/>
              </a:ext>
            </a:extLst>
          </p:cNvPr>
          <p:cNvSpPr txBox="1"/>
          <p:nvPr/>
        </p:nvSpPr>
        <p:spPr>
          <a:xfrm>
            <a:off x="3468118" y="2036561"/>
            <a:ext cx="4431406" cy="953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Arial"/>
                <a:sym typeface="Arial"/>
              </a:rPr>
              <a:t>  Documentation</a:t>
            </a:r>
            <a:r>
              <a:rPr lang="en-US" sz="2000" b="1" kern="0" dirty="0">
                <a:solidFill>
                  <a:srgbClr val="000000"/>
                </a:solidFill>
                <a:latin typeface="Verdana"/>
                <a:ea typeface="Verdana"/>
                <a:cs typeface="Arial"/>
                <a:sym typeface="Arial"/>
              </a:rPr>
              <a:t> Project Update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16C4C65-F066-487F-A4D9-45D3ABB2D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25" y="216795"/>
            <a:ext cx="3132192" cy="1761858"/>
          </a:xfrm>
          <a:prstGeom prst="rect">
            <a:avLst/>
          </a:prstGeom>
        </p:spPr>
      </p:pic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6E99BAA-A87D-4D41-BC68-EC17DC1B4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662" y="391"/>
            <a:ext cx="4538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056C7-3AD0-F242-BB1D-D41025F3F460}"/>
              </a:ext>
            </a:extLst>
          </p:cNvPr>
          <p:cNvSpPr/>
          <p:nvPr/>
        </p:nvSpPr>
        <p:spPr>
          <a:xfrm>
            <a:off x="0" y="-12700"/>
            <a:ext cx="3822700" cy="68707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133B2-BC42-6140-99E4-4E405D385E3F}"/>
              </a:ext>
            </a:extLst>
          </p:cNvPr>
          <p:cNvSpPr/>
          <p:nvPr/>
        </p:nvSpPr>
        <p:spPr>
          <a:xfrm>
            <a:off x="2637848" y="-12700"/>
            <a:ext cx="9569450" cy="6864350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22214A-5B73-AB40-B408-BC7C2EC38F11}"/>
              </a:ext>
            </a:extLst>
          </p:cNvPr>
          <p:cNvSpPr/>
          <p:nvPr/>
        </p:nvSpPr>
        <p:spPr>
          <a:xfrm>
            <a:off x="1870075" y="3051175"/>
            <a:ext cx="1485900" cy="1485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CBC111-B9EF-CA44-8800-EB4087BD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445" y="426404"/>
            <a:ext cx="781627" cy="40008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3F0950D-F0B1-8445-B4B3-11B699997A41}"/>
              </a:ext>
            </a:extLst>
          </p:cNvPr>
          <p:cNvGrpSpPr/>
          <p:nvPr/>
        </p:nvGrpSpPr>
        <p:grpSpPr>
          <a:xfrm>
            <a:off x="10177090" y="6520733"/>
            <a:ext cx="2014922" cy="337161"/>
            <a:chOff x="7517519" y="4870949"/>
            <a:chExt cx="1680068" cy="337161"/>
          </a:xfrm>
        </p:grpSpPr>
        <p:sp>
          <p:nvSpPr>
            <p:cNvPr id="40" name="Espace réservé du numéro de diapositive 2">
              <a:extLst>
                <a:ext uri="{FF2B5EF4-FFF2-40B4-BE49-F238E27FC236}">
                  <a16:creationId xmlns:a16="http://schemas.microsoft.com/office/drawing/2014/main" id="{6DD56CB4-F2FF-4C41-874E-E8F5CC386B09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CA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41" name="Footer Placeholder 1">
              <a:extLst>
                <a:ext uri="{FF2B5EF4-FFF2-40B4-BE49-F238E27FC236}">
                  <a16:creationId xmlns:a16="http://schemas.microsoft.com/office/drawing/2014/main" id="{836217EC-4317-A342-ADE4-0331CBF20778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2021-2025 Wavelabs Inc. All rights reserved.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51F748-D5EF-466A-8827-670DFD64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34" y="3110103"/>
            <a:ext cx="1362756" cy="1360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52D0-8BA7-4F85-8A02-5B690DF98FA0}"/>
              </a:ext>
            </a:extLst>
          </p:cNvPr>
          <p:cNvSpPr txBox="1"/>
          <p:nvPr/>
        </p:nvSpPr>
        <p:spPr>
          <a:xfrm>
            <a:off x="3548654" y="3313981"/>
            <a:ext cx="82611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lang="en-US" sz="2800" b="1" kern="0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Documentation Project Update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2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 dirty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(31/03/2022)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965783"/>
            <a:ext cx="10515600" cy="57865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Cloud Native 5G Super </a:t>
            </a:r>
            <a:r>
              <a:rPr lang="en-IN" sz="1600" dirty="0" err="1"/>
              <a:t>Blueprint_Draft</a:t>
            </a:r>
            <a:r>
              <a:rPr lang="en-IN" sz="1600" dirty="0"/>
              <a:t> 0.2</a:t>
            </a:r>
            <a:r>
              <a:rPr lang="en-US" sz="1600" dirty="0"/>
              <a:t> is sent for review.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ea typeface="+mn-lt"/>
                <a:cs typeface="+mn-lt"/>
              </a:rPr>
              <a:t>Cloud Native 5G Super </a:t>
            </a:r>
            <a:r>
              <a:rPr lang="en-IN" sz="1600" dirty="0" err="1">
                <a:ea typeface="+mn-lt"/>
                <a:cs typeface="+mn-lt"/>
              </a:rPr>
              <a:t>Blueprint_Draft</a:t>
            </a:r>
            <a:r>
              <a:rPr lang="en-IN" sz="1600" dirty="0">
                <a:ea typeface="+mn-lt"/>
                <a:cs typeface="+mn-lt"/>
              </a:rPr>
              <a:t> 0.3</a:t>
            </a:r>
            <a:r>
              <a:rPr lang="en-US" sz="1600" dirty="0">
                <a:ea typeface="+mn-lt"/>
                <a:cs typeface="+mn-lt"/>
              </a:rPr>
              <a:t> is in progress.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cs typeface="Calibri"/>
              </a:rPr>
              <a:t>Updating the information given by Rajat from Capgemini on how Altran 5GC works in </a:t>
            </a:r>
            <a:r>
              <a:rPr lang="en-US" sz="1600" dirty="0" err="1">
                <a:cs typeface="Calibri"/>
              </a:rPr>
              <a:t>Kaloom</a:t>
            </a:r>
            <a:r>
              <a:rPr lang="en-US" sz="1600" dirty="0">
                <a:cs typeface="Calibri"/>
              </a:rPr>
              <a:t> lab. (Related documents are also shared)</a:t>
            </a:r>
            <a:endParaRPr 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Had call with Sandeep &amp; Josh from </a:t>
            </a:r>
            <a:r>
              <a:rPr lang="en-US" sz="1600" dirty="0" err="1"/>
              <a:t>Turnium</a:t>
            </a:r>
            <a:r>
              <a:rPr lang="en-US" sz="1600" dirty="0"/>
              <a:t> for SD-WAN on 9th Mar 2022 and explained about the inputs required for 5G Cloud Native Documentation. </a:t>
            </a:r>
            <a:r>
              <a:rPr lang="en-US" sz="1600" dirty="0">
                <a:ea typeface="+mn-lt"/>
                <a:cs typeface="+mn-lt"/>
              </a:rPr>
              <a:t>(Related documents are also shared)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Incorporating the content from the document provided by Capgemini into 5G Cloud Native Network document.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Hanen to provide the required information for </a:t>
            </a:r>
            <a:r>
              <a:rPr lang="en-US" sz="1600" dirty="0" err="1"/>
              <a:t>Openshift</a:t>
            </a:r>
            <a:r>
              <a:rPr lang="en-US" sz="1600" dirty="0"/>
              <a:t>. (Reminder mail is sent)</a:t>
            </a:r>
            <a:endParaRPr lang="en-IN" sz="1600" dirty="0"/>
          </a:p>
          <a:p>
            <a:r>
              <a:rPr lang="en-US" sz="2000" dirty="0">
                <a:solidFill>
                  <a:schemeClr val="accent2"/>
                </a:solidFill>
              </a:rPr>
              <a:t>Next Step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A10 for NGFW (Nextgen Firewall) (Introduction mail is sent, yet to get their response)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</a:t>
            </a:r>
            <a:r>
              <a:rPr lang="en-US" sz="1600" dirty="0" err="1"/>
              <a:t>Genxcomm</a:t>
            </a:r>
            <a:r>
              <a:rPr lang="en-US" sz="1600" dirty="0"/>
              <a:t> for RAN </a:t>
            </a:r>
            <a:r>
              <a:rPr lang="en-US" sz="1600" dirty="0">
                <a:ea typeface="+mn-lt"/>
                <a:cs typeface="+mn-lt"/>
              </a:rPr>
              <a:t>(Introduction mail is sent, yet to get their response)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Contact UNH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Challenges in the Project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Getting interview slot &amp;</a:t>
            </a:r>
            <a:r>
              <a:rPr lang="en-US" sz="1600" dirty="0"/>
              <a:t> Response from the business owners.</a:t>
            </a:r>
            <a:endParaRPr lang="en-IN" sz="1600" dirty="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9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(10/03/2022)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4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965783"/>
            <a:ext cx="10515600" cy="57865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Cloud Native 5G Super </a:t>
            </a:r>
            <a:r>
              <a:rPr lang="en-IN" sz="1600" dirty="0" err="1"/>
              <a:t>Blueprint_Draft</a:t>
            </a:r>
            <a:r>
              <a:rPr lang="en-IN" sz="1600" dirty="0"/>
              <a:t> 0.2</a:t>
            </a:r>
            <a:r>
              <a:rPr lang="en-US" sz="1600" dirty="0"/>
              <a:t> is in progress.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cs typeface="Calibri"/>
              </a:rPr>
              <a:t>Updating the information given by Ganesh &amp; Copus from </a:t>
            </a:r>
            <a:r>
              <a:rPr lang="en-US" sz="1600" dirty="0" err="1">
                <a:cs typeface="Calibri"/>
              </a:rPr>
              <a:t>Kaloom</a:t>
            </a:r>
            <a:r>
              <a:rPr lang="en-US" sz="1600" dirty="0">
                <a:cs typeface="Calibri"/>
              </a:rPr>
              <a:t> on the fabrication. (Related documents are also shared)</a:t>
            </a:r>
            <a:endParaRPr 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Had call with Sandeep &amp; Josh from </a:t>
            </a:r>
            <a:r>
              <a:rPr lang="en-US" sz="1600" dirty="0" err="1"/>
              <a:t>Turnium</a:t>
            </a:r>
            <a:r>
              <a:rPr lang="en-US" sz="1600" dirty="0"/>
              <a:t> for SD-WAN on 9th Mar 2022 and explained about the inputs required for 5G Cloud Native Documentation. Josh will prepare and share the related document in a week.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Incorporating the content from the document provided by Rebaca into 5G Cloud Native Network document.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Hanen to provide the required information for </a:t>
            </a:r>
            <a:r>
              <a:rPr lang="en-US" sz="1600" dirty="0" err="1"/>
              <a:t>Openshift</a:t>
            </a:r>
            <a:r>
              <a:rPr lang="en-US" sz="1600" dirty="0"/>
              <a:t>. (As Hanen Suggested reminder mail is sent)</a:t>
            </a:r>
            <a:endParaRPr lang="en-IN" sz="1600" dirty="0"/>
          </a:p>
          <a:p>
            <a:r>
              <a:rPr lang="en-US" sz="2000" dirty="0">
                <a:solidFill>
                  <a:schemeClr val="accent2"/>
                </a:solidFill>
              </a:rPr>
              <a:t>Next Step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A10 for NGFW (Nextgen Firewall) (Introduction mail is sent, yet to get their response)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Contact </a:t>
            </a:r>
            <a:r>
              <a:rPr lang="en-US" sz="1600" dirty="0" err="1"/>
              <a:t>Genxcomm</a:t>
            </a:r>
            <a:r>
              <a:rPr lang="en-US" sz="1600" dirty="0"/>
              <a:t> for RAN </a:t>
            </a:r>
            <a:r>
              <a:rPr lang="en-US" sz="1600" dirty="0">
                <a:ea typeface="+mn-lt"/>
                <a:cs typeface="+mn-lt"/>
              </a:rPr>
              <a:t>(Introduction mail is sent, yet to get their response)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Contact UNH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Ganesh from </a:t>
            </a:r>
            <a:r>
              <a:rPr lang="en-US" sz="1600" dirty="0" err="1">
                <a:ea typeface="+mn-lt"/>
                <a:cs typeface="+mn-lt"/>
              </a:rPr>
              <a:t>Kaloom</a:t>
            </a:r>
            <a:r>
              <a:rPr lang="en-US" sz="1600" dirty="0">
                <a:ea typeface="+mn-lt"/>
                <a:cs typeface="+mn-lt"/>
              </a:rPr>
              <a:t> has sent an introduction mail to Rajat from Altran to get information on the Altran 5G Core. (Waiting for the reply from Rajat)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Challenges in the Project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ea typeface="+mn-lt"/>
                <a:cs typeface="+mn-lt"/>
              </a:rPr>
              <a:t>Getting interview slot &amp;</a:t>
            </a:r>
            <a:r>
              <a:rPr lang="en-US" sz="1600" dirty="0"/>
              <a:t> Response from the business owners.</a:t>
            </a:r>
            <a:endParaRPr lang="en-IN" sz="1600" dirty="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33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(24/02/2022)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5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330"/>
            <a:ext cx="10515600" cy="52114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0.1</a:t>
            </a:r>
            <a:r>
              <a:rPr lang="en-US" sz="1600"/>
              <a:t> is in review.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Scheduled call with Ganesh from </a:t>
            </a:r>
            <a:r>
              <a:rPr lang="en-US" sz="1600" err="1"/>
              <a:t>Kaloom</a:t>
            </a:r>
            <a:r>
              <a:rPr lang="en-US" sz="1600"/>
              <a:t> on 1</a:t>
            </a:r>
            <a:r>
              <a:rPr lang="en-US" sz="1600" baseline="30000"/>
              <a:t>st</a:t>
            </a:r>
            <a:r>
              <a:rPr lang="en-US" sz="1600"/>
              <a:t> Mar 2022.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Updating the explanation given by Hana for the slides (5G Cloud Native Network) into main doc.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Hanen to provide the required information for </a:t>
            </a:r>
            <a:r>
              <a:rPr lang="en-US" sz="1600" err="1"/>
              <a:t>Openshift</a:t>
            </a:r>
            <a:r>
              <a:rPr lang="en-US" sz="1600"/>
              <a:t>. (As Hanen Suggested reminder mail is sent)</a:t>
            </a:r>
            <a:endParaRPr lang="en-IN" sz="1600"/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turnium</a:t>
            </a:r>
            <a:r>
              <a:rPr lang="en-US" sz="1600"/>
              <a:t> for SDWAN (Interface between two labs) explanation.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A10 for NGFW (Nextgen Firewall)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Genxcomm</a:t>
            </a:r>
            <a:r>
              <a:rPr lang="en-US" sz="1600"/>
              <a:t> for RAN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Rebacaa</a:t>
            </a:r>
            <a:r>
              <a:rPr lang="en-US" sz="1600"/>
              <a:t> for </a:t>
            </a:r>
            <a:r>
              <a:rPr lang="en-US" sz="1600" err="1"/>
              <a:t>Gnb</a:t>
            </a:r>
            <a:r>
              <a:rPr lang="en-US" sz="1600"/>
              <a:t>/UE Emulator </a:t>
            </a:r>
            <a:endParaRPr lang="en-US" sz="1800"/>
          </a:p>
          <a:p>
            <a:r>
              <a:rPr lang="en-US" sz="2000">
                <a:solidFill>
                  <a:schemeClr val="accent2"/>
                </a:solidFill>
              </a:rPr>
              <a:t>Challenges in the Project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Getting interview slots &amp; Calls in late night IST.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Response from the business owners.</a:t>
            </a:r>
            <a:endParaRPr lang="en-IN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33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00;p20">
            <a:extLst>
              <a:ext uri="{FF2B5EF4-FFF2-40B4-BE49-F238E27FC236}">
                <a16:creationId xmlns:a16="http://schemas.microsoft.com/office/drawing/2014/main" id="{5DA36098-361B-7B41-8231-B94D47A2CF2F}"/>
              </a:ext>
            </a:extLst>
          </p:cNvPr>
          <p:cNvSpPr/>
          <p:nvPr/>
        </p:nvSpPr>
        <p:spPr>
          <a:xfrm>
            <a:off x="0" y="-310"/>
            <a:ext cx="2633238" cy="6858310"/>
          </a:xfrm>
          <a:prstGeom prst="rect">
            <a:avLst/>
          </a:prstGeom>
          <a:solidFill>
            <a:srgbClr val="F15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3" name="Google Shape;502;p20">
            <a:extLst>
              <a:ext uri="{FF2B5EF4-FFF2-40B4-BE49-F238E27FC236}">
                <a16:creationId xmlns:a16="http://schemas.microsoft.com/office/drawing/2014/main" id="{876CD321-F55C-C94C-B949-20409AD11041}"/>
              </a:ext>
            </a:extLst>
          </p:cNvPr>
          <p:cNvSpPr/>
          <p:nvPr/>
        </p:nvSpPr>
        <p:spPr>
          <a:xfrm>
            <a:off x="1431775" y="2612875"/>
            <a:ext cx="2362500" cy="2362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4" name="Google Shape;503;p20">
            <a:extLst>
              <a:ext uri="{FF2B5EF4-FFF2-40B4-BE49-F238E27FC236}">
                <a16:creationId xmlns:a16="http://schemas.microsoft.com/office/drawing/2014/main" id="{EE9024A1-E71E-CE40-8B31-0FA4EF3A4F4A}"/>
              </a:ext>
            </a:extLst>
          </p:cNvPr>
          <p:cNvSpPr txBox="1"/>
          <p:nvPr/>
        </p:nvSpPr>
        <p:spPr>
          <a:xfrm>
            <a:off x="4171927" y="1664966"/>
            <a:ext cx="6331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0098F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ontserrat ExtraBold"/>
              </a:rPr>
              <a:t>THANK YOU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0098F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Google Shape;506;p20">
            <a:extLst>
              <a:ext uri="{FF2B5EF4-FFF2-40B4-BE49-F238E27FC236}">
                <a16:creationId xmlns:a16="http://schemas.microsoft.com/office/drawing/2014/main" id="{CE2A6806-0F71-FE42-8AA5-3A490E37D4DA}"/>
              </a:ext>
            </a:extLst>
          </p:cNvPr>
          <p:cNvSpPr txBox="1"/>
          <p:nvPr/>
        </p:nvSpPr>
        <p:spPr>
          <a:xfrm>
            <a:off x="4724798" y="4458322"/>
            <a:ext cx="35932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https://www.wavelabs.ai/</a:t>
            </a:r>
          </a:p>
        </p:txBody>
      </p:sp>
      <p:sp>
        <p:nvSpPr>
          <p:cNvPr id="26" name="Google Shape;507;p20">
            <a:extLst>
              <a:ext uri="{FF2B5EF4-FFF2-40B4-BE49-F238E27FC236}">
                <a16:creationId xmlns:a16="http://schemas.microsoft.com/office/drawing/2014/main" id="{F5994917-4DF1-B844-BE38-D785CFAE9163}"/>
              </a:ext>
            </a:extLst>
          </p:cNvPr>
          <p:cNvSpPr txBox="1"/>
          <p:nvPr/>
        </p:nvSpPr>
        <p:spPr>
          <a:xfrm>
            <a:off x="8658358" y="4458322"/>
            <a:ext cx="3021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info@wavelabs.ai</a:t>
            </a:r>
          </a:p>
        </p:txBody>
      </p:sp>
      <p:pic>
        <p:nvPicPr>
          <p:cNvPr id="27" name="Google Shape;508;p20">
            <a:extLst>
              <a:ext uri="{FF2B5EF4-FFF2-40B4-BE49-F238E27FC236}">
                <a16:creationId xmlns:a16="http://schemas.microsoft.com/office/drawing/2014/main" id="{6AE6FF24-3242-5F46-9A7E-12A261525A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9403" y="3006900"/>
            <a:ext cx="1834678" cy="183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E7BDB122-46C7-C447-8594-179303A78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73"/>
          <a:stretch/>
        </p:blipFill>
        <p:spPr>
          <a:xfrm>
            <a:off x="5684629" y="3929561"/>
            <a:ext cx="3306956" cy="248413"/>
          </a:xfrm>
          <a:prstGeom prst="rect">
            <a:avLst/>
          </a:prstGeom>
        </p:spPr>
      </p:pic>
      <p:pic>
        <p:nvPicPr>
          <p:cNvPr id="29" name="Graphic 4" descr="Internet with solid fill">
            <a:extLst>
              <a:ext uri="{FF2B5EF4-FFF2-40B4-BE49-F238E27FC236}">
                <a16:creationId xmlns:a16="http://schemas.microsoft.com/office/drawing/2014/main" id="{F0140431-8D16-1E49-A9B5-FEC8A9CB0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089" y="4440883"/>
            <a:ext cx="437377" cy="437377"/>
          </a:xfrm>
          <a:prstGeom prst="rect">
            <a:avLst/>
          </a:prstGeom>
        </p:spPr>
      </p:pic>
      <p:pic>
        <p:nvPicPr>
          <p:cNvPr id="30" name="Graphic 5" descr="Envelope with solid fill">
            <a:extLst>
              <a:ext uri="{FF2B5EF4-FFF2-40B4-BE49-F238E27FC236}">
                <a16:creationId xmlns:a16="http://schemas.microsoft.com/office/drawing/2014/main" id="{A79EFEA3-2F5B-6C45-8CAF-403A5A84F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8067" y="4494644"/>
            <a:ext cx="340291" cy="329853"/>
          </a:xfrm>
          <a:prstGeom prst="rect">
            <a:avLst/>
          </a:prstGeom>
        </p:spPr>
      </p:pic>
      <p:pic>
        <p:nvPicPr>
          <p:cNvPr id="31" name="Google Shape;298;p15" descr="light logo">
            <a:extLst>
              <a:ext uri="{FF2B5EF4-FFF2-40B4-BE49-F238E27FC236}">
                <a16:creationId xmlns:a16="http://schemas.microsoft.com/office/drawing/2014/main" id="{1EB5B431-3D8A-B242-8549-07ACE3C39F3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41237" y="3262268"/>
            <a:ext cx="1153927" cy="5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raphic 5" descr="Envelope with solid fill">
            <a:extLst>
              <a:ext uri="{FF2B5EF4-FFF2-40B4-BE49-F238E27FC236}">
                <a16:creationId xmlns:a16="http://schemas.microsoft.com/office/drawing/2014/main" id="{4B11247A-744D-8E40-AA98-85414E098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465" y="6181424"/>
            <a:ext cx="340291" cy="3298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F0E04E0-B396-014A-9FAE-AA49D3B467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2027" y="6206612"/>
            <a:ext cx="238330" cy="2933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DB18F-5C5B-274A-B9DA-0196489434CD}"/>
              </a:ext>
            </a:extLst>
          </p:cNvPr>
          <p:cNvCxnSpPr>
            <a:cxnSpLocks/>
          </p:cNvCxnSpPr>
          <p:nvPr/>
        </p:nvCxnSpPr>
        <p:spPr>
          <a:xfrm>
            <a:off x="6458016" y="5518200"/>
            <a:ext cx="220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9757B28F-82D9-4E71-961A-0ED1FD565CB5}"/>
              </a:ext>
            </a:extLst>
          </p:cNvPr>
          <p:cNvSpPr txBox="1"/>
          <p:nvPr/>
        </p:nvSpPr>
        <p:spPr>
          <a:xfrm>
            <a:off x="5226049" y="4833602"/>
            <a:ext cx="4169423" cy="13352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 Nalliamudali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70C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Associate Director, </a:t>
            </a: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Solution Engineering, Connectivity.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22A53358-CA40-4DB9-B327-0EE42A195B85}"/>
              </a:ext>
            </a:extLst>
          </p:cNvPr>
          <p:cNvSpPr txBox="1"/>
          <p:nvPr/>
        </p:nvSpPr>
        <p:spPr>
          <a:xfrm>
            <a:off x="4602756" y="6173205"/>
            <a:ext cx="2628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parthiban@wavelabs.ai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786D538-8D21-4F3B-A2E0-010AA93C5AA1}"/>
              </a:ext>
            </a:extLst>
          </p:cNvPr>
          <p:cNvSpPr txBox="1"/>
          <p:nvPr/>
        </p:nvSpPr>
        <p:spPr>
          <a:xfrm>
            <a:off x="8600358" y="6173065"/>
            <a:ext cx="2388457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+91-7022903371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8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621852AFE94CB228CB08D8CA93F3" ma:contentTypeVersion="15" ma:contentTypeDescription="Create a new document." ma:contentTypeScope="" ma:versionID="6f5ac9df5eae49f780c05755fc6efccb">
  <xsd:schema xmlns:xsd="http://www.w3.org/2001/XMLSchema" xmlns:xs="http://www.w3.org/2001/XMLSchema" xmlns:p="http://schemas.microsoft.com/office/2006/metadata/properties" xmlns:ns2="14a5bf7e-fd5e-4d40-a7e7-4f444d2b6373" xmlns:ns3="f9f5d973-96aa-455a-88fe-225cbf48d2e3" targetNamespace="http://schemas.microsoft.com/office/2006/metadata/properties" ma:root="true" ma:fieldsID="1a77ac5130f85ded7377cc5ef5fed576" ns2:_="" ns3:_="">
    <xsd:import namespace="14a5bf7e-fd5e-4d40-a7e7-4f444d2b6373"/>
    <xsd:import namespace="f9f5d973-96aa-455a-88fe-225cbf48d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5bf7e-fd5e-4d40-a7e7-4f444d2b6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f1f8303-890c-49b9-b4fe-100a2bc83c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d973-96aa-455a-88fe-225cbf48d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6a6b3ace-a0ad-4a49-aa2f-08cd9a57e8fb}" ma:internalName="TaxCatchAll" ma:showField="CatchAllData" ma:web="f9f5d973-96aa-455a-88fe-225cbf48d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a5bf7e-fd5e-4d40-a7e7-4f444d2b6373">
      <Terms xmlns="http://schemas.microsoft.com/office/infopath/2007/PartnerControls"/>
    </lcf76f155ced4ddcb4097134ff3c332f>
    <TaxCatchAll xmlns="f9f5d973-96aa-455a-88fe-225cbf48d2e3" xsi:nil="true"/>
  </documentManagement>
</p:properties>
</file>

<file path=customXml/itemProps1.xml><?xml version="1.0" encoding="utf-8"?>
<ds:datastoreItem xmlns:ds="http://schemas.openxmlformats.org/officeDocument/2006/customXml" ds:itemID="{BC4841A8-A773-4FD5-85FD-E7DBAC55F6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45E9A-366A-4092-B119-CB2250618C07}">
  <ds:schemaRefs>
    <ds:schemaRef ds:uri="14a5bf7e-fd5e-4d40-a7e7-4f444d2b6373"/>
    <ds:schemaRef ds:uri="f9f5d973-96aa-455a-88fe-225cbf48d2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6532A20-9203-468B-A6E6-2AAAED2DD029}">
  <ds:schemaRefs>
    <ds:schemaRef ds:uri="14a5bf7e-fd5e-4d40-a7e7-4f444d2b6373"/>
    <ds:schemaRef ds:uri="f9f5d973-96aa-455a-88fe-225cbf48d2e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Widescreen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</vt:lpstr>
      <vt:lpstr>Verdana</vt:lpstr>
      <vt:lpstr>Wingdings</vt:lpstr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  Kumar</dc:creator>
  <cp:lastModifiedBy>Shanmuga  Sundaram</cp:lastModifiedBy>
  <cp:revision>32</cp:revision>
  <dcterms:created xsi:type="dcterms:W3CDTF">2022-02-18T03:38:47Z</dcterms:created>
  <dcterms:modified xsi:type="dcterms:W3CDTF">2022-04-05T02:09:58Z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0x0101001E3A621852AFE94CB228CB08D8CA93F3</vt:lpwstr>
  </property>
  <property fmtid="{D5CDD505-2E9C-101B-9397-08002B2CF9AE}" pid="3" name="MediaServiceImageTags">
    <vt:lpwstr/>
  </property>
</Properties>
</file>