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1" r:id="rId4"/>
    <p:sldMasterId id="2147483710" r:id="rId5"/>
  </p:sldMasterIdLst>
  <p:notesMasterIdLst>
    <p:notesMasterId r:id="rId12"/>
  </p:notesMasterIdLst>
  <p:handoutMasterIdLst>
    <p:handoutMasterId r:id="rId13"/>
  </p:handoutMasterIdLst>
  <p:sldIdLst>
    <p:sldId id="515" r:id="rId6"/>
    <p:sldId id="518" r:id="rId7"/>
    <p:sldId id="516" r:id="rId8"/>
    <p:sldId id="519" r:id="rId9"/>
    <p:sldId id="517" r:id="rId10"/>
    <p:sldId id="520" r:id="rId1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8" userDrawn="1">
          <p15:clr>
            <a:srgbClr val="A4A3A4"/>
          </p15:clr>
        </p15:guide>
        <p15:guide id="2" pos="231" userDrawn="1">
          <p15:clr>
            <a:srgbClr val="A4A3A4"/>
          </p15:clr>
        </p15:guide>
        <p15:guide id="3" pos="5531" userDrawn="1">
          <p15:clr>
            <a:srgbClr val="A4A3A4"/>
          </p15:clr>
        </p15:guide>
        <p15:guide id="4" orient="horz" pos="238" userDrawn="1">
          <p15:clr>
            <a:srgbClr val="A4A3A4"/>
          </p15:clr>
        </p15:guide>
        <p15:guide id="5" pos="1901" userDrawn="1">
          <p15:clr>
            <a:srgbClr val="A4A3A4"/>
          </p15:clr>
        </p15:guide>
        <p15:guide id="6" pos="2045" userDrawn="1">
          <p15:clr>
            <a:srgbClr val="A4A3A4"/>
          </p15:clr>
        </p15:guide>
        <p15:guide id="7" pos="2795" userDrawn="1">
          <p15:clr>
            <a:srgbClr val="A4A3A4"/>
          </p15:clr>
        </p15:guide>
        <p15:guide id="8" pos="2880" userDrawn="1">
          <p15:clr>
            <a:srgbClr val="A4A3A4"/>
          </p15:clr>
        </p15:guide>
        <p15:guide id="9" pos="2967" userDrawn="1">
          <p15:clr>
            <a:srgbClr val="A4A3A4"/>
          </p15:clr>
        </p15:guide>
        <p15:guide id="10" pos="3715" userDrawn="1">
          <p15:clr>
            <a:srgbClr val="A4A3A4"/>
          </p15:clr>
        </p15:guide>
        <p15:guide id="11" pos="3859" userDrawn="1">
          <p15:clr>
            <a:srgbClr val="A4A3A4"/>
          </p15:clr>
        </p15:guide>
        <p15:guide id="12" pos="4695" userDrawn="1">
          <p15:clr>
            <a:srgbClr val="A4A3A4"/>
          </p15:clr>
        </p15:guide>
        <p15:guide id="13" orient="horz" pos="2772" userDrawn="1">
          <p15:clr>
            <a:srgbClr val="A4A3A4"/>
          </p15:clr>
        </p15:guide>
        <p15:guide id="14" orient="horz" pos="30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w-Jian Lin" initials="YL" lastIdx="2" clrIdx="0">
    <p:extLst>
      <p:ext uri="{19B8F6BF-5375-455C-9EA6-DF929625EA0E}">
        <p15:presenceInfo xmlns:p15="http://schemas.microsoft.com/office/powerpoint/2012/main" userId="Yow-Jian Lin" providerId="None"/>
      </p:ext>
    </p:extLst>
  </p:cmAuthor>
  <p:cmAuthor id="2" name="Shur, David" initials="SD" lastIdx="24" clrIdx="1">
    <p:extLst>
      <p:ext uri="{19B8F6BF-5375-455C-9EA6-DF929625EA0E}">
        <p15:presenceInfo xmlns:p15="http://schemas.microsoft.com/office/powerpoint/2012/main" userId="S-1-5-21-1657834146-1657363379-822624550-871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71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695795D-5CAC-4168-BC64-DEF0069A662E}">
  <a:tblStyle styleId="{3695795D-5CAC-4168-BC64-DEF0069A662E}" styleName="Perspecta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inor"/>
        <a:srgbClr val="000000"/>
      </a:tcTxStyle>
      <a:tcStyle>
        <a:tcBdr/>
      </a:tcStyle>
    </a:lastCol>
    <a:firstCol>
      <a:tcTxStyle b="on">
        <a:fontRef idx="minor"/>
        <a:srgbClr val="000000"/>
      </a:tcTxStyle>
      <a:tcStyle>
        <a:tcBdr/>
      </a:tcStyle>
    </a:firstCol>
    <a:lastRow>
      <a:tcTxStyle b="on">
        <a:fontRef idx="minor"/>
        <a:srgbClr val="000000"/>
      </a:tcTxStyle>
      <a:tcStyle>
        <a:tcBdr>
          <a:top>
            <a:ln w="19050">
              <a:solidFill>
                <a:srgbClr val="000000"/>
              </a:solidFill>
            </a:ln>
          </a:top>
          <a:bottom>
            <a:ln>
              <a:noFill/>
            </a:ln>
          </a:bottom>
        </a:tcBdr>
        <a:fill>
          <a:noFill/>
        </a:fill>
      </a:tcStyle>
    </a:lastRow>
    <a:firstRow>
      <a:tcTxStyle>
        <a:fontRef idx="major"/>
        <a:srgbClr val="000000"/>
      </a:tcTxStyle>
      <a:tcStyle>
        <a:tcBdr>
          <a:top>
            <a:ln>
              <a:noFill/>
            </a:ln>
          </a:top>
          <a:bottom>
            <a:ln w="19050">
              <a:solidFill>
                <a:srgbClr val="000000"/>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98" autoAdjust="0"/>
    <p:restoredTop sz="94677"/>
  </p:normalViewPr>
  <p:slideViewPr>
    <p:cSldViewPr snapToObjects="1" showGuides="1">
      <p:cViewPr varScale="1">
        <p:scale>
          <a:sx n="173" d="100"/>
          <a:sy n="173" d="100"/>
        </p:scale>
        <p:origin x="185" y="86"/>
      </p:cViewPr>
      <p:guideLst>
        <p:guide orient="horz" pos="698"/>
        <p:guide pos="231"/>
        <p:guide pos="5531"/>
        <p:guide orient="horz" pos="238"/>
        <p:guide pos="1901"/>
        <p:guide pos="2045"/>
        <p:guide pos="2795"/>
        <p:guide pos="2880"/>
        <p:guide pos="2967"/>
        <p:guide pos="3715"/>
        <p:guide pos="3859"/>
        <p:guide pos="4695"/>
        <p:guide orient="horz" pos="2772"/>
        <p:guide orient="horz" pos="3008"/>
      </p:guideLst>
    </p:cSldViewPr>
  </p:slideViewPr>
  <p:notesTextViewPr>
    <p:cViewPr>
      <p:scale>
        <a:sx n="1" d="1"/>
        <a:sy n="1" d="1"/>
      </p:scale>
      <p:origin x="0" y="0"/>
    </p:cViewPr>
  </p:notesTextViewPr>
  <p:sorterViewPr>
    <p:cViewPr>
      <p:scale>
        <a:sx n="138" d="100"/>
        <a:sy n="138" d="100"/>
      </p:scale>
      <p:origin x="0" y="-702"/>
    </p:cViewPr>
  </p:sorterViewPr>
  <p:notesViewPr>
    <p:cSldViewPr snapToObjects="1" showGuides="1">
      <p:cViewPr varScale="1">
        <p:scale>
          <a:sx n="171" d="100"/>
          <a:sy n="171" d="100"/>
        </p:scale>
        <p:origin x="6552" y="1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146D9D-D795-D640-8E8F-9C9FDFCF5B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pitchFamily="34" charset="0"/>
              <a:cs typeface="Arial" pitchFamily="34" charset="0"/>
            </a:endParaRPr>
          </a:p>
        </p:txBody>
      </p:sp>
      <p:sp>
        <p:nvSpPr>
          <p:cNvPr id="3" name="Date Placeholder 2">
            <a:extLst>
              <a:ext uri="{FF2B5EF4-FFF2-40B4-BE49-F238E27FC236}">
                <a16:creationId xmlns:a16="http://schemas.microsoft.com/office/drawing/2014/main" id="{A722507D-3E99-C64F-A3D6-F8EB5AECBD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78F9AE-B2D2-E74E-87E0-5FC94C6F33F6}" type="datetimeFigureOut">
              <a:rPr lang="en-US" smtClean="0">
                <a:latin typeface="Arial" pitchFamily="34" charset="0"/>
                <a:cs typeface="Arial" pitchFamily="34" charset="0"/>
              </a:rPr>
              <a:t>6/6/2023</a:t>
            </a:fld>
            <a:endParaRPr lang="en-US">
              <a:latin typeface="Arial" pitchFamily="34" charset="0"/>
              <a:cs typeface="Arial" pitchFamily="34" charset="0"/>
            </a:endParaRPr>
          </a:p>
        </p:txBody>
      </p:sp>
      <p:sp>
        <p:nvSpPr>
          <p:cNvPr id="4" name="Footer Placeholder 3">
            <a:extLst>
              <a:ext uri="{FF2B5EF4-FFF2-40B4-BE49-F238E27FC236}">
                <a16:creationId xmlns:a16="http://schemas.microsoft.com/office/drawing/2014/main" id="{DC7D252D-A80E-BE42-BB11-C018D0FDC1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pitchFamily="34" charset="0"/>
              <a:cs typeface="Arial" pitchFamily="34" charset="0"/>
            </a:endParaRPr>
          </a:p>
        </p:txBody>
      </p:sp>
      <p:sp>
        <p:nvSpPr>
          <p:cNvPr id="5" name="Slide Number Placeholder 4">
            <a:extLst>
              <a:ext uri="{FF2B5EF4-FFF2-40B4-BE49-F238E27FC236}">
                <a16:creationId xmlns:a16="http://schemas.microsoft.com/office/drawing/2014/main" id="{92E05808-F390-3A45-8A60-37B7BD98AE4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F01196-B48D-E648-B04C-A1D6909A8C20}" type="slidenum">
              <a:rPr lang="en-US" smtClean="0">
                <a:latin typeface="Arial" pitchFamily="34" charset="0"/>
                <a:cs typeface="Arial" pitchFamily="34" charset="0"/>
              </a:rPr>
              <a:t>‹#›</a:t>
            </a:fld>
            <a:endParaRPr lang="en-US">
              <a:latin typeface="Arial" pitchFamily="34" charset="0"/>
              <a:cs typeface="Arial" pitchFamily="34" charset="0"/>
            </a:endParaRPr>
          </a:p>
        </p:txBody>
      </p:sp>
    </p:spTree>
    <p:extLst>
      <p:ext uri="{BB962C8B-B14F-4D97-AF65-F5344CB8AC3E}">
        <p14:creationId xmlns:p14="http://schemas.microsoft.com/office/powerpoint/2010/main" val="24069538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fld id="{4133644A-7A9A-4756-8EA5-C48FA0D444DD}" type="datetimeFigureOut">
              <a:rPr lang="en-US" smtClean="0"/>
              <a:pPr/>
              <a:t>6/6/2023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fld id="{8B0903FD-55A4-4309-8B15-E2983B2BF643}" type="slidenum">
              <a:rPr lang="en-US" smtClean="0"/>
              <a:pPr/>
              <a:t>‹#›</a:t>
            </a:fld>
            <a:endParaRPr lang="en-US"/>
          </a:p>
        </p:txBody>
      </p:sp>
    </p:spTree>
    <p:extLst>
      <p:ext uri="{BB962C8B-B14F-4D97-AF65-F5344CB8AC3E}">
        <p14:creationId xmlns:p14="http://schemas.microsoft.com/office/powerpoint/2010/main" val="677724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Arial" pitchFamily="34" charset="0"/>
        <a:ea typeface="+mn-ea"/>
        <a:cs typeface="Arial" pitchFamily="34" charset="0"/>
      </a:defRPr>
    </a:lvl2pPr>
    <a:lvl3pPr marL="914400" algn="l" defTabSz="914400" rtl="0" eaLnBrk="1" latinLnBrk="0" hangingPunct="1">
      <a:defRPr sz="1200" kern="1200">
        <a:solidFill>
          <a:schemeClr val="tx1"/>
        </a:solidFill>
        <a:latin typeface="Arial" pitchFamily="34" charset="0"/>
        <a:ea typeface="+mn-ea"/>
        <a:cs typeface="Arial" pitchFamily="34" charset="0"/>
      </a:defRPr>
    </a:lvl3pPr>
    <a:lvl4pPr marL="1371600" algn="l" defTabSz="914400" rtl="0" eaLnBrk="1" latinLnBrk="0" hangingPunct="1">
      <a:defRPr sz="1200" kern="1200">
        <a:solidFill>
          <a:schemeClr val="tx1"/>
        </a:solidFill>
        <a:latin typeface="Arial" pitchFamily="34" charset="0"/>
        <a:ea typeface="+mn-ea"/>
        <a:cs typeface="Arial" pitchFamily="34" charset="0"/>
      </a:defRPr>
    </a:lvl4pPr>
    <a:lvl5pPr marL="1828800" algn="l" defTabSz="914400" rtl="0" eaLnBrk="1" latinLnBrk="0" hangingPunct="1">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baseline="0">
        <a:solidFill>
          <a:schemeClr val="tx1"/>
        </a:solidFill>
        <a:latin typeface="Arial" pitchFamily="34" charset="0"/>
        <a:ea typeface="+mn-ea"/>
        <a:cs typeface="Arial" pitchFamily="34" charset="0"/>
      </a:defRPr>
    </a:lvl6pPr>
    <a:lvl7pPr marL="2743200" algn="l" defTabSz="914400" rtl="0" eaLnBrk="1" latinLnBrk="0" hangingPunct="1">
      <a:defRPr sz="1200" kern="1200" baseline="0">
        <a:solidFill>
          <a:schemeClr val="tx1"/>
        </a:solidFill>
        <a:latin typeface="Arial" pitchFamily="34" charset="0"/>
        <a:ea typeface="+mn-ea"/>
        <a:cs typeface="Arial" pitchFamily="34" charset="0"/>
      </a:defRPr>
    </a:lvl7pPr>
    <a:lvl8pPr marL="3200400" algn="l" defTabSz="914400" rtl="0" eaLnBrk="1" latinLnBrk="0" hangingPunct="1">
      <a:defRPr sz="1200" kern="1200" baseline="0">
        <a:solidFill>
          <a:schemeClr val="tx1"/>
        </a:solidFill>
        <a:latin typeface="Arial" pitchFamily="34" charset="0"/>
        <a:ea typeface="+mn-ea"/>
        <a:cs typeface="Arial" pitchFamily="34" charset="0"/>
      </a:defRPr>
    </a:lvl8pPr>
    <a:lvl9pPr marL="3657600" algn="l" defTabSz="914400" rtl="0" eaLnBrk="1" latinLnBrk="0" hangingPunct="1">
      <a:defRPr sz="1200" kern="1200" baseline="0">
        <a:solidFill>
          <a:schemeClr val="tx1"/>
        </a:solidFill>
        <a:latin typeface="Arial" pitchFamily="34" charset="0"/>
        <a:ea typeface="+mn-ea"/>
        <a:cs typeface="Arial" pitchFamily="34" charset="0"/>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0000"/>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0A62AA-3312-4B56-8B80-B724CB87FE5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6111" t="30578" r="289" b="135"/>
          <a:stretch/>
        </p:blipFill>
        <p:spPr>
          <a:xfrm flipH="1">
            <a:off x="-2" y="0"/>
            <a:ext cx="9144001" cy="5143500"/>
          </a:xfrm>
          <a:prstGeom prst="rect">
            <a:avLst/>
          </a:prstGeom>
        </p:spPr>
      </p:pic>
      <p:pic>
        <p:nvPicPr>
          <p:cNvPr id="8" name="Picture 7">
            <a:extLst>
              <a:ext uri="{FF2B5EF4-FFF2-40B4-BE49-F238E27FC236}">
                <a16:creationId xmlns:a16="http://schemas.microsoft.com/office/drawing/2014/main" id="{5E3EA515-A0AE-48A8-ADC8-CA03AEFED132}"/>
              </a:ext>
            </a:extLst>
          </p:cNvPr>
          <p:cNvPicPr>
            <a:picLocks/>
          </p:cNvPicPr>
          <p:nvPr userDrawn="1"/>
        </p:nvPicPr>
        <p:blipFill rotWithShape="1">
          <a:blip r:embed="rId3">
            <a:extLst>
              <a:ext uri="{28A0092B-C50C-407E-A947-70E740481C1C}">
                <a14:useLocalDpi xmlns:a14="http://schemas.microsoft.com/office/drawing/2010/main" val="0"/>
              </a:ext>
            </a:extLst>
          </a:blip>
          <a:srcRect t="91111" b="7083"/>
          <a:stretch/>
        </p:blipFill>
        <p:spPr>
          <a:xfrm>
            <a:off x="2" y="0"/>
            <a:ext cx="9148572" cy="92845"/>
          </a:xfrm>
          <a:prstGeom prst="rect">
            <a:avLst/>
          </a:prstGeom>
          <a:gradFill>
            <a:gsLst>
              <a:gs pos="0">
                <a:srgbClr val="00AEEF"/>
              </a:gs>
              <a:gs pos="64000">
                <a:srgbClr val="EDF19C"/>
              </a:gs>
              <a:gs pos="92000">
                <a:srgbClr val="D7DF22">
                  <a:lumMod val="45000"/>
                  <a:lumOff val="55000"/>
                </a:srgbClr>
              </a:gs>
              <a:gs pos="100000">
                <a:srgbClr val="D7DF22">
                  <a:lumMod val="30000"/>
                  <a:lumOff val="70000"/>
                </a:srgbClr>
              </a:gs>
            </a:gsLst>
            <a:lin ang="0" scaled="1"/>
          </a:gradFill>
        </p:spPr>
      </p:pic>
      <p:sp>
        <p:nvSpPr>
          <p:cNvPr id="9" name="Text Placeholder 8">
            <a:extLst>
              <a:ext uri="{FF2B5EF4-FFF2-40B4-BE49-F238E27FC236}">
                <a16:creationId xmlns:a16="http://schemas.microsoft.com/office/drawing/2014/main" id="{A25AD173-A5FA-4BA7-8AD8-AF88EE3062F9}"/>
              </a:ext>
            </a:extLst>
          </p:cNvPr>
          <p:cNvSpPr>
            <a:spLocks noGrp="1"/>
          </p:cNvSpPr>
          <p:nvPr>
            <p:ph type="body" sz="quarter" idx="10"/>
          </p:nvPr>
        </p:nvSpPr>
        <p:spPr>
          <a:xfrm>
            <a:off x="673332" y="3355226"/>
            <a:ext cx="4896917" cy="397972"/>
          </a:xfrm>
          <a:prstGeom prst="rect">
            <a:avLst/>
          </a:prstGeom>
          <a:noFill/>
        </p:spPr>
        <p:txBody>
          <a:bodyPr lIns="0" rIns="0"/>
          <a:lstStyle>
            <a:lvl1pPr marL="0" indent="0">
              <a:buFontTx/>
              <a:buNone/>
              <a:defRPr sz="2100" b="1">
                <a:gradFill>
                  <a:gsLst>
                    <a:gs pos="0">
                      <a:srgbClr val="00AEEF"/>
                    </a:gs>
                    <a:gs pos="64000">
                      <a:srgbClr val="EDF19C">
                        <a:lumMod val="45000"/>
                        <a:lumOff val="55000"/>
                      </a:srgbClr>
                    </a:gs>
                    <a:gs pos="92000">
                      <a:srgbClr val="EDF19C">
                        <a:lumMod val="45000"/>
                        <a:lumOff val="55000"/>
                      </a:srgbClr>
                    </a:gs>
                    <a:gs pos="100000">
                      <a:srgbClr val="EDF19C">
                        <a:lumMod val="30000"/>
                        <a:lumOff val="70000"/>
                      </a:srgbClr>
                    </a:gs>
                  </a:gsLst>
                  <a:lin ang="0" scaled="1"/>
                </a:gradFill>
                <a:latin typeface="Gill Sans MT" panose="020B0502020104020203" pitchFamily="34" charset="77"/>
              </a:defRPr>
            </a:lvl1pPr>
          </a:lstStyle>
          <a:p>
            <a:pPr lvl="0"/>
            <a:r>
              <a:rPr lang="en-US" dirty="0"/>
              <a:t>Click to edit Master text styles</a:t>
            </a:r>
          </a:p>
        </p:txBody>
      </p:sp>
      <p:pic>
        <p:nvPicPr>
          <p:cNvPr id="10" name="Picture 9">
            <a:extLst>
              <a:ext uri="{FF2B5EF4-FFF2-40B4-BE49-F238E27FC236}">
                <a16:creationId xmlns:a16="http://schemas.microsoft.com/office/drawing/2014/main" id="{10951245-860C-4EB1-8AF2-4519AEEAF384}"/>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248116" y="2653160"/>
            <a:ext cx="2355938" cy="457589"/>
          </a:xfrm>
          <a:prstGeom prst="rect">
            <a:avLst/>
          </a:prstGeom>
        </p:spPr>
      </p:pic>
    </p:spTree>
    <p:extLst>
      <p:ext uri="{BB962C8B-B14F-4D97-AF65-F5344CB8AC3E}">
        <p14:creationId xmlns:p14="http://schemas.microsoft.com/office/powerpoint/2010/main" val="4150599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09617-ACBD-FD44-AB00-1FE62AEF1E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AB9B1-D2ED-4642-86FE-AE5593FF4F57}"/>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B552588-FA67-154E-A48B-7CF66F5FB3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425355-A80E-634D-B4E3-94601793FBD3}"/>
              </a:ext>
            </a:extLst>
          </p:cNvPr>
          <p:cNvSpPr>
            <a:spLocks noGrp="1"/>
          </p:cNvSpPr>
          <p:nvPr>
            <p:ph type="sldNum" sz="quarter" idx="12"/>
          </p:nvPr>
        </p:nvSpPr>
        <p:spPr/>
        <p:txBody>
          <a:bodyPr/>
          <a:lstStyle/>
          <a:p>
            <a:fld id="{34B4B68B-8EB5-0A4B-B244-19EA9BE1B4CF}" type="slidenum">
              <a:rPr lang="en-US" smtClean="0"/>
              <a:t>‹#›</a:t>
            </a:fld>
            <a:endParaRPr lang="en-US"/>
          </a:p>
        </p:txBody>
      </p:sp>
    </p:spTree>
    <p:extLst>
      <p:ext uri="{BB962C8B-B14F-4D97-AF65-F5344CB8AC3E}">
        <p14:creationId xmlns:p14="http://schemas.microsoft.com/office/powerpoint/2010/main" val="1688399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108076"/>
            <a:ext cx="7086600" cy="3292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ubtitle 2">
            <a:extLst>
              <a:ext uri="{FF2B5EF4-FFF2-40B4-BE49-F238E27FC236}">
                <a16:creationId xmlns:a16="http://schemas.microsoft.com/office/drawing/2014/main" id="{0D08CCE7-25AB-DA4A-BB7A-BBC23956801E}"/>
              </a:ext>
            </a:extLst>
          </p:cNvPr>
          <p:cNvSpPr>
            <a:spLocks noGrp="1"/>
          </p:cNvSpPr>
          <p:nvPr>
            <p:ph type="subTitle" idx="13" hasCustomPrompt="1"/>
          </p:nvPr>
        </p:nvSpPr>
        <p:spPr>
          <a:xfrm>
            <a:off x="365126" y="649224"/>
            <a:ext cx="8413750" cy="225096"/>
          </a:xfrm>
        </p:spPr>
        <p:txBody>
          <a:bodyPr tIns="9144" bIns="0">
            <a:noAutofit/>
          </a:bodyPr>
          <a:lstStyle>
            <a:lvl1pPr marL="0" indent="0" algn="l">
              <a:lnSpc>
                <a:spcPct val="100000"/>
              </a:lnSpc>
              <a:spcBef>
                <a:spcPts val="0"/>
              </a:spcBef>
              <a:buNone/>
              <a:defRPr sz="1200"/>
            </a:lvl1pPr>
            <a:lvl2pPr marL="0" indent="0" algn="l">
              <a:lnSpc>
                <a:spcPct val="100000"/>
              </a:lnSpc>
              <a:spcBef>
                <a:spcPts val="0"/>
              </a:spcBef>
              <a:buNone/>
              <a:defRPr sz="1200"/>
            </a:lvl2pPr>
            <a:lvl3pPr marL="0" indent="0" algn="l">
              <a:lnSpc>
                <a:spcPct val="100000"/>
              </a:lnSpc>
              <a:spcBef>
                <a:spcPts val="0"/>
              </a:spcBef>
              <a:buNone/>
              <a:defRPr sz="1200"/>
            </a:lvl3pPr>
            <a:lvl4pPr marL="0" indent="0" algn="l">
              <a:lnSpc>
                <a:spcPct val="100000"/>
              </a:lnSpc>
              <a:spcBef>
                <a:spcPts val="0"/>
              </a:spcBef>
              <a:buNone/>
              <a:defRPr sz="1200"/>
            </a:lvl4pPr>
            <a:lvl5pPr marL="0" indent="0" algn="l">
              <a:lnSpc>
                <a:spcPct val="100000"/>
              </a:lnSpc>
              <a:spcBef>
                <a:spcPts val="0"/>
              </a:spcBef>
              <a:buNone/>
              <a:defRPr sz="1200"/>
            </a:lvl5pPr>
            <a:lvl6pPr marL="0" indent="0" algn="l">
              <a:lnSpc>
                <a:spcPct val="100000"/>
              </a:lnSpc>
              <a:spcBef>
                <a:spcPts val="0"/>
              </a:spcBef>
              <a:buNone/>
              <a:defRPr sz="1200"/>
            </a:lvl6pPr>
            <a:lvl7pPr marL="0" indent="0" algn="l">
              <a:lnSpc>
                <a:spcPct val="100000"/>
              </a:lnSpc>
              <a:spcBef>
                <a:spcPts val="0"/>
              </a:spcBef>
              <a:buNone/>
              <a:defRPr sz="1200"/>
            </a:lvl7pPr>
            <a:lvl8pPr marL="0" indent="0" algn="l">
              <a:lnSpc>
                <a:spcPct val="100000"/>
              </a:lnSpc>
              <a:spcBef>
                <a:spcPts val="0"/>
              </a:spcBef>
              <a:buNone/>
              <a:defRPr sz="1200"/>
            </a:lvl8pPr>
            <a:lvl9pPr marL="0" indent="0" algn="l">
              <a:lnSpc>
                <a:spcPct val="100000"/>
              </a:lnSpc>
              <a:spcBef>
                <a:spcPts val="0"/>
              </a:spcBef>
              <a:buNone/>
              <a:defRPr sz="1200"/>
            </a:lvl9pPr>
          </a:lstStyle>
          <a:p>
            <a:r>
              <a:rPr lang="en-US"/>
              <a:t>Optional subtitle</a:t>
            </a:r>
          </a:p>
        </p:txBody>
      </p:sp>
      <p:sp>
        <p:nvSpPr>
          <p:cNvPr id="2" name="Title 1"/>
          <p:cNvSpPr>
            <a:spLocks noGrp="1"/>
          </p:cNvSpPr>
          <p:nvPr>
            <p:ph type="title" hasCustomPrompt="1"/>
          </p:nvPr>
        </p:nvSpPr>
        <p:spPr/>
        <p:txBody>
          <a:bodyPr/>
          <a:lstStyle/>
          <a:p>
            <a:r>
              <a:rPr lang="en-US"/>
              <a:t>Slide title</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6947CA-7B12-495D-B496-9F45B5C2FB61}" type="slidenum">
              <a:rPr lang="en-US" smtClean="0"/>
              <a:t>‹#›</a:t>
            </a:fld>
            <a:endParaRPr lang="en-US"/>
          </a:p>
        </p:txBody>
      </p:sp>
      <p:sp>
        <p:nvSpPr>
          <p:cNvPr id="13" name="Rectangle 12"/>
          <p:cNvSpPr/>
          <p:nvPr userDrawn="1"/>
        </p:nvSpPr>
        <p:spPr>
          <a:xfrm>
            <a:off x="355601" y="4504266"/>
            <a:ext cx="910788" cy="293815"/>
          </a:xfrm>
          <a:prstGeom prst="rect">
            <a:avLst/>
          </a:prstGeom>
          <a:solidFill>
            <a:schemeClr val="bg1"/>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900"/>
          </a:p>
        </p:txBody>
      </p:sp>
      <p:grpSp>
        <p:nvGrpSpPr>
          <p:cNvPr id="19" name="Group 18"/>
          <p:cNvGrpSpPr/>
          <p:nvPr userDrawn="1"/>
        </p:nvGrpSpPr>
        <p:grpSpPr>
          <a:xfrm>
            <a:off x="112184" y="4504266"/>
            <a:ext cx="2908539" cy="596154"/>
            <a:chOff x="278711" y="6073422"/>
            <a:chExt cx="3878052" cy="794872"/>
          </a:xfrm>
        </p:grpSpPr>
        <p:sp>
          <p:nvSpPr>
            <p:cNvPr id="14" name="Date Placeholder 3"/>
            <p:cNvSpPr txBox="1">
              <a:spLocks/>
            </p:cNvSpPr>
            <p:nvPr userDrawn="1"/>
          </p:nvSpPr>
          <p:spPr>
            <a:xfrm>
              <a:off x="846137" y="6397442"/>
              <a:ext cx="2743200" cy="365125"/>
            </a:xfrm>
            <a:prstGeom prst="rect">
              <a:avLst/>
            </a:prstGeom>
          </p:spPr>
          <p:txBody>
            <a:bodyPr vert="horz" wrap="none" lIns="0" tIns="0" rIns="0" bIns="0" rtlCol="0" anchor="b" anchorCtr="0"/>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5A2C2C-D59D-44D9-8D0C-175CF76D76AE}" type="datetimeFigureOut">
                <a:rPr lang="en-US" sz="600" smtClean="0"/>
                <a:pPr/>
                <a:t>6/6/2023</a:t>
              </a:fld>
              <a:endParaRPr lang="en-US" sz="60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711" y="6397442"/>
              <a:ext cx="1669182" cy="385099"/>
            </a:xfrm>
            <a:prstGeom prst="rect">
              <a:avLst/>
            </a:prstGeom>
          </p:spPr>
        </p:pic>
        <p:pic>
          <p:nvPicPr>
            <p:cNvPr id="16" name="Picture 15" descr="Image result for UC irvine logo"/>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044466" y="6116877"/>
              <a:ext cx="808271" cy="751417"/>
            </a:xfrm>
            <a:prstGeom prst="rect">
              <a:avLst/>
            </a:prstGeom>
            <a:noFill/>
            <a:ln>
              <a:noFill/>
            </a:ln>
          </p:spPr>
        </p:pic>
        <p:pic>
          <p:nvPicPr>
            <p:cNvPr id="17" name="Picture 16" descr="Image result for virginia tech logo"/>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993125" y="6352992"/>
              <a:ext cx="1163638" cy="515302"/>
            </a:xfrm>
            <a:prstGeom prst="rect">
              <a:avLst/>
            </a:prstGeom>
            <a:noFill/>
            <a:ln>
              <a:noFill/>
            </a:ln>
          </p:spPr>
        </p:pic>
        <p:sp>
          <p:nvSpPr>
            <p:cNvPr id="18" name="Rectangle 17"/>
            <p:cNvSpPr/>
            <p:nvPr userDrawn="1"/>
          </p:nvSpPr>
          <p:spPr>
            <a:xfrm>
              <a:off x="361244" y="6073422"/>
              <a:ext cx="1264356" cy="324020"/>
            </a:xfrm>
            <a:prstGeom prst="rect">
              <a:avLst/>
            </a:prstGeom>
            <a:solidFill>
              <a:schemeClr val="bg1"/>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900"/>
            </a:p>
          </p:txBody>
        </p:sp>
      </p:grpSp>
      <p:sp>
        <p:nvSpPr>
          <p:cNvPr id="20" name="Rectangle 19"/>
          <p:cNvSpPr/>
          <p:nvPr userDrawn="1"/>
        </p:nvSpPr>
        <p:spPr>
          <a:xfrm>
            <a:off x="3097306" y="4625774"/>
            <a:ext cx="5315174" cy="577338"/>
          </a:xfrm>
          <a:prstGeom prst="rect">
            <a:avLst/>
          </a:prstGeom>
          <a:solidFill>
            <a:srgbClr val="F8F8F8"/>
          </a:solidFill>
        </p:spPr>
        <p:txBody>
          <a:bodyPr wrap="square">
            <a:spAutoFit/>
          </a:bodyPr>
          <a:lstStyle/>
          <a:p>
            <a:r>
              <a:rPr lang="en-US" sz="788" dirty="0"/>
              <a:t>Distribution Statement C: Distribution authorized to U.S. Government agencies and their contractors only due to the inclusion of proprietary information and to prevent Premature Dissemination of potentially critical technological Information. Other requests for this document shall be referred to DARPA Public Release Center (PRC)via email at public_release_center@darpa.mil.</a:t>
            </a:r>
            <a:endParaRPr lang="en-US" sz="525" dirty="0">
              <a:solidFill>
                <a:prstClr val="black"/>
              </a:solidFill>
              <a:latin typeface="Arial Narrow" pitchFamily="34" charset="0"/>
            </a:endParaRPr>
          </a:p>
        </p:txBody>
      </p:sp>
    </p:spTree>
    <p:extLst>
      <p:ext uri="{BB962C8B-B14F-4D97-AF65-F5344CB8AC3E}">
        <p14:creationId xmlns:p14="http://schemas.microsoft.com/office/powerpoint/2010/main" val="23529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6" y="857270"/>
            <a:ext cx="8413755" cy="3771885"/>
          </a:xfrm>
        </p:spPr>
        <p:txBody>
          <a:bodyPr>
            <a:normAutofit/>
          </a:bodyPr>
          <a:lstStyle>
            <a:lvl1pPr>
              <a:defRPr sz="12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ubtitle 2">
            <a:extLst>
              <a:ext uri="{FF2B5EF4-FFF2-40B4-BE49-F238E27FC236}">
                <a16:creationId xmlns:a16="http://schemas.microsoft.com/office/drawing/2014/main" id="{0D08CCE7-25AB-DA4A-BB7A-BBC23956801E}"/>
              </a:ext>
            </a:extLst>
          </p:cNvPr>
          <p:cNvSpPr>
            <a:spLocks noGrp="1"/>
          </p:cNvSpPr>
          <p:nvPr>
            <p:ph type="subTitle" idx="13" hasCustomPrompt="1"/>
          </p:nvPr>
        </p:nvSpPr>
        <p:spPr>
          <a:xfrm>
            <a:off x="365134" y="479578"/>
            <a:ext cx="5578467" cy="225096"/>
          </a:xfrm>
        </p:spPr>
        <p:txBody>
          <a:bodyPr tIns="9144" bIns="0">
            <a:noAutofit/>
          </a:bodyPr>
          <a:lstStyle>
            <a:lvl1pPr marL="0" indent="0" algn="l">
              <a:lnSpc>
                <a:spcPct val="100000"/>
              </a:lnSpc>
              <a:spcBef>
                <a:spcPts val="0"/>
              </a:spcBef>
              <a:buNone/>
              <a:defRPr sz="1000">
                <a:solidFill>
                  <a:srgbClr val="53565A"/>
                </a:solidFill>
                <a:latin typeface="+mj-lt"/>
              </a:defRPr>
            </a:lvl1pPr>
            <a:lvl2pPr marL="0" indent="0" algn="l">
              <a:lnSpc>
                <a:spcPct val="100000"/>
              </a:lnSpc>
              <a:spcBef>
                <a:spcPts val="0"/>
              </a:spcBef>
              <a:buNone/>
              <a:defRPr sz="900"/>
            </a:lvl2pPr>
            <a:lvl3pPr marL="0" indent="0" algn="l">
              <a:lnSpc>
                <a:spcPct val="100000"/>
              </a:lnSpc>
              <a:spcBef>
                <a:spcPts val="0"/>
              </a:spcBef>
              <a:buNone/>
              <a:defRPr sz="900"/>
            </a:lvl3pPr>
            <a:lvl4pPr marL="0" indent="0" algn="l">
              <a:lnSpc>
                <a:spcPct val="100000"/>
              </a:lnSpc>
              <a:spcBef>
                <a:spcPts val="0"/>
              </a:spcBef>
              <a:buNone/>
              <a:defRPr sz="900"/>
            </a:lvl4pPr>
            <a:lvl5pPr marL="0" indent="0" algn="l">
              <a:lnSpc>
                <a:spcPct val="100000"/>
              </a:lnSpc>
              <a:spcBef>
                <a:spcPts val="0"/>
              </a:spcBef>
              <a:buNone/>
              <a:defRPr sz="900"/>
            </a:lvl5pPr>
            <a:lvl6pPr marL="0" indent="0" algn="l">
              <a:lnSpc>
                <a:spcPct val="100000"/>
              </a:lnSpc>
              <a:spcBef>
                <a:spcPts val="0"/>
              </a:spcBef>
              <a:buNone/>
              <a:defRPr sz="900"/>
            </a:lvl6pPr>
            <a:lvl7pPr marL="0" indent="0" algn="l">
              <a:lnSpc>
                <a:spcPct val="100000"/>
              </a:lnSpc>
              <a:spcBef>
                <a:spcPts val="0"/>
              </a:spcBef>
              <a:buNone/>
              <a:defRPr sz="900"/>
            </a:lvl7pPr>
            <a:lvl8pPr marL="0" indent="0" algn="l">
              <a:lnSpc>
                <a:spcPct val="100000"/>
              </a:lnSpc>
              <a:spcBef>
                <a:spcPts val="0"/>
              </a:spcBef>
              <a:buNone/>
              <a:defRPr sz="900"/>
            </a:lvl8pPr>
            <a:lvl9pPr marL="0" indent="0" algn="l">
              <a:lnSpc>
                <a:spcPct val="100000"/>
              </a:lnSpc>
              <a:spcBef>
                <a:spcPts val="0"/>
              </a:spcBef>
              <a:buNone/>
              <a:defRPr sz="900"/>
            </a:lvl9pPr>
          </a:lstStyle>
          <a:p>
            <a:r>
              <a:rPr lang="en-US" dirty="0"/>
              <a:t>Optional subtitle</a:t>
            </a:r>
          </a:p>
        </p:txBody>
      </p:sp>
      <p:sp>
        <p:nvSpPr>
          <p:cNvPr id="2" name="Title 1"/>
          <p:cNvSpPr>
            <a:spLocks noGrp="1"/>
          </p:cNvSpPr>
          <p:nvPr>
            <p:ph type="title" hasCustomPrompt="1"/>
          </p:nvPr>
        </p:nvSpPr>
        <p:spPr/>
        <p:txBody>
          <a:bodyPr/>
          <a:lstStyle>
            <a:lvl1pPr>
              <a:defRPr sz="1800"/>
            </a:lvl1pPr>
          </a:lstStyle>
          <a:p>
            <a:r>
              <a:rPr lang="en-US" dirty="0"/>
              <a:t>Slide title</a:t>
            </a:r>
          </a:p>
        </p:txBody>
      </p:sp>
      <p:sp>
        <p:nvSpPr>
          <p:cNvPr id="5" name="Footer Placeholder 4"/>
          <p:cNvSpPr>
            <a:spLocks noGrp="1"/>
          </p:cNvSpPr>
          <p:nvPr>
            <p:ph type="ftr" sz="quarter" idx="11"/>
          </p:nvPr>
        </p:nvSpPr>
        <p:spPr>
          <a:xfrm>
            <a:off x="2540005" y="4753422"/>
            <a:ext cx="4063997" cy="180362"/>
          </a:xfrm>
        </p:spPr>
        <p:txBody>
          <a:bodyPr/>
          <a:lstStyle/>
          <a:p>
            <a:r>
              <a:rPr lang="en-US" dirty="0"/>
              <a:t>DISTRIBUTION STATEMENT C. Distribution authorized to U.S. Government agencies and their contractors </a:t>
            </a:r>
          </a:p>
        </p:txBody>
      </p:sp>
      <p:sp>
        <p:nvSpPr>
          <p:cNvPr id="6" name="Slide Number Placeholder 5"/>
          <p:cNvSpPr>
            <a:spLocks noGrp="1"/>
          </p:cNvSpPr>
          <p:nvPr>
            <p:ph type="sldNum" sz="quarter" idx="12"/>
          </p:nvPr>
        </p:nvSpPr>
        <p:spPr>
          <a:xfrm>
            <a:off x="8412482" y="4753427"/>
            <a:ext cx="366395" cy="180361"/>
          </a:xfrm>
        </p:spPr>
        <p:txBody>
          <a:bodyPr/>
          <a:lstStyle/>
          <a:p>
            <a:fld id="{146947CA-7B12-495D-B496-9F45B5C2FB61}" type="slidenum">
              <a:rPr lang="en-US" smtClean="0"/>
              <a:t>‹#›</a:t>
            </a:fld>
            <a:endParaRPr lang="en-US" dirty="0"/>
          </a:p>
        </p:txBody>
      </p:sp>
    </p:spTree>
    <p:extLst>
      <p:ext uri="{BB962C8B-B14F-4D97-AF65-F5344CB8AC3E}">
        <p14:creationId xmlns:p14="http://schemas.microsoft.com/office/powerpoint/2010/main" val="2764891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6" y="857270"/>
            <a:ext cx="8413755" cy="3771885"/>
          </a:xfrm>
        </p:spPr>
        <p:txBody>
          <a:bodyPr>
            <a:normAutofit/>
          </a:bodyPr>
          <a:lstStyle>
            <a:lvl1pPr>
              <a:defRPr sz="12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ubtitle 2">
            <a:extLst>
              <a:ext uri="{FF2B5EF4-FFF2-40B4-BE49-F238E27FC236}">
                <a16:creationId xmlns:a16="http://schemas.microsoft.com/office/drawing/2014/main" id="{0D08CCE7-25AB-DA4A-BB7A-BBC23956801E}"/>
              </a:ext>
            </a:extLst>
          </p:cNvPr>
          <p:cNvSpPr>
            <a:spLocks noGrp="1"/>
          </p:cNvSpPr>
          <p:nvPr>
            <p:ph type="subTitle" idx="13" hasCustomPrompt="1"/>
          </p:nvPr>
        </p:nvSpPr>
        <p:spPr>
          <a:xfrm>
            <a:off x="365134" y="479578"/>
            <a:ext cx="5578467" cy="225096"/>
          </a:xfrm>
        </p:spPr>
        <p:txBody>
          <a:bodyPr tIns="9144" bIns="0">
            <a:noAutofit/>
          </a:bodyPr>
          <a:lstStyle>
            <a:lvl1pPr marL="0" indent="0" algn="l">
              <a:lnSpc>
                <a:spcPct val="100000"/>
              </a:lnSpc>
              <a:spcBef>
                <a:spcPts val="0"/>
              </a:spcBef>
              <a:buNone/>
              <a:defRPr sz="1000">
                <a:solidFill>
                  <a:srgbClr val="53565A"/>
                </a:solidFill>
                <a:latin typeface="+mj-lt"/>
              </a:defRPr>
            </a:lvl1pPr>
            <a:lvl2pPr marL="0" indent="0" algn="l">
              <a:lnSpc>
                <a:spcPct val="100000"/>
              </a:lnSpc>
              <a:spcBef>
                <a:spcPts val="0"/>
              </a:spcBef>
              <a:buNone/>
              <a:defRPr sz="900"/>
            </a:lvl2pPr>
            <a:lvl3pPr marL="0" indent="0" algn="l">
              <a:lnSpc>
                <a:spcPct val="100000"/>
              </a:lnSpc>
              <a:spcBef>
                <a:spcPts val="0"/>
              </a:spcBef>
              <a:buNone/>
              <a:defRPr sz="900"/>
            </a:lvl3pPr>
            <a:lvl4pPr marL="0" indent="0" algn="l">
              <a:lnSpc>
                <a:spcPct val="100000"/>
              </a:lnSpc>
              <a:spcBef>
                <a:spcPts val="0"/>
              </a:spcBef>
              <a:buNone/>
              <a:defRPr sz="900"/>
            </a:lvl4pPr>
            <a:lvl5pPr marL="0" indent="0" algn="l">
              <a:lnSpc>
                <a:spcPct val="100000"/>
              </a:lnSpc>
              <a:spcBef>
                <a:spcPts val="0"/>
              </a:spcBef>
              <a:buNone/>
              <a:defRPr sz="900"/>
            </a:lvl5pPr>
            <a:lvl6pPr marL="0" indent="0" algn="l">
              <a:lnSpc>
                <a:spcPct val="100000"/>
              </a:lnSpc>
              <a:spcBef>
                <a:spcPts val="0"/>
              </a:spcBef>
              <a:buNone/>
              <a:defRPr sz="900"/>
            </a:lvl6pPr>
            <a:lvl7pPr marL="0" indent="0" algn="l">
              <a:lnSpc>
                <a:spcPct val="100000"/>
              </a:lnSpc>
              <a:spcBef>
                <a:spcPts val="0"/>
              </a:spcBef>
              <a:buNone/>
              <a:defRPr sz="900"/>
            </a:lvl7pPr>
            <a:lvl8pPr marL="0" indent="0" algn="l">
              <a:lnSpc>
                <a:spcPct val="100000"/>
              </a:lnSpc>
              <a:spcBef>
                <a:spcPts val="0"/>
              </a:spcBef>
              <a:buNone/>
              <a:defRPr sz="900"/>
            </a:lvl8pPr>
            <a:lvl9pPr marL="0" indent="0" algn="l">
              <a:lnSpc>
                <a:spcPct val="100000"/>
              </a:lnSpc>
              <a:spcBef>
                <a:spcPts val="0"/>
              </a:spcBef>
              <a:buNone/>
              <a:defRPr sz="900"/>
            </a:lvl9pPr>
          </a:lstStyle>
          <a:p>
            <a:r>
              <a:rPr lang="en-US" dirty="0"/>
              <a:t>Optional subtitle</a:t>
            </a:r>
          </a:p>
        </p:txBody>
      </p:sp>
      <p:sp>
        <p:nvSpPr>
          <p:cNvPr id="2" name="Title 1"/>
          <p:cNvSpPr>
            <a:spLocks noGrp="1"/>
          </p:cNvSpPr>
          <p:nvPr>
            <p:ph type="title" hasCustomPrompt="1"/>
          </p:nvPr>
        </p:nvSpPr>
        <p:spPr/>
        <p:txBody>
          <a:bodyPr/>
          <a:lstStyle>
            <a:lvl1pPr>
              <a:defRPr sz="1800"/>
            </a:lvl1pPr>
          </a:lstStyle>
          <a:p>
            <a:r>
              <a:rPr lang="en-US" dirty="0"/>
              <a:t>Slide title</a:t>
            </a:r>
          </a:p>
        </p:txBody>
      </p:sp>
      <p:sp>
        <p:nvSpPr>
          <p:cNvPr id="5" name="Footer Placeholder 4"/>
          <p:cNvSpPr>
            <a:spLocks noGrp="1"/>
          </p:cNvSpPr>
          <p:nvPr>
            <p:ph type="ftr" sz="quarter" idx="11"/>
          </p:nvPr>
        </p:nvSpPr>
        <p:spPr>
          <a:xfrm>
            <a:off x="2540005" y="4753422"/>
            <a:ext cx="4063997" cy="180362"/>
          </a:xfrm>
        </p:spPr>
        <p:txBody>
          <a:bodyPr/>
          <a:lstStyle/>
          <a:p>
            <a:r>
              <a:rPr lang="en-US" dirty="0"/>
              <a:t>DISTRIBUTION STATEMENT C. Distribution authorized to U.S. Government agencies and their contractors </a:t>
            </a:r>
          </a:p>
        </p:txBody>
      </p:sp>
      <p:sp>
        <p:nvSpPr>
          <p:cNvPr id="6" name="Slide Number Placeholder 5"/>
          <p:cNvSpPr>
            <a:spLocks noGrp="1"/>
          </p:cNvSpPr>
          <p:nvPr>
            <p:ph type="sldNum" sz="quarter" idx="12"/>
          </p:nvPr>
        </p:nvSpPr>
        <p:spPr>
          <a:xfrm>
            <a:off x="8412482" y="4753427"/>
            <a:ext cx="366395" cy="180361"/>
          </a:xfrm>
        </p:spPr>
        <p:txBody>
          <a:bodyPr/>
          <a:lstStyle/>
          <a:p>
            <a:fld id="{146947CA-7B12-495D-B496-9F45B5C2FB61}" type="slidenum">
              <a:rPr lang="en-US" smtClean="0"/>
              <a:t>‹#›</a:t>
            </a:fld>
            <a:endParaRPr lang="en-US" dirty="0"/>
          </a:p>
        </p:txBody>
      </p:sp>
    </p:spTree>
    <p:extLst>
      <p:ext uri="{BB962C8B-B14F-4D97-AF65-F5344CB8AC3E}">
        <p14:creationId xmlns:p14="http://schemas.microsoft.com/office/powerpoint/2010/main" val="2659675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6" y="857270"/>
            <a:ext cx="8413755" cy="3771885"/>
          </a:xfrm>
        </p:spPr>
        <p:txBody>
          <a:bodyPr>
            <a:normAutofit/>
          </a:bodyPr>
          <a:lstStyle>
            <a:lvl1pPr>
              <a:defRPr sz="12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ubtitle 2">
            <a:extLst>
              <a:ext uri="{FF2B5EF4-FFF2-40B4-BE49-F238E27FC236}">
                <a16:creationId xmlns:a16="http://schemas.microsoft.com/office/drawing/2014/main" id="{0D08CCE7-25AB-DA4A-BB7A-BBC23956801E}"/>
              </a:ext>
            </a:extLst>
          </p:cNvPr>
          <p:cNvSpPr>
            <a:spLocks noGrp="1"/>
          </p:cNvSpPr>
          <p:nvPr>
            <p:ph type="subTitle" idx="13" hasCustomPrompt="1"/>
          </p:nvPr>
        </p:nvSpPr>
        <p:spPr>
          <a:xfrm>
            <a:off x="365134" y="479578"/>
            <a:ext cx="5578467" cy="225096"/>
          </a:xfrm>
        </p:spPr>
        <p:txBody>
          <a:bodyPr tIns="9144" bIns="0">
            <a:noAutofit/>
          </a:bodyPr>
          <a:lstStyle>
            <a:lvl1pPr marL="0" indent="0" algn="l">
              <a:lnSpc>
                <a:spcPct val="100000"/>
              </a:lnSpc>
              <a:spcBef>
                <a:spcPts val="0"/>
              </a:spcBef>
              <a:buNone/>
              <a:defRPr sz="1000">
                <a:solidFill>
                  <a:srgbClr val="53565A"/>
                </a:solidFill>
                <a:latin typeface="+mj-lt"/>
              </a:defRPr>
            </a:lvl1pPr>
            <a:lvl2pPr marL="0" indent="0" algn="l">
              <a:lnSpc>
                <a:spcPct val="100000"/>
              </a:lnSpc>
              <a:spcBef>
                <a:spcPts val="0"/>
              </a:spcBef>
              <a:buNone/>
              <a:defRPr sz="900"/>
            </a:lvl2pPr>
            <a:lvl3pPr marL="0" indent="0" algn="l">
              <a:lnSpc>
                <a:spcPct val="100000"/>
              </a:lnSpc>
              <a:spcBef>
                <a:spcPts val="0"/>
              </a:spcBef>
              <a:buNone/>
              <a:defRPr sz="900"/>
            </a:lvl3pPr>
            <a:lvl4pPr marL="0" indent="0" algn="l">
              <a:lnSpc>
                <a:spcPct val="100000"/>
              </a:lnSpc>
              <a:spcBef>
                <a:spcPts val="0"/>
              </a:spcBef>
              <a:buNone/>
              <a:defRPr sz="900"/>
            </a:lvl4pPr>
            <a:lvl5pPr marL="0" indent="0" algn="l">
              <a:lnSpc>
                <a:spcPct val="100000"/>
              </a:lnSpc>
              <a:spcBef>
                <a:spcPts val="0"/>
              </a:spcBef>
              <a:buNone/>
              <a:defRPr sz="900"/>
            </a:lvl5pPr>
            <a:lvl6pPr marL="0" indent="0" algn="l">
              <a:lnSpc>
                <a:spcPct val="100000"/>
              </a:lnSpc>
              <a:spcBef>
                <a:spcPts val="0"/>
              </a:spcBef>
              <a:buNone/>
              <a:defRPr sz="900"/>
            </a:lvl6pPr>
            <a:lvl7pPr marL="0" indent="0" algn="l">
              <a:lnSpc>
                <a:spcPct val="100000"/>
              </a:lnSpc>
              <a:spcBef>
                <a:spcPts val="0"/>
              </a:spcBef>
              <a:buNone/>
              <a:defRPr sz="900"/>
            </a:lvl7pPr>
            <a:lvl8pPr marL="0" indent="0" algn="l">
              <a:lnSpc>
                <a:spcPct val="100000"/>
              </a:lnSpc>
              <a:spcBef>
                <a:spcPts val="0"/>
              </a:spcBef>
              <a:buNone/>
              <a:defRPr sz="900"/>
            </a:lvl8pPr>
            <a:lvl9pPr marL="0" indent="0" algn="l">
              <a:lnSpc>
                <a:spcPct val="100000"/>
              </a:lnSpc>
              <a:spcBef>
                <a:spcPts val="0"/>
              </a:spcBef>
              <a:buNone/>
              <a:defRPr sz="900"/>
            </a:lvl9pPr>
          </a:lstStyle>
          <a:p>
            <a:r>
              <a:rPr lang="en-US" dirty="0"/>
              <a:t>Optional subtitle</a:t>
            </a:r>
          </a:p>
        </p:txBody>
      </p:sp>
      <p:sp>
        <p:nvSpPr>
          <p:cNvPr id="2" name="Title 1"/>
          <p:cNvSpPr>
            <a:spLocks noGrp="1"/>
          </p:cNvSpPr>
          <p:nvPr>
            <p:ph type="title" hasCustomPrompt="1"/>
          </p:nvPr>
        </p:nvSpPr>
        <p:spPr/>
        <p:txBody>
          <a:bodyPr/>
          <a:lstStyle>
            <a:lvl1pPr>
              <a:defRPr sz="1800"/>
            </a:lvl1pPr>
          </a:lstStyle>
          <a:p>
            <a:r>
              <a:rPr lang="en-US" dirty="0"/>
              <a:t>Slide title</a:t>
            </a:r>
          </a:p>
        </p:txBody>
      </p:sp>
      <p:sp>
        <p:nvSpPr>
          <p:cNvPr id="5" name="Footer Placeholder 4"/>
          <p:cNvSpPr>
            <a:spLocks noGrp="1"/>
          </p:cNvSpPr>
          <p:nvPr>
            <p:ph type="ftr" sz="quarter" idx="11"/>
          </p:nvPr>
        </p:nvSpPr>
        <p:spPr>
          <a:xfrm>
            <a:off x="2540005" y="4753422"/>
            <a:ext cx="4063997" cy="180362"/>
          </a:xfrm>
        </p:spPr>
        <p:txBody>
          <a:bodyPr/>
          <a:lstStyle/>
          <a:p>
            <a:r>
              <a:rPr lang="en-US" dirty="0"/>
              <a:t>DISTRIBUTION STATEMENT C. Distribution authorized to U.S. Government agencies and their contractors </a:t>
            </a:r>
          </a:p>
        </p:txBody>
      </p:sp>
      <p:sp>
        <p:nvSpPr>
          <p:cNvPr id="6" name="Slide Number Placeholder 5"/>
          <p:cNvSpPr>
            <a:spLocks noGrp="1"/>
          </p:cNvSpPr>
          <p:nvPr>
            <p:ph type="sldNum" sz="quarter" idx="12"/>
          </p:nvPr>
        </p:nvSpPr>
        <p:spPr>
          <a:xfrm>
            <a:off x="8412482" y="4753427"/>
            <a:ext cx="366395" cy="180361"/>
          </a:xfrm>
        </p:spPr>
        <p:txBody>
          <a:bodyPr/>
          <a:lstStyle/>
          <a:p>
            <a:fld id="{146947CA-7B12-495D-B496-9F45B5C2FB61}" type="slidenum">
              <a:rPr lang="en-US" smtClean="0"/>
              <a:t>‹#›</a:t>
            </a:fld>
            <a:endParaRPr lang="en-US" dirty="0"/>
          </a:p>
        </p:txBody>
      </p:sp>
    </p:spTree>
    <p:extLst>
      <p:ext uri="{BB962C8B-B14F-4D97-AF65-F5344CB8AC3E}">
        <p14:creationId xmlns:p14="http://schemas.microsoft.com/office/powerpoint/2010/main" val="980587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6" y="857270"/>
            <a:ext cx="8413755" cy="3771885"/>
          </a:xfrm>
        </p:spPr>
        <p:txBody>
          <a:bodyPr>
            <a:normAutofit/>
          </a:bodyPr>
          <a:lstStyle>
            <a:lvl1pPr>
              <a:defRPr sz="12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ubtitle 2">
            <a:extLst>
              <a:ext uri="{FF2B5EF4-FFF2-40B4-BE49-F238E27FC236}">
                <a16:creationId xmlns:a16="http://schemas.microsoft.com/office/drawing/2014/main" id="{0D08CCE7-25AB-DA4A-BB7A-BBC23956801E}"/>
              </a:ext>
            </a:extLst>
          </p:cNvPr>
          <p:cNvSpPr>
            <a:spLocks noGrp="1"/>
          </p:cNvSpPr>
          <p:nvPr>
            <p:ph type="subTitle" idx="13" hasCustomPrompt="1"/>
          </p:nvPr>
        </p:nvSpPr>
        <p:spPr>
          <a:xfrm>
            <a:off x="365134" y="479578"/>
            <a:ext cx="5578467" cy="225096"/>
          </a:xfrm>
        </p:spPr>
        <p:txBody>
          <a:bodyPr tIns="9144" bIns="0">
            <a:noAutofit/>
          </a:bodyPr>
          <a:lstStyle>
            <a:lvl1pPr marL="0" indent="0" algn="l">
              <a:lnSpc>
                <a:spcPct val="100000"/>
              </a:lnSpc>
              <a:spcBef>
                <a:spcPts val="0"/>
              </a:spcBef>
              <a:buNone/>
              <a:defRPr sz="1000">
                <a:solidFill>
                  <a:srgbClr val="53565A"/>
                </a:solidFill>
                <a:latin typeface="+mj-lt"/>
              </a:defRPr>
            </a:lvl1pPr>
            <a:lvl2pPr marL="0" indent="0" algn="l">
              <a:lnSpc>
                <a:spcPct val="100000"/>
              </a:lnSpc>
              <a:spcBef>
                <a:spcPts val="0"/>
              </a:spcBef>
              <a:buNone/>
              <a:defRPr sz="900"/>
            </a:lvl2pPr>
            <a:lvl3pPr marL="0" indent="0" algn="l">
              <a:lnSpc>
                <a:spcPct val="100000"/>
              </a:lnSpc>
              <a:spcBef>
                <a:spcPts val="0"/>
              </a:spcBef>
              <a:buNone/>
              <a:defRPr sz="900"/>
            </a:lvl3pPr>
            <a:lvl4pPr marL="0" indent="0" algn="l">
              <a:lnSpc>
                <a:spcPct val="100000"/>
              </a:lnSpc>
              <a:spcBef>
                <a:spcPts val="0"/>
              </a:spcBef>
              <a:buNone/>
              <a:defRPr sz="900"/>
            </a:lvl4pPr>
            <a:lvl5pPr marL="0" indent="0" algn="l">
              <a:lnSpc>
                <a:spcPct val="100000"/>
              </a:lnSpc>
              <a:spcBef>
                <a:spcPts val="0"/>
              </a:spcBef>
              <a:buNone/>
              <a:defRPr sz="900"/>
            </a:lvl5pPr>
            <a:lvl6pPr marL="0" indent="0" algn="l">
              <a:lnSpc>
                <a:spcPct val="100000"/>
              </a:lnSpc>
              <a:spcBef>
                <a:spcPts val="0"/>
              </a:spcBef>
              <a:buNone/>
              <a:defRPr sz="900"/>
            </a:lvl6pPr>
            <a:lvl7pPr marL="0" indent="0" algn="l">
              <a:lnSpc>
                <a:spcPct val="100000"/>
              </a:lnSpc>
              <a:spcBef>
                <a:spcPts val="0"/>
              </a:spcBef>
              <a:buNone/>
              <a:defRPr sz="900"/>
            </a:lvl7pPr>
            <a:lvl8pPr marL="0" indent="0" algn="l">
              <a:lnSpc>
                <a:spcPct val="100000"/>
              </a:lnSpc>
              <a:spcBef>
                <a:spcPts val="0"/>
              </a:spcBef>
              <a:buNone/>
              <a:defRPr sz="900"/>
            </a:lvl8pPr>
            <a:lvl9pPr marL="0" indent="0" algn="l">
              <a:lnSpc>
                <a:spcPct val="100000"/>
              </a:lnSpc>
              <a:spcBef>
                <a:spcPts val="0"/>
              </a:spcBef>
              <a:buNone/>
              <a:defRPr sz="900"/>
            </a:lvl9pPr>
          </a:lstStyle>
          <a:p>
            <a:r>
              <a:rPr lang="en-US" dirty="0"/>
              <a:t>Optional subtitle</a:t>
            </a:r>
          </a:p>
        </p:txBody>
      </p:sp>
      <p:sp>
        <p:nvSpPr>
          <p:cNvPr id="2" name="Title 1"/>
          <p:cNvSpPr>
            <a:spLocks noGrp="1"/>
          </p:cNvSpPr>
          <p:nvPr>
            <p:ph type="title" hasCustomPrompt="1"/>
          </p:nvPr>
        </p:nvSpPr>
        <p:spPr/>
        <p:txBody>
          <a:bodyPr/>
          <a:lstStyle>
            <a:lvl1pPr>
              <a:defRPr sz="1800"/>
            </a:lvl1pPr>
          </a:lstStyle>
          <a:p>
            <a:r>
              <a:rPr lang="en-US" dirty="0"/>
              <a:t>Slide title</a:t>
            </a:r>
          </a:p>
        </p:txBody>
      </p:sp>
      <p:sp>
        <p:nvSpPr>
          <p:cNvPr id="5" name="Footer Placeholder 4"/>
          <p:cNvSpPr>
            <a:spLocks noGrp="1"/>
          </p:cNvSpPr>
          <p:nvPr>
            <p:ph type="ftr" sz="quarter" idx="11"/>
          </p:nvPr>
        </p:nvSpPr>
        <p:spPr>
          <a:xfrm>
            <a:off x="2540005" y="4753422"/>
            <a:ext cx="4063997" cy="180362"/>
          </a:xfrm>
        </p:spPr>
        <p:txBody>
          <a:bodyPr/>
          <a:lstStyle/>
          <a:p>
            <a:r>
              <a:rPr lang="en-US" dirty="0"/>
              <a:t>DISTRIBUTION STATEMENT C. Distribution authorized to U.S. Government agencies and their contractors </a:t>
            </a:r>
          </a:p>
        </p:txBody>
      </p:sp>
      <p:sp>
        <p:nvSpPr>
          <p:cNvPr id="6" name="Slide Number Placeholder 5"/>
          <p:cNvSpPr>
            <a:spLocks noGrp="1"/>
          </p:cNvSpPr>
          <p:nvPr>
            <p:ph type="sldNum" sz="quarter" idx="12"/>
          </p:nvPr>
        </p:nvSpPr>
        <p:spPr>
          <a:xfrm>
            <a:off x="8412482" y="4753427"/>
            <a:ext cx="366395" cy="180361"/>
          </a:xfrm>
        </p:spPr>
        <p:txBody>
          <a:bodyPr/>
          <a:lstStyle/>
          <a:p>
            <a:fld id="{146947CA-7B12-495D-B496-9F45B5C2FB61}" type="slidenum">
              <a:rPr lang="en-US" smtClean="0"/>
              <a:t>‹#›</a:t>
            </a:fld>
            <a:endParaRPr lang="en-US" dirty="0"/>
          </a:p>
        </p:txBody>
      </p:sp>
    </p:spTree>
    <p:extLst>
      <p:ext uri="{BB962C8B-B14F-4D97-AF65-F5344CB8AC3E}">
        <p14:creationId xmlns:p14="http://schemas.microsoft.com/office/powerpoint/2010/main" val="2087814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6" y="857270"/>
            <a:ext cx="8413755" cy="3771885"/>
          </a:xfrm>
        </p:spPr>
        <p:txBody>
          <a:bodyPr>
            <a:normAutofit/>
          </a:bodyPr>
          <a:lstStyle>
            <a:lvl1pPr>
              <a:defRPr sz="12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ubtitle 2">
            <a:extLst>
              <a:ext uri="{FF2B5EF4-FFF2-40B4-BE49-F238E27FC236}">
                <a16:creationId xmlns:a16="http://schemas.microsoft.com/office/drawing/2014/main" id="{0D08CCE7-25AB-DA4A-BB7A-BBC23956801E}"/>
              </a:ext>
            </a:extLst>
          </p:cNvPr>
          <p:cNvSpPr>
            <a:spLocks noGrp="1"/>
          </p:cNvSpPr>
          <p:nvPr>
            <p:ph type="subTitle" idx="13" hasCustomPrompt="1"/>
          </p:nvPr>
        </p:nvSpPr>
        <p:spPr>
          <a:xfrm>
            <a:off x="365134" y="479578"/>
            <a:ext cx="5578467" cy="225096"/>
          </a:xfrm>
        </p:spPr>
        <p:txBody>
          <a:bodyPr tIns="9144" bIns="0">
            <a:noAutofit/>
          </a:bodyPr>
          <a:lstStyle>
            <a:lvl1pPr marL="0" indent="0" algn="l">
              <a:lnSpc>
                <a:spcPct val="100000"/>
              </a:lnSpc>
              <a:spcBef>
                <a:spcPts val="0"/>
              </a:spcBef>
              <a:buNone/>
              <a:defRPr sz="1000">
                <a:solidFill>
                  <a:srgbClr val="53565A"/>
                </a:solidFill>
                <a:latin typeface="+mj-lt"/>
              </a:defRPr>
            </a:lvl1pPr>
            <a:lvl2pPr marL="0" indent="0" algn="l">
              <a:lnSpc>
                <a:spcPct val="100000"/>
              </a:lnSpc>
              <a:spcBef>
                <a:spcPts val="0"/>
              </a:spcBef>
              <a:buNone/>
              <a:defRPr sz="900"/>
            </a:lvl2pPr>
            <a:lvl3pPr marL="0" indent="0" algn="l">
              <a:lnSpc>
                <a:spcPct val="100000"/>
              </a:lnSpc>
              <a:spcBef>
                <a:spcPts val="0"/>
              </a:spcBef>
              <a:buNone/>
              <a:defRPr sz="900"/>
            </a:lvl3pPr>
            <a:lvl4pPr marL="0" indent="0" algn="l">
              <a:lnSpc>
                <a:spcPct val="100000"/>
              </a:lnSpc>
              <a:spcBef>
                <a:spcPts val="0"/>
              </a:spcBef>
              <a:buNone/>
              <a:defRPr sz="900"/>
            </a:lvl4pPr>
            <a:lvl5pPr marL="0" indent="0" algn="l">
              <a:lnSpc>
                <a:spcPct val="100000"/>
              </a:lnSpc>
              <a:spcBef>
                <a:spcPts val="0"/>
              </a:spcBef>
              <a:buNone/>
              <a:defRPr sz="900"/>
            </a:lvl5pPr>
            <a:lvl6pPr marL="0" indent="0" algn="l">
              <a:lnSpc>
                <a:spcPct val="100000"/>
              </a:lnSpc>
              <a:spcBef>
                <a:spcPts val="0"/>
              </a:spcBef>
              <a:buNone/>
              <a:defRPr sz="900"/>
            </a:lvl6pPr>
            <a:lvl7pPr marL="0" indent="0" algn="l">
              <a:lnSpc>
                <a:spcPct val="100000"/>
              </a:lnSpc>
              <a:spcBef>
                <a:spcPts val="0"/>
              </a:spcBef>
              <a:buNone/>
              <a:defRPr sz="900"/>
            </a:lvl7pPr>
            <a:lvl8pPr marL="0" indent="0" algn="l">
              <a:lnSpc>
                <a:spcPct val="100000"/>
              </a:lnSpc>
              <a:spcBef>
                <a:spcPts val="0"/>
              </a:spcBef>
              <a:buNone/>
              <a:defRPr sz="900"/>
            </a:lvl8pPr>
            <a:lvl9pPr marL="0" indent="0" algn="l">
              <a:lnSpc>
                <a:spcPct val="100000"/>
              </a:lnSpc>
              <a:spcBef>
                <a:spcPts val="0"/>
              </a:spcBef>
              <a:buNone/>
              <a:defRPr sz="900"/>
            </a:lvl9pPr>
          </a:lstStyle>
          <a:p>
            <a:r>
              <a:rPr lang="en-US" dirty="0"/>
              <a:t>Optional subtitle</a:t>
            </a:r>
          </a:p>
        </p:txBody>
      </p:sp>
      <p:sp>
        <p:nvSpPr>
          <p:cNvPr id="2" name="Title 1"/>
          <p:cNvSpPr>
            <a:spLocks noGrp="1"/>
          </p:cNvSpPr>
          <p:nvPr>
            <p:ph type="title" hasCustomPrompt="1"/>
          </p:nvPr>
        </p:nvSpPr>
        <p:spPr/>
        <p:txBody>
          <a:bodyPr/>
          <a:lstStyle>
            <a:lvl1pPr>
              <a:defRPr sz="1800"/>
            </a:lvl1pPr>
          </a:lstStyle>
          <a:p>
            <a:r>
              <a:rPr lang="en-US" dirty="0"/>
              <a:t>Slide title</a:t>
            </a:r>
          </a:p>
        </p:txBody>
      </p:sp>
      <p:sp>
        <p:nvSpPr>
          <p:cNvPr id="5" name="Footer Placeholder 4"/>
          <p:cNvSpPr>
            <a:spLocks noGrp="1"/>
          </p:cNvSpPr>
          <p:nvPr>
            <p:ph type="ftr" sz="quarter" idx="11"/>
          </p:nvPr>
        </p:nvSpPr>
        <p:spPr>
          <a:xfrm>
            <a:off x="2540005" y="4753422"/>
            <a:ext cx="4063997" cy="180362"/>
          </a:xfrm>
        </p:spPr>
        <p:txBody>
          <a:bodyPr/>
          <a:lstStyle/>
          <a:p>
            <a:r>
              <a:rPr lang="en-US" dirty="0"/>
              <a:t>DISTRIBUTION STATEMENT C. Distribution authorized to U.S. Government agencies and their contractors </a:t>
            </a:r>
          </a:p>
        </p:txBody>
      </p:sp>
      <p:sp>
        <p:nvSpPr>
          <p:cNvPr id="6" name="Slide Number Placeholder 5"/>
          <p:cNvSpPr>
            <a:spLocks noGrp="1"/>
          </p:cNvSpPr>
          <p:nvPr>
            <p:ph type="sldNum" sz="quarter" idx="12"/>
          </p:nvPr>
        </p:nvSpPr>
        <p:spPr>
          <a:xfrm>
            <a:off x="8412482" y="4753427"/>
            <a:ext cx="366395" cy="180361"/>
          </a:xfrm>
        </p:spPr>
        <p:txBody>
          <a:bodyPr/>
          <a:lstStyle/>
          <a:p>
            <a:fld id="{146947CA-7B12-495D-B496-9F45B5C2FB61}" type="slidenum">
              <a:rPr lang="en-US" smtClean="0"/>
              <a:t>‹#›</a:t>
            </a:fld>
            <a:endParaRPr lang="en-US" dirty="0"/>
          </a:p>
        </p:txBody>
      </p:sp>
    </p:spTree>
    <p:extLst>
      <p:ext uri="{BB962C8B-B14F-4D97-AF65-F5344CB8AC3E}">
        <p14:creationId xmlns:p14="http://schemas.microsoft.com/office/powerpoint/2010/main" val="129046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0000"/>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0A62AA-3312-4B56-8B80-B724CB87FE5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6111" t="30578" r="289" b="135"/>
          <a:stretch/>
        </p:blipFill>
        <p:spPr>
          <a:xfrm flipH="1">
            <a:off x="-2" y="0"/>
            <a:ext cx="9144001" cy="5143500"/>
          </a:xfrm>
          <a:prstGeom prst="rect">
            <a:avLst/>
          </a:prstGeom>
        </p:spPr>
      </p:pic>
      <p:pic>
        <p:nvPicPr>
          <p:cNvPr id="8" name="Picture 7">
            <a:extLst>
              <a:ext uri="{FF2B5EF4-FFF2-40B4-BE49-F238E27FC236}">
                <a16:creationId xmlns:a16="http://schemas.microsoft.com/office/drawing/2014/main" id="{5E3EA515-A0AE-48A8-ADC8-CA03AEFED132}"/>
              </a:ext>
            </a:extLst>
          </p:cNvPr>
          <p:cNvPicPr>
            <a:picLocks/>
          </p:cNvPicPr>
          <p:nvPr userDrawn="1"/>
        </p:nvPicPr>
        <p:blipFill rotWithShape="1">
          <a:blip r:embed="rId3">
            <a:extLst>
              <a:ext uri="{28A0092B-C50C-407E-A947-70E740481C1C}">
                <a14:useLocalDpi xmlns:a14="http://schemas.microsoft.com/office/drawing/2010/main" val="0"/>
              </a:ext>
            </a:extLst>
          </a:blip>
          <a:srcRect t="91111" b="7083"/>
          <a:stretch/>
        </p:blipFill>
        <p:spPr>
          <a:xfrm>
            <a:off x="2" y="0"/>
            <a:ext cx="9148572" cy="92845"/>
          </a:xfrm>
          <a:prstGeom prst="rect">
            <a:avLst/>
          </a:prstGeom>
          <a:gradFill>
            <a:gsLst>
              <a:gs pos="0">
                <a:srgbClr val="00AEEF"/>
              </a:gs>
              <a:gs pos="64000">
                <a:srgbClr val="EDF19C"/>
              </a:gs>
              <a:gs pos="92000">
                <a:srgbClr val="D7DF22">
                  <a:lumMod val="45000"/>
                  <a:lumOff val="55000"/>
                </a:srgbClr>
              </a:gs>
              <a:gs pos="100000">
                <a:srgbClr val="D7DF22">
                  <a:lumMod val="30000"/>
                  <a:lumOff val="70000"/>
                </a:srgbClr>
              </a:gs>
            </a:gsLst>
            <a:lin ang="0" scaled="1"/>
          </a:gradFill>
        </p:spPr>
      </p:pic>
      <p:sp>
        <p:nvSpPr>
          <p:cNvPr id="9" name="Text Placeholder 8">
            <a:extLst>
              <a:ext uri="{FF2B5EF4-FFF2-40B4-BE49-F238E27FC236}">
                <a16:creationId xmlns:a16="http://schemas.microsoft.com/office/drawing/2014/main" id="{A25AD173-A5FA-4BA7-8AD8-AF88EE3062F9}"/>
              </a:ext>
            </a:extLst>
          </p:cNvPr>
          <p:cNvSpPr>
            <a:spLocks noGrp="1"/>
          </p:cNvSpPr>
          <p:nvPr>
            <p:ph type="body" sz="quarter" idx="10"/>
          </p:nvPr>
        </p:nvSpPr>
        <p:spPr>
          <a:xfrm>
            <a:off x="673332" y="3355226"/>
            <a:ext cx="4896917" cy="397972"/>
          </a:xfrm>
          <a:prstGeom prst="rect">
            <a:avLst/>
          </a:prstGeom>
          <a:noFill/>
        </p:spPr>
        <p:txBody>
          <a:bodyPr lIns="0" rIns="0"/>
          <a:lstStyle>
            <a:lvl1pPr marL="0" indent="0">
              <a:buFontTx/>
              <a:buNone/>
              <a:defRPr sz="2100" b="1">
                <a:gradFill>
                  <a:gsLst>
                    <a:gs pos="0">
                      <a:srgbClr val="00AEEF"/>
                    </a:gs>
                    <a:gs pos="64000">
                      <a:srgbClr val="EDF19C">
                        <a:lumMod val="45000"/>
                        <a:lumOff val="55000"/>
                      </a:srgbClr>
                    </a:gs>
                    <a:gs pos="92000">
                      <a:srgbClr val="EDF19C">
                        <a:lumMod val="45000"/>
                        <a:lumOff val="55000"/>
                      </a:srgbClr>
                    </a:gs>
                    <a:gs pos="100000">
                      <a:srgbClr val="EDF19C">
                        <a:lumMod val="30000"/>
                        <a:lumOff val="70000"/>
                      </a:srgbClr>
                    </a:gs>
                  </a:gsLst>
                  <a:lin ang="0" scaled="1"/>
                </a:gradFill>
                <a:latin typeface="Gill Sans MT" panose="020B0502020104020203" pitchFamily="34" charset="77"/>
              </a:defRPr>
            </a:lvl1pPr>
          </a:lstStyle>
          <a:p>
            <a:pPr lvl="0"/>
            <a:r>
              <a:rPr lang="en-US" dirty="0"/>
              <a:t>Click to edit Master text styles</a:t>
            </a:r>
          </a:p>
        </p:txBody>
      </p:sp>
      <p:pic>
        <p:nvPicPr>
          <p:cNvPr id="10" name="Picture 9">
            <a:extLst>
              <a:ext uri="{FF2B5EF4-FFF2-40B4-BE49-F238E27FC236}">
                <a16:creationId xmlns:a16="http://schemas.microsoft.com/office/drawing/2014/main" id="{10951245-860C-4EB1-8AF2-4519AEEAF384}"/>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248116" y="2653160"/>
            <a:ext cx="2355938" cy="457589"/>
          </a:xfrm>
          <a:prstGeom prst="rect">
            <a:avLst/>
          </a:prstGeom>
        </p:spPr>
      </p:pic>
    </p:spTree>
    <p:extLst>
      <p:ext uri="{BB962C8B-B14F-4D97-AF65-F5344CB8AC3E}">
        <p14:creationId xmlns:p14="http://schemas.microsoft.com/office/powerpoint/2010/main" val="2425250888"/>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9" name="Slide Number Placeholder 3"/>
          <p:cNvSpPr txBox="1">
            <a:spLocks/>
          </p:cNvSpPr>
          <p:nvPr userDrawn="1"/>
        </p:nvSpPr>
        <p:spPr bwMode="auto">
          <a:xfrm flipH="1">
            <a:off x="301359" y="4844660"/>
            <a:ext cx="355600" cy="240506"/>
          </a:xfrm>
          <a:prstGeom prst="rect">
            <a:avLst/>
          </a:prstGeom>
          <a:noFill/>
          <a:ln w="9525">
            <a:noFill/>
            <a:miter lim="800000"/>
            <a:headEnd/>
            <a:tailEnd/>
          </a:ln>
        </p:spPr>
        <p:txBody>
          <a:bodyPr lIns="0" tIns="0" rIns="0" bIns="0"/>
          <a:lstStyle/>
          <a:p>
            <a:pPr algn="l"/>
            <a:r>
              <a:rPr lang="en-US" sz="600" dirty="0">
                <a:solidFill>
                  <a:srgbClr val="00AEEF"/>
                </a:solidFill>
                <a:latin typeface="Gill Sans MT" panose="020B0502020104020203" pitchFamily="34" charset="77"/>
                <a:cs typeface="Arial" pitchFamily="34" charset="0"/>
              </a:rPr>
              <a:t>Slide </a:t>
            </a:r>
            <a:fld id="{FFF824FF-5FA3-4935-85EA-2B9516965570}" type="slidenum">
              <a:rPr lang="en-US" sz="600" smtClean="0">
                <a:solidFill>
                  <a:srgbClr val="00AEEF"/>
                </a:solidFill>
                <a:latin typeface="Gill Sans MT" panose="020B0502020104020203" pitchFamily="34" charset="77"/>
                <a:cs typeface="Arial" pitchFamily="34" charset="0"/>
              </a:rPr>
              <a:pPr algn="l"/>
              <a:t>‹#›</a:t>
            </a:fld>
            <a:endParaRPr lang="en-US" sz="600" dirty="0">
              <a:solidFill>
                <a:srgbClr val="00AEEF"/>
              </a:solidFill>
              <a:latin typeface="Gill Sans MT" panose="020B0502020104020203" pitchFamily="34" charset="77"/>
              <a:cs typeface="Arial" pitchFamily="34" charset="0"/>
            </a:endParaRPr>
          </a:p>
        </p:txBody>
      </p:sp>
      <p:sp>
        <p:nvSpPr>
          <p:cNvPr id="13" name="Content Placeholder 2"/>
          <p:cNvSpPr>
            <a:spLocks noGrp="1"/>
          </p:cNvSpPr>
          <p:nvPr>
            <p:ph idx="1"/>
          </p:nvPr>
        </p:nvSpPr>
        <p:spPr>
          <a:xfrm>
            <a:off x="301358" y="781905"/>
            <a:ext cx="8534400" cy="3791540"/>
          </a:xfrm>
          <a:prstGeom prst="rect">
            <a:avLst/>
          </a:prstGeom>
        </p:spPr>
        <p:txBody>
          <a:bodyPr>
            <a:normAutofit/>
          </a:bodyPr>
          <a:lstStyle>
            <a:lvl1pPr marL="173831" indent="-173831">
              <a:spcBef>
                <a:spcPts val="150"/>
              </a:spcBef>
              <a:spcAft>
                <a:spcPts val="300"/>
              </a:spcAft>
              <a:buClr>
                <a:srgbClr val="00AEEF"/>
              </a:buClr>
              <a:buSzPct val="90000"/>
              <a:buFont typeface="Wingdings" pitchFamily="2" charset="2"/>
              <a:buChar char="§"/>
              <a:defRPr sz="1800" baseline="0">
                <a:solidFill>
                  <a:srgbClr val="315EAB"/>
                </a:solidFill>
                <a:latin typeface="Gill Sans MT" panose="020B0502020104020203" pitchFamily="34" charset="77"/>
              </a:defRPr>
            </a:lvl1pPr>
            <a:lvl2pPr marL="339329" indent="-164306">
              <a:spcBef>
                <a:spcPts val="150"/>
              </a:spcBef>
              <a:spcAft>
                <a:spcPts val="300"/>
              </a:spcAft>
              <a:buClr>
                <a:srgbClr val="00AEEF"/>
              </a:buClr>
              <a:buSzPct val="90000"/>
              <a:defRPr sz="1500" baseline="0">
                <a:solidFill>
                  <a:schemeClr val="tx1"/>
                </a:solidFill>
                <a:latin typeface="Gill Sans MT" panose="020B0502020104020203" pitchFamily="34" charset="77"/>
              </a:defRPr>
            </a:lvl2pPr>
            <a:lvl3pPr marL="517922" indent="-171450">
              <a:spcBef>
                <a:spcPts val="150"/>
              </a:spcBef>
              <a:spcAft>
                <a:spcPts val="300"/>
              </a:spcAft>
              <a:buClr>
                <a:srgbClr val="00AEEF"/>
              </a:buClr>
              <a:buSzPct val="90000"/>
              <a:defRPr sz="1350" baseline="0">
                <a:solidFill>
                  <a:schemeClr val="tx1"/>
                </a:solidFill>
                <a:latin typeface="Gill Sans MT" panose="020B0502020104020203" pitchFamily="34" charset="77"/>
              </a:defRPr>
            </a:lvl3pPr>
            <a:lvl4pPr marL="685800" indent="-167879">
              <a:spcBef>
                <a:spcPts val="150"/>
              </a:spcBef>
              <a:spcAft>
                <a:spcPts val="300"/>
              </a:spcAft>
              <a:buClr>
                <a:srgbClr val="00AEEF"/>
              </a:buClr>
              <a:buSzPct val="90000"/>
              <a:buFont typeface="Calibri" pitchFamily="34" charset="0"/>
              <a:buChar char="‐"/>
              <a:defRPr sz="1200" baseline="0">
                <a:solidFill>
                  <a:schemeClr val="tx1"/>
                </a:solidFill>
                <a:latin typeface="Gill Sans MT" panose="020B0502020104020203" pitchFamily="34" charset="77"/>
              </a:defRPr>
            </a:lvl4pPr>
            <a:lvl5pPr marL="859631" indent="-173831">
              <a:spcBef>
                <a:spcPts val="150"/>
              </a:spcBef>
              <a:spcAft>
                <a:spcPts val="300"/>
              </a:spcAft>
              <a:buClr>
                <a:srgbClr val="00AEEF"/>
              </a:buClr>
              <a:buSzPct val="90000"/>
              <a:buFont typeface="Calibri" pitchFamily="34" charset="0"/>
              <a:buChar char="‐"/>
              <a:defRPr sz="1050" baseline="0">
                <a:solidFill>
                  <a:schemeClr val="tx1"/>
                </a:solidFill>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itle 1">
            <a:extLst>
              <a:ext uri="{FF2B5EF4-FFF2-40B4-BE49-F238E27FC236}">
                <a16:creationId xmlns:a16="http://schemas.microsoft.com/office/drawing/2014/main" id="{BBAE86CD-2EE7-464F-B887-8BBE8995CF6D}"/>
              </a:ext>
            </a:extLst>
          </p:cNvPr>
          <p:cNvSpPr>
            <a:spLocks noGrp="1"/>
          </p:cNvSpPr>
          <p:nvPr>
            <p:ph type="title"/>
          </p:nvPr>
        </p:nvSpPr>
        <p:spPr>
          <a:xfrm>
            <a:off x="304800" y="337298"/>
            <a:ext cx="8530958" cy="274320"/>
          </a:xfrm>
          <a:prstGeom prst="rect">
            <a:avLst/>
          </a:prstGeom>
        </p:spPr>
        <p:txBody>
          <a:bodyPr lIns="0" anchor="b">
            <a:noAutofit/>
          </a:bodyPr>
          <a:lstStyle>
            <a:lvl1pPr algn="l">
              <a:defRPr sz="2400" b="1">
                <a:solidFill>
                  <a:srgbClr val="0070C0"/>
                </a:solidFill>
                <a:latin typeface="Gill Sans MT" panose="020B0502020104020203" pitchFamily="34" charset="77"/>
              </a:defRPr>
            </a:lvl1pPr>
          </a:lstStyle>
          <a:p>
            <a:r>
              <a:rPr lang="en-US" dirty="0"/>
              <a:t>Click to edit Master title style</a:t>
            </a:r>
          </a:p>
        </p:txBody>
      </p:sp>
      <p:pic>
        <p:nvPicPr>
          <p:cNvPr id="11" name="Picture 10">
            <a:extLst>
              <a:ext uri="{FF2B5EF4-FFF2-40B4-BE49-F238E27FC236}">
                <a16:creationId xmlns:a16="http://schemas.microsoft.com/office/drawing/2014/main" id="{A39A6EB5-D1F4-5E40-BF2A-E2653F847FBA}"/>
              </a:ext>
            </a:extLst>
          </p:cNvPr>
          <p:cNvPicPr>
            <a:picLocks/>
          </p:cNvPicPr>
          <p:nvPr userDrawn="1"/>
        </p:nvPicPr>
        <p:blipFill rotWithShape="1">
          <a:blip r:embed="rId2" cstate="screen">
            <a:extLst>
              <a:ext uri="{28A0092B-C50C-407E-A947-70E740481C1C}">
                <a14:useLocalDpi xmlns:a14="http://schemas.microsoft.com/office/drawing/2010/main"/>
              </a:ext>
            </a:extLst>
          </a:blip>
          <a:srcRect/>
          <a:stretch/>
        </p:blipFill>
        <p:spPr>
          <a:xfrm>
            <a:off x="2" y="0"/>
            <a:ext cx="9148572" cy="92845"/>
          </a:xfrm>
          <a:prstGeom prst="rect">
            <a:avLst/>
          </a:prstGeom>
          <a:gradFill>
            <a:gsLst>
              <a:gs pos="0">
                <a:srgbClr val="00AEEF"/>
              </a:gs>
              <a:gs pos="64000">
                <a:srgbClr val="EDF19C"/>
              </a:gs>
              <a:gs pos="92000">
                <a:srgbClr val="D7DF22">
                  <a:lumMod val="45000"/>
                  <a:lumOff val="55000"/>
                </a:srgbClr>
              </a:gs>
              <a:gs pos="100000">
                <a:srgbClr val="D7DF22">
                  <a:lumMod val="30000"/>
                  <a:lumOff val="70000"/>
                </a:srgbClr>
              </a:gs>
            </a:gsLst>
            <a:lin ang="0" scaled="1"/>
          </a:gradFill>
        </p:spPr>
      </p:pic>
      <p:pic>
        <p:nvPicPr>
          <p:cNvPr id="1026" name="Picture 2">
            <a:extLst>
              <a:ext uri="{FF2B5EF4-FFF2-40B4-BE49-F238E27FC236}">
                <a16:creationId xmlns:a16="http://schemas.microsoft.com/office/drawing/2014/main" id="{6527D6CF-8580-5A37-CF34-EED838F790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22837" y="156111"/>
            <a:ext cx="1095466" cy="192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3343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Content Placeholder 2"/>
          <p:cNvSpPr>
            <a:spLocks noGrp="1"/>
          </p:cNvSpPr>
          <p:nvPr>
            <p:ph idx="1"/>
          </p:nvPr>
        </p:nvSpPr>
        <p:spPr>
          <a:xfrm>
            <a:off x="301358" y="770294"/>
            <a:ext cx="4261104" cy="3899577"/>
          </a:xfrm>
          <a:prstGeom prst="rect">
            <a:avLst/>
          </a:prstGeom>
        </p:spPr>
        <p:txBody>
          <a:bodyPr>
            <a:normAutofit/>
          </a:bodyPr>
          <a:lstStyle>
            <a:lvl1pPr marL="173831" indent="-173831">
              <a:spcBef>
                <a:spcPts val="150"/>
              </a:spcBef>
              <a:spcAft>
                <a:spcPts val="300"/>
              </a:spcAft>
              <a:buClr>
                <a:srgbClr val="00AEEF"/>
              </a:buClr>
              <a:buSzPct val="90000"/>
              <a:buFont typeface="Wingdings" pitchFamily="2" charset="2"/>
              <a:buChar char="§"/>
              <a:defRPr sz="1800" baseline="0">
                <a:solidFill>
                  <a:srgbClr val="315EAB"/>
                </a:solidFill>
                <a:latin typeface="Gill Sans MT" panose="020B0502020104020203" pitchFamily="34" charset="77"/>
              </a:defRPr>
            </a:lvl1pPr>
            <a:lvl2pPr marL="339329" indent="-164306">
              <a:spcBef>
                <a:spcPts val="150"/>
              </a:spcBef>
              <a:spcAft>
                <a:spcPts val="300"/>
              </a:spcAft>
              <a:buClr>
                <a:schemeClr val="bg1"/>
              </a:buClr>
              <a:buSzPct val="90000"/>
              <a:defRPr sz="1500" baseline="0">
                <a:solidFill>
                  <a:schemeClr val="bg1">
                    <a:lumMod val="65000"/>
                  </a:schemeClr>
                </a:solidFill>
                <a:latin typeface="Gill Sans MT" panose="020B0502020104020203" pitchFamily="34" charset="77"/>
              </a:defRPr>
            </a:lvl2pPr>
            <a:lvl3pPr marL="517922" indent="-171450">
              <a:spcBef>
                <a:spcPts val="150"/>
              </a:spcBef>
              <a:spcAft>
                <a:spcPts val="300"/>
              </a:spcAft>
              <a:buClr>
                <a:schemeClr val="bg1"/>
              </a:buClr>
              <a:buSzPct val="90000"/>
              <a:defRPr sz="1350" baseline="0">
                <a:solidFill>
                  <a:schemeClr val="bg1">
                    <a:lumMod val="65000"/>
                  </a:schemeClr>
                </a:solidFill>
                <a:latin typeface="Gill Sans MT" panose="020B0502020104020203" pitchFamily="34" charset="77"/>
              </a:defRPr>
            </a:lvl3pPr>
            <a:lvl4pPr marL="685800" indent="-167879">
              <a:spcBef>
                <a:spcPts val="150"/>
              </a:spcBef>
              <a:spcAft>
                <a:spcPts val="300"/>
              </a:spcAft>
              <a:buClr>
                <a:schemeClr val="bg1"/>
              </a:buClr>
              <a:buSzPct val="90000"/>
              <a:buFont typeface="Calibri" pitchFamily="34" charset="0"/>
              <a:buChar char="‐"/>
              <a:defRPr sz="1200" baseline="0">
                <a:solidFill>
                  <a:schemeClr val="bg1">
                    <a:lumMod val="65000"/>
                  </a:schemeClr>
                </a:solidFill>
                <a:latin typeface="Gill Sans MT" panose="020B0502020104020203" pitchFamily="34" charset="77"/>
              </a:defRPr>
            </a:lvl4pPr>
            <a:lvl5pPr marL="859631" indent="-173831">
              <a:spcBef>
                <a:spcPts val="150"/>
              </a:spcBef>
              <a:spcAft>
                <a:spcPts val="300"/>
              </a:spcAft>
              <a:buClr>
                <a:schemeClr val="bg1"/>
              </a:buClr>
              <a:buSzPct val="90000"/>
              <a:buFont typeface="Calibri" pitchFamily="34" charset="0"/>
              <a:buChar char="‐"/>
              <a:defRPr sz="1050" baseline="0">
                <a:solidFill>
                  <a:schemeClr val="bg1">
                    <a:lumMod val="65000"/>
                  </a:schemeClr>
                </a:solidFill>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25"/>
          </p:nvPr>
        </p:nvSpPr>
        <p:spPr>
          <a:xfrm>
            <a:off x="4578210" y="770294"/>
            <a:ext cx="4261104" cy="3792474"/>
          </a:xfrm>
          <a:prstGeom prst="rect">
            <a:avLst/>
          </a:prstGeom>
        </p:spPr>
        <p:txBody>
          <a:bodyPr>
            <a:normAutofit/>
          </a:bodyPr>
          <a:lstStyle>
            <a:lvl1pPr marL="173831" indent="-173831">
              <a:spcBef>
                <a:spcPts val="150"/>
              </a:spcBef>
              <a:spcAft>
                <a:spcPts val="300"/>
              </a:spcAft>
              <a:buClr>
                <a:srgbClr val="00AEEF"/>
              </a:buClr>
              <a:buSzPct val="90000"/>
              <a:buFont typeface="Wingdings" pitchFamily="2" charset="2"/>
              <a:buChar char="§"/>
              <a:defRPr sz="1800" baseline="0">
                <a:solidFill>
                  <a:srgbClr val="315EAB"/>
                </a:solidFill>
                <a:latin typeface="Gill Sans MT" panose="020B0502020104020203" pitchFamily="34" charset="77"/>
              </a:defRPr>
            </a:lvl1pPr>
            <a:lvl2pPr marL="339329" indent="-164306">
              <a:spcBef>
                <a:spcPts val="150"/>
              </a:spcBef>
              <a:spcAft>
                <a:spcPts val="300"/>
              </a:spcAft>
              <a:buClr>
                <a:schemeClr val="bg1"/>
              </a:buClr>
              <a:buSzPct val="90000"/>
              <a:defRPr sz="1500" baseline="0">
                <a:solidFill>
                  <a:schemeClr val="bg1">
                    <a:lumMod val="65000"/>
                  </a:schemeClr>
                </a:solidFill>
                <a:latin typeface="Gill Sans MT" panose="020B0502020104020203" pitchFamily="34" charset="77"/>
              </a:defRPr>
            </a:lvl2pPr>
            <a:lvl3pPr marL="517922" indent="-171450">
              <a:spcBef>
                <a:spcPts val="150"/>
              </a:spcBef>
              <a:spcAft>
                <a:spcPts val="300"/>
              </a:spcAft>
              <a:buClr>
                <a:schemeClr val="bg1"/>
              </a:buClr>
              <a:buSzPct val="90000"/>
              <a:defRPr sz="1350" baseline="0">
                <a:solidFill>
                  <a:schemeClr val="bg1">
                    <a:lumMod val="65000"/>
                  </a:schemeClr>
                </a:solidFill>
                <a:latin typeface="Gill Sans MT" panose="020B0502020104020203" pitchFamily="34" charset="77"/>
              </a:defRPr>
            </a:lvl3pPr>
            <a:lvl4pPr marL="685800" indent="-167879">
              <a:spcBef>
                <a:spcPts val="150"/>
              </a:spcBef>
              <a:spcAft>
                <a:spcPts val="300"/>
              </a:spcAft>
              <a:buClr>
                <a:schemeClr val="bg1"/>
              </a:buClr>
              <a:buSzPct val="90000"/>
              <a:buFont typeface="Calibri" pitchFamily="34" charset="0"/>
              <a:buChar char="‐"/>
              <a:defRPr sz="1200" baseline="0">
                <a:solidFill>
                  <a:schemeClr val="bg1">
                    <a:lumMod val="65000"/>
                  </a:schemeClr>
                </a:solidFill>
                <a:latin typeface="Gill Sans MT" panose="020B0502020104020203" pitchFamily="34" charset="77"/>
              </a:defRPr>
            </a:lvl4pPr>
            <a:lvl5pPr marL="859631" indent="-173831">
              <a:spcBef>
                <a:spcPts val="150"/>
              </a:spcBef>
              <a:spcAft>
                <a:spcPts val="300"/>
              </a:spcAft>
              <a:buClr>
                <a:schemeClr val="bg1"/>
              </a:buClr>
              <a:buSzPct val="90000"/>
              <a:buFont typeface="Calibri" pitchFamily="34" charset="0"/>
              <a:buChar char="‐"/>
              <a:defRPr sz="1050" baseline="0">
                <a:solidFill>
                  <a:schemeClr val="bg1">
                    <a:lumMod val="65000"/>
                  </a:schemeClr>
                </a:solidFill>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a:extLst>
              <a:ext uri="{FF2B5EF4-FFF2-40B4-BE49-F238E27FC236}">
                <a16:creationId xmlns:a16="http://schemas.microsoft.com/office/drawing/2014/main" id="{63B9CB5D-5D4C-6744-95C7-648E395D1734}"/>
              </a:ext>
            </a:extLst>
          </p:cNvPr>
          <p:cNvSpPr>
            <a:spLocks noGrp="1"/>
          </p:cNvSpPr>
          <p:nvPr>
            <p:ph type="title"/>
          </p:nvPr>
        </p:nvSpPr>
        <p:spPr>
          <a:xfrm>
            <a:off x="304800" y="337298"/>
            <a:ext cx="8530958" cy="274320"/>
          </a:xfrm>
          <a:prstGeom prst="rect">
            <a:avLst/>
          </a:prstGeom>
        </p:spPr>
        <p:txBody>
          <a:bodyPr lIns="0" anchor="b">
            <a:noAutofit/>
          </a:bodyPr>
          <a:lstStyle>
            <a:lvl1pPr algn="l">
              <a:defRPr sz="2400" b="1">
                <a:solidFill>
                  <a:srgbClr val="0070C0"/>
                </a:solidFill>
                <a:latin typeface="Gill Sans MT" panose="020B0502020104020203" pitchFamily="34" charset="77"/>
              </a:defRPr>
            </a:lvl1pPr>
          </a:lstStyle>
          <a:p>
            <a:r>
              <a:rPr lang="en-US" dirty="0"/>
              <a:t>Click to edit Master title style</a:t>
            </a:r>
          </a:p>
        </p:txBody>
      </p:sp>
      <p:sp>
        <p:nvSpPr>
          <p:cNvPr id="21" name="Slide Number Placeholder 3">
            <a:extLst>
              <a:ext uri="{FF2B5EF4-FFF2-40B4-BE49-F238E27FC236}">
                <a16:creationId xmlns:a16="http://schemas.microsoft.com/office/drawing/2014/main" id="{AAA783D2-AE69-4779-A49A-8EAE6A50AE8D}"/>
              </a:ext>
            </a:extLst>
          </p:cNvPr>
          <p:cNvSpPr txBox="1">
            <a:spLocks/>
          </p:cNvSpPr>
          <p:nvPr userDrawn="1"/>
        </p:nvSpPr>
        <p:spPr bwMode="auto">
          <a:xfrm flipH="1">
            <a:off x="301359" y="4844660"/>
            <a:ext cx="355600" cy="240506"/>
          </a:xfrm>
          <a:prstGeom prst="rect">
            <a:avLst/>
          </a:prstGeom>
          <a:noFill/>
          <a:ln w="9525">
            <a:noFill/>
            <a:miter lim="800000"/>
            <a:headEnd/>
            <a:tailEnd/>
          </a:ln>
        </p:spPr>
        <p:txBody>
          <a:bodyPr lIns="0" tIns="0" rIns="0" bIns="0"/>
          <a:lstStyle/>
          <a:p>
            <a:pPr algn="l"/>
            <a:r>
              <a:rPr lang="en-US" sz="600" dirty="0">
                <a:solidFill>
                  <a:srgbClr val="00AEEF"/>
                </a:solidFill>
                <a:latin typeface="Gill Sans MT" panose="020B0502020104020203" pitchFamily="34" charset="77"/>
                <a:cs typeface="Arial" pitchFamily="34" charset="0"/>
              </a:rPr>
              <a:t>Slide </a:t>
            </a:r>
            <a:fld id="{FFF824FF-5FA3-4935-85EA-2B9516965570}" type="slidenum">
              <a:rPr lang="en-US" sz="600" smtClean="0">
                <a:solidFill>
                  <a:srgbClr val="00AEEF"/>
                </a:solidFill>
                <a:latin typeface="Gill Sans MT" panose="020B0502020104020203" pitchFamily="34" charset="77"/>
                <a:cs typeface="Arial" pitchFamily="34" charset="0"/>
              </a:rPr>
              <a:pPr algn="l"/>
              <a:t>‹#›</a:t>
            </a:fld>
            <a:endParaRPr lang="en-US" sz="600" dirty="0">
              <a:solidFill>
                <a:srgbClr val="00AEEF"/>
              </a:solidFill>
              <a:latin typeface="Gill Sans MT" panose="020B0502020104020203" pitchFamily="34" charset="77"/>
              <a:cs typeface="Arial" pitchFamily="34" charset="0"/>
            </a:endParaRPr>
          </a:p>
        </p:txBody>
      </p:sp>
      <p:pic>
        <p:nvPicPr>
          <p:cNvPr id="11" name="Picture 10">
            <a:extLst>
              <a:ext uri="{FF2B5EF4-FFF2-40B4-BE49-F238E27FC236}">
                <a16:creationId xmlns:a16="http://schemas.microsoft.com/office/drawing/2014/main" id="{391141A3-DF6D-CC4B-94FA-D98B97AFA31A}"/>
              </a:ext>
            </a:extLst>
          </p:cNvPr>
          <p:cNvPicPr>
            <a:picLocks/>
          </p:cNvPicPr>
          <p:nvPr userDrawn="1"/>
        </p:nvPicPr>
        <p:blipFill rotWithShape="1">
          <a:blip r:embed="rId2" cstate="screen">
            <a:extLst>
              <a:ext uri="{28A0092B-C50C-407E-A947-70E740481C1C}">
                <a14:useLocalDpi xmlns:a14="http://schemas.microsoft.com/office/drawing/2010/main"/>
              </a:ext>
            </a:extLst>
          </a:blip>
          <a:srcRect/>
          <a:stretch/>
        </p:blipFill>
        <p:spPr>
          <a:xfrm>
            <a:off x="2" y="0"/>
            <a:ext cx="9148572" cy="92845"/>
          </a:xfrm>
          <a:prstGeom prst="rect">
            <a:avLst/>
          </a:prstGeom>
          <a:gradFill>
            <a:gsLst>
              <a:gs pos="0">
                <a:srgbClr val="315EAB"/>
              </a:gs>
              <a:gs pos="25000">
                <a:srgbClr val="00AEEF"/>
              </a:gs>
              <a:gs pos="50000">
                <a:srgbClr val="EDF19C"/>
              </a:gs>
              <a:gs pos="75000">
                <a:srgbClr val="D7DF22">
                  <a:lumMod val="45000"/>
                  <a:lumOff val="55000"/>
                </a:srgbClr>
              </a:gs>
              <a:gs pos="100000">
                <a:srgbClr val="D7DF22">
                  <a:lumMod val="30000"/>
                  <a:lumOff val="70000"/>
                </a:srgbClr>
              </a:gs>
            </a:gsLst>
            <a:lin ang="0" scaled="1"/>
          </a:gradFill>
        </p:spPr>
      </p:pic>
      <p:pic>
        <p:nvPicPr>
          <p:cNvPr id="8" name="Picture 7">
            <a:extLst>
              <a:ext uri="{FF2B5EF4-FFF2-40B4-BE49-F238E27FC236}">
                <a16:creationId xmlns:a16="http://schemas.microsoft.com/office/drawing/2014/main" id="{49DF1B0C-BF64-420A-BDD5-7283AB9AADFF}"/>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7339666" y="4788980"/>
            <a:ext cx="1575731" cy="309272"/>
          </a:xfrm>
          <a:prstGeom prst="rect">
            <a:avLst/>
          </a:prstGeom>
        </p:spPr>
      </p:pic>
      <p:sp>
        <p:nvSpPr>
          <p:cNvPr id="9" name="TextBox 8">
            <a:extLst>
              <a:ext uri="{FF2B5EF4-FFF2-40B4-BE49-F238E27FC236}">
                <a16:creationId xmlns:a16="http://schemas.microsoft.com/office/drawing/2014/main" id="{A4E8A9E6-9572-4E12-A3B4-75A4CDC91C75}"/>
              </a:ext>
            </a:extLst>
          </p:cNvPr>
          <p:cNvSpPr txBox="1"/>
          <p:nvPr userDrawn="1"/>
        </p:nvSpPr>
        <p:spPr>
          <a:xfrm>
            <a:off x="2" y="4962289"/>
            <a:ext cx="9143999" cy="184666"/>
          </a:xfrm>
          <a:prstGeom prst="rect">
            <a:avLst/>
          </a:prstGeom>
          <a:noFill/>
        </p:spPr>
        <p:txBody>
          <a:bodyPr wrap="square" lIns="0" tIns="0" rIns="0" bIns="0" rtlCol="0">
            <a:spAutoFit/>
          </a:bodyPr>
          <a:lstStyle/>
          <a:p>
            <a:pPr algn="ctr"/>
            <a:r>
              <a:rPr lang="en-US" sz="600" b="1" kern="1200" dirty="0">
                <a:solidFill>
                  <a:schemeClr val="tx1"/>
                </a:solidFill>
                <a:effectLst/>
                <a:latin typeface="+mn-lt"/>
                <a:ea typeface="+mn-ea"/>
                <a:cs typeface="Arial" pitchFamily="34" charset="0"/>
              </a:rPr>
              <a:t>PERATON PROPRIETARY INFORMATION</a:t>
            </a:r>
          </a:p>
          <a:p>
            <a:pPr marL="0" marR="0" indent="0" algn="ctr" defTabSz="685800" rtl="0" eaLnBrk="1" fontAlgn="auto" latinLnBrk="0" hangingPunct="1">
              <a:lnSpc>
                <a:spcPct val="100000"/>
              </a:lnSpc>
              <a:spcBef>
                <a:spcPts val="0"/>
              </a:spcBef>
              <a:spcAft>
                <a:spcPts val="0"/>
              </a:spcAft>
              <a:buClrTx/>
              <a:buSzTx/>
              <a:buFontTx/>
              <a:buNone/>
              <a:tabLst/>
              <a:defRPr/>
            </a:pPr>
            <a:r>
              <a:rPr lang="en-US" sz="600" b="0" kern="1200" dirty="0">
                <a:solidFill>
                  <a:schemeClr val="tx1"/>
                </a:solidFill>
                <a:effectLst/>
                <a:latin typeface="+mn-lt"/>
                <a:ea typeface="+mn-ea"/>
                <a:cs typeface="Arial" pitchFamily="34" charset="0"/>
              </a:rPr>
              <a:t>The information in this document is proprietary to Peraton. It may not be used, reproduced, disclosed, or exported without the written approval of Peraton</a:t>
            </a:r>
            <a:r>
              <a:rPr lang="en-US" sz="450" b="0" kern="1200" dirty="0">
                <a:solidFill>
                  <a:schemeClr val="tx1"/>
                </a:solidFill>
                <a:effectLst/>
                <a:latin typeface="+mn-lt"/>
                <a:ea typeface="+mn-ea"/>
                <a:cs typeface="Arial" pitchFamily="34" charset="0"/>
              </a:rPr>
              <a:t>.</a:t>
            </a:r>
            <a:endParaRPr lang="en-US" sz="450" b="1" dirty="0">
              <a:solidFill>
                <a:schemeClr val="tx1"/>
              </a:solidFill>
              <a:latin typeface="+mn-lt"/>
              <a:cs typeface="Arial" pitchFamily="34" charset="0"/>
            </a:endParaRPr>
          </a:p>
        </p:txBody>
      </p:sp>
    </p:spTree>
    <p:extLst>
      <p:ext uri="{BB962C8B-B14F-4D97-AF65-F5344CB8AC3E}">
        <p14:creationId xmlns:p14="http://schemas.microsoft.com/office/powerpoint/2010/main" val="4218390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9" name="Slide Number Placeholder 3"/>
          <p:cNvSpPr txBox="1">
            <a:spLocks/>
          </p:cNvSpPr>
          <p:nvPr userDrawn="1"/>
        </p:nvSpPr>
        <p:spPr bwMode="auto">
          <a:xfrm flipH="1">
            <a:off x="301359" y="4844660"/>
            <a:ext cx="355600" cy="240506"/>
          </a:xfrm>
          <a:prstGeom prst="rect">
            <a:avLst/>
          </a:prstGeom>
          <a:noFill/>
          <a:ln w="9525">
            <a:noFill/>
            <a:miter lim="800000"/>
            <a:headEnd/>
            <a:tailEnd/>
          </a:ln>
        </p:spPr>
        <p:txBody>
          <a:bodyPr lIns="0" tIns="0" rIns="0" bIns="0"/>
          <a:lstStyle/>
          <a:p>
            <a:pPr algn="l"/>
            <a:r>
              <a:rPr lang="en-US" sz="600" dirty="0">
                <a:solidFill>
                  <a:srgbClr val="00AEEF"/>
                </a:solidFill>
                <a:latin typeface="Gill Sans MT" panose="020B0502020104020203" pitchFamily="34" charset="77"/>
                <a:cs typeface="Arial" pitchFamily="34" charset="0"/>
              </a:rPr>
              <a:t>Slide </a:t>
            </a:r>
            <a:fld id="{FFF824FF-5FA3-4935-85EA-2B9516965570}" type="slidenum">
              <a:rPr lang="en-US" sz="600" smtClean="0">
                <a:solidFill>
                  <a:srgbClr val="00AEEF"/>
                </a:solidFill>
                <a:latin typeface="Gill Sans MT" panose="020B0502020104020203" pitchFamily="34" charset="77"/>
                <a:cs typeface="Arial" pitchFamily="34" charset="0"/>
              </a:rPr>
              <a:pPr algn="l"/>
              <a:t>‹#›</a:t>
            </a:fld>
            <a:endParaRPr lang="en-US" sz="600" dirty="0">
              <a:solidFill>
                <a:srgbClr val="00AEEF"/>
              </a:solidFill>
              <a:latin typeface="Gill Sans MT" panose="020B0502020104020203" pitchFamily="34" charset="77"/>
              <a:cs typeface="Arial" pitchFamily="34" charset="0"/>
            </a:endParaRPr>
          </a:p>
        </p:txBody>
      </p:sp>
      <p:sp>
        <p:nvSpPr>
          <p:cNvPr id="13" name="Content Placeholder 2"/>
          <p:cNvSpPr>
            <a:spLocks noGrp="1"/>
          </p:cNvSpPr>
          <p:nvPr>
            <p:ph idx="1"/>
          </p:nvPr>
        </p:nvSpPr>
        <p:spPr>
          <a:xfrm>
            <a:off x="301358" y="781905"/>
            <a:ext cx="8534400" cy="3791540"/>
          </a:xfrm>
          <a:prstGeom prst="rect">
            <a:avLst/>
          </a:prstGeom>
        </p:spPr>
        <p:txBody>
          <a:bodyPr>
            <a:normAutofit/>
          </a:bodyPr>
          <a:lstStyle>
            <a:lvl1pPr marL="173831" indent="-173831">
              <a:spcBef>
                <a:spcPts val="150"/>
              </a:spcBef>
              <a:spcAft>
                <a:spcPts val="300"/>
              </a:spcAft>
              <a:buClr>
                <a:srgbClr val="00AEEF"/>
              </a:buClr>
              <a:buSzPct val="90000"/>
              <a:buFont typeface="Wingdings" pitchFamily="2" charset="2"/>
              <a:buChar char="§"/>
              <a:defRPr sz="1800" baseline="0">
                <a:solidFill>
                  <a:schemeClr val="tx1"/>
                </a:solidFill>
                <a:latin typeface="Gill Sans MT" panose="020B0502020104020203" pitchFamily="34" charset="77"/>
              </a:defRPr>
            </a:lvl1pPr>
            <a:lvl2pPr marL="339329" indent="-164306">
              <a:spcBef>
                <a:spcPts val="150"/>
              </a:spcBef>
              <a:spcAft>
                <a:spcPts val="300"/>
              </a:spcAft>
              <a:buClr>
                <a:srgbClr val="00AEEF"/>
              </a:buClr>
              <a:buSzPct val="90000"/>
              <a:defRPr sz="1500" baseline="0">
                <a:solidFill>
                  <a:schemeClr val="tx1"/>
                </a:solidFill>
                <a:latin typeface="Gill Sans MT" panose="020B0502020104020203" pitchFamily="34" charset="77"/>
              </a:defRPr>
            </a:lvl2pPr>
            <a:lvl3pPr marL="517922" indent="-171450">
              <a:spcBef>
                <a:spcPts val="150"/>
              </a:spcBef>
              <a:spcAft>
                <a:spcPts val="300"/>
              </a:spcAft>
              <a:buClr>
                <a:srgbClr val="00AEEF"/>
              </a:buClr>
              <a:buSzPct val="90000"/>
              <a:defRPr sz="1350" baseline="0">
                <a:solidFill>
                  <a:schemeClr val="tx1"/>
                </a:solidFill>
                <a:latin typeface="Gill Sans MT" panose="020B0502020104020203" pitchFamily="34" charset="77"/>
              </a:defRPr>
            </a:lvl3pPr>
            <a:lvl4pPr marL="685800" indent="-167879">
              <a:spcBef>
                <a:spcPts val="150"/>
              </a:spcBef>
              <a:spcAft>
                <a:spcPts val="300"/>
              </a:spcAft>
              <a:buClr>
                <a:srgbClr val="00AEEF"/>
              </a:buClr>
              <a:buSzPct val="90000"/>
              <a:buFont typeface="Calibri" pitchFamily="34" charset="0"/>
              <a:buChar char="‐"/>
              <a:defRPr sz="1200" baseline="0">
                <a:solidFill>
                  <a:schemeClr val="tx1"/>
                </a:solidFill>
                <a:latin typeface="Gill Sans MT" panose="020B0502020104020203" pitchFamily="34" charset="77"/>
              </a:defRPr>
            </a:lvl4pPr>
            <a:lvl5pPr marL="859631" indent="-173831">
              <a:spcBef>
                <a:spcPts val="150"/>
              </a:spcBef>
              <a:spcAft>
                <a:spcPts val="300"/>
              </a:spcAft>
              <a:buClr>
                <a:srgbClr val="00AEEF"/>
              </a:buClr>
              <a:buSzPct val="90000"/>
              <a:buFont typeface="Calibri" pitchFamily="34" charset="0"/>
              <a:buChar char="‐"/>
              <a:defRPr sz="1050" baseline="0">
                <a:solidFill>
                  <a:schemeClr val="tx1"/>
                </a:solidFill>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itle 1">
            <a:extLst>
              <a:ext uri="{FF2B5EF4-FFF2-40B4-BE49-F238E27FC236}">
                <a16:creationId xmlns:a16="http://schemas.microsoft.com/office/drawing/2014/main" id="{BBAE86CD-2EE7-464F-B887-8BBE8995CF6D}"/>
              </a:ext>
            </a:extLst>
          </p:cNvPr>
          <p:cNvSpPr>
            <a:spLocks noGrp="1"/>
          </p:cNvSpPr>
          <p:nvPr>
            <p:ph type="title"/>
          </p:nvPr>
        </p:nvSpPr>
        <p:spPr>
          <a:xfrm>
            <a:off x="304800" y="337298"/>
            <a:ext cx="8530958" cy="274320"/>
          </a:xfrm>
          <a:prstGeom prst="rect">
            <a:avLst/>
          </a:prstGeom>
        </p:spPr>
        <p:txBody>
          <a:bodyPr lIns="0" anchor="b">
            <a:noAutofit/>
          </a:bodyPr>
          <a:lstStyle>
            <a:lvl1pPr algn="l">
              <a:defRPr sz="2400" b="1">
                <a:solidFill>
                  <a:srgbClr val="0070C0"/>
                </a:solidFill>
                <a:latin typeface="Gill Sans MT" panose="020B0502020104020203" pitchFamily="34" charset="77"/>
              </a:defRPr>
            </a:lvl1pPr>
          </a:lstStyle>
          <a:p>
            <a:r>
              <a:rPr lang="en-US" dirty="0"/>
              <a:t>Click to edit Master title style</a:t>
            </a:r>
          </a:p>
        </p:txBody>
      </p:sp>
      <p:pic>
        <p:nvPicPr>
          <p:cNvPr id="11" name="Picture 10">
            <a:extLst>
              <a:ext uri="{FF2B5EF4-FFF2-40B4-BE49-F238E27FC236}">
                <a16:creationId xmlns:a16="http://schemas.microsoft.com/office/drawing/2014/main" id="{A39A6EB5-D1F4-5E40-BF2A-E2653F847FBA}"/>
              </a:ext>
            </a:extLst>
          </p:cNvPr>
          <p:cNvPicPr>
            <a:picLocks/>
          </p:cNvPicPr>
          <p:nvPr userDrawn="1"/>
        </p:nvPicPr>
        <p:blipFill rotWithShape="1">
          <a:blip r:embed="rId2" cstate="screen">
            <a:extLst>
              <a:ext uri="{28A0092B-C50C-407E-A947-70E740481C1C}">
                <a14:useLocalDpi xmlns:a14="http://schemas.microsoft.com/office/drawing/2010/main"/>
              </a:ext>
            </a:extLst>
          </a:blip>
          <a:srcRect/>
          <a:stretch/>
        </p:blipFill>
        <p:spPr>
          <a:xfrm>
            <a:off x="2" y="0"/>
            <a:ext cx="9148572" cy="92845"/>
          </a:xfrm>
          <a:prstGeom prst="rect">
            <a:avLst/>
          </a:prstGeom>
          <a:gradFill>
            <a:gsLst>
              <a:gs pos="0">
                <a:srgbClr val="00AEEF"/>
              </a:gs>
              <a:gs pos="64000">
                <a:srgbClr val="EDF19C"/>
              </a:gs>
              <a:gs pos="92000">
                <a:srgbClr val="D7DF22">
                  <a:lumMod val="45000"/>
                  <a:lumOff val="55000"/>
                </a:srgbClr>
              </a:gs>
              <a:gs pos="100000">
                <a:srgbClr val="D7DF22">
                  <a:lumMod val="30000"/>
                  <a:lumOff val="70000"/>
                </a:srgbClr>
              </a:gs>
            </a:gsLst>
            <a:lin ang="0" scaled="1"/>
          </a:gradFill>
        </p:spPr>
      </p:pic>
      <p:pic>
        <p:nvPicPr>
          <p:cNvPr id="15" name="Picture 14">
            <a:extLst>
              <a:ext uri="{FF2B5EF4-FFF2-40B4-BE49-F238E27FC236}">
                <a16:creationId xmlns:a16="http://schemas.microsoft.com/office/drawing/2014/main" id="{3668245C-D8AA-4A8F-AE4E-33AC54E9E23B}"/>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7260027" y="75254"/>
            <a:ext cx="1575731" cy="309272"/>
          </a:xfrm>
          <a:prstGeom prst="rect">
            <a:avLst/>
          </a:prstGeom>
        </p:spPr>
      </p:pic>
      <p:pic>
        <p:nvPicPr>
          <p:cNvPr id="8" name="Picture 7" descr="Image result for virginia tech logo"/>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153400" y="4671278"/>
            <a:ext cx="824939" cy="389564"/>
          </a:xfrm>
          <a:prstGeom prst="rect">
            <a:avLst/>
          </a:prstGeom>
          <a:noFill/>
          <a:ln>
            <a:noFill/>
          </a:ln>
        </p:spPr>
      </p:pic>
      <p:pic>
        <p:nvPicPr>
          <p:cNvPr id="10" name="Picture 9" descr="Image result for UC irvine logo"/>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400927" y="4581052"/>
            <a:ext cx="523869" cy="508066"/>
          </a:xfrm>
          <a:prstGeom prst="rect">
            <a:avLst/>
          </a:prstGeom>
          <a:noFill/>
          <a:ln>
            <a:noFill/>
          </a:ln>
        </p:spPr>
      </p:pic>
      <p:sp>
        <p:nvSpPr>
          <p:cNvPr id="12" name="Rectangle 11">
            <a:extLst>
              <a:ext uri="{FF2B5EF4-FFF2-40B4-BE49-F238E27FC236}">
                <a16:creationId xmlns:a16="http://schemas.microsoft.com/office/drawing/2014/main" id="{E20090F0-062A-4456-9F13-2FC6229C8D9A}"/>
              </a:ext>
            </a:extLst>
          </p:cNvPr>
          <p:cNvSpPr/>
          <p:nvPr userDrawn="1"/>
        </p:nvSpPr>
        <p:spPr>
          <a:xfrm>
            <a:off x="2595565" y="4898020"/>
            <a:ext cx="5476869" cy="215444"/>
          </a:xfrm>
          <a:prstGeom prst="rect">
            <a:avLst/>
          </a:prstGeom>
        </p:spPr>
        <p:txBody>
          <a:bodyPr wrap="square">
            <a:spAutoFit/>
          </a:bodyPr>
          <a:lstStyle/>
          <a:p>
            <a:r>
              <a:rPr lang="en-US" sz="800" dirty="0"/>
              <a:t>Distribution Statement “A” (Approved for Public Release, Distribution Unlimited)</a:t>
            </a:r>
          </a:p>
        </p:txBody>
      </p:sp>
    </p:spTree>
    <p:extLst>
      <p:ext uri="{BB962C8B-B14F-4D97-AF65-F5344CB8AC3E}">
        <p14:creationId xmlns:p14="http://schemas.microsoft.com/office/powerpoint/2010/main" val="29656802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9" name="Text Placeholder 2"/>
          <p:cNvSpPr>
            <a:spLocks noGrp="1"/>
          </p:cNvSpPr>
          <p:nvPr>
            <p:ph type="body" idx="1"/>
          </p:nvPr>
        </p:nvSpPr>
        <p:spPr>
          <a:xfrm>
            <a:off x="304799" y="782869"/>
            <a:ext cx="4261104" cy="333375"/>
          </a:xfrm>
          <a:prstGeom prst="rect">
            <a:avLst/>
          </a:prstGeom>
        </p:spPr>
        <p:txBody>
          <a:bodyPr anchor="ctr">
            <a:noAutofit/>
          </a:bodyPr>
          <a:lstStyle>
            <a:lvl1pPr marL="0" indent="0" algn="ctr">
              <a:buNone/>
              <a:defRPr sz="2100" b="1">
                <a:solidFill>
                  <a:srgbClr val="315EAB"/>
                </a:solidFill>
                <a:latin typeface="Gill Sans MT" panose="020B0502020104020203" pitchFamily="34" charset="77"/>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20" name="Text Placeholder 4"/>
          <p:cNvSpPr>
            <a:spLocks noGrp="1"/>
          </p:cNvSpPr>
          <p:nvPr>
            <p:ph type="body" sz="quarter" idx="3"/>
          </p:nvPr>
        </p:nvSpPr>
        <p:spPr>
          <a:xfrm>
            <a:off x="4591049" y="782745"/>
            <a:ext cx="4256579" cy="333375"/>
          </a:xfrm>
          <a:prstGeom prst="rect">
            <a:avLst/>
          </a:prstGeom>
        </p:spPr>
        <p:txBody>
          <a:bodyPr anchor="ctr">
            <a:noAutofit/>
          </a:bodyPr>
          <a:lstStyle>
            <a:lvl1pPr marL="0" indent="0" algn="ctr">
              <a:buNone/>
              <a:defRPr sz="2100" b="1">
                <a:solidFill>
                  <a:srgbClr val="315EAB"/>
                </a:solidFill>
                <a:latin typeface="Gill Sans MT" panose="020B0502020104020203" pitchFamily="34" charset="77"/>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24" name="Content Placeholder 2"/>
          <p:cNvSpPr>
            <a:spLocks noGrp="1"/>
          </p:cNvSpPr>
          <p:nvPr>
            <p:ph idx="25"/>
          </p:nvPr>
        </p:nvSpPr>
        <p:spPr>
          <a:xfrm>
            <a:off x="309671" y="1128590"/>
            <a:ext cx="4261104" cy="3449574"/>
          </a:xfrm>
          <a:prstGeom prst="rect">
            <a:avLst/>
          </a:prstGeom>
        </p:spPr>
        <p:txBody>
          <a:bodyPr>
            <a:normAutofit/>
          </a:bodyPr>
          <a:lstStyle>
            <a:lvl1pPr marL="173831" indent="-173831">
              <a:spcBef>
                <a:spcPts val="150"/>
              </a:spcBef>
              <a:spcAft>
                <a:spcPts val="300"/>
              </a:spcAft>
              <a:buClr>
                <a:srgbClr val="00AEEF"/>
              </a:buClr>
              <a:buSzPct val="90000"/>
              <a:buFont typeface="Wingdings" pitchFamily="2" charset="2"/>
              <a:buChar char="§"/>
              <a:defRPr sz="1800" baseline="0">
                <a:solidFill>
                  <a:srgbClr val="315EAB"/>
                </a:solidFill>
                <a:latin typeface="Gill Sans MT" panose="020B0502020104020203" pitchFamily="34" charset="77"/>
              </a:defRPr>
            </a:lvl1pPr>
            <a:lvl2pPr marL="339329" indent="-164306">
              <a:spcBef>
                <a:spcPts val="150"/>
              </a:spcBef>
              <a:spcAft>
                <a:spcPts val="300"/>
              </a:spcAft>
              <a:buClr>
                <a:srgbClr val="00AEEF"/>
              </a:buClr>
              <a:buSzPct val="90000"/>
              <a:defRPr sz="1500" baseline="0">
                <a:solidFill>
                  <a:schemeClr val="bg1">
                    <a:lumMod val="65000"/>
                  </a:schemeClr>
                </a:solidFill>
                <a:latin typeface="Gill Sans MT" panose="020B0502020104020203" pitchFamily="34" charset="77"/>
              </a:defRPr>
            </a:lvl2pPr>
            <a:lvl3pPr marL="517922" indent="-171450">
              <a:spcBef>
                <a:spcPts val="150"/>
              </a:spcBef>
              <a:spcAft>
                <a:spcPts val="300"/>
              </a:spcAft>
              <a:buClr>
                <a:srgbClr val="00AEEF"/>
              </a:buClr>
              <a:buSzPct val="90000"/>
              <a:defRPr sz="1350" baseline="0">
                <a:solidFill>
                  <a:schemeClr val="bg1">
                    <a:lumMod val="65000"/>
                  </a:schemeClr>
                </a:solidFill>
                <a:latin typeface="Gill Sans MT" panose="020B0502020104020203" pitchFamily="34" charset="77"/>
              </a:defRPr>
            </a:lvl3pPr>
            <a:lvl4pPr marL="685800" indent="-167879">
              <a:spcBef>
                <a:spcPts val="150"/>
              </a:spcBef>
              <a:spcAft>
                <a:spcPts val="300"/>
              </a:spcAft>
              <a:buClr>
                <a:srgbClr val="00AEEF"/>
              </a:buClr>
              <a:buSzPct val="90000"/>
              <a:buFont typeface="Calibri" pitchFamily="34" charset="0"/>
              <a:buChar char="‐"/>
              <a:defRPr sz="1200" baseline="0">
                <a:solidFill>
                  <a:schemeClr val="bg1">
                    <a:lumMod val="65000"/>
                  </a:schemeClr>
                </a:solidFill>
                <a:latin typeface="Gill Sans MT" panose="020B0502020104020203" pitchFamily="34" charset="77"/>
              </a:defRPr>
            </a:lvl4pPr>
            <a:lvl5pPr marL="859631" indent="-173831">
              <a:spcBef>
                <a:spcPts val="150"/>
              </a:spcBef>
              <a:spcAft>
                <a:spcPts val="300"/>
              </a:spcAft>
              <a:buClr>
                <a:srgbClr val="00AEEF"/>
              </a:buClr>
              <a:buSzPct val="90000"/>
              <a:buFont typeface="Calibri" pitchFamily="34" charset="0"/>
              <a:buChar char="‐"/>
              <a:defRPr sz="1050" baseline="0">
                <a:solidFill>
                  <a:schemeClr val="bg1">
                    <a:lumMod val="65000"/>
                  </a:schemeClr>
                </a:solidFill>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2"/>
          <p:cNvSpPr>
            <a:spLocks noGrp="1"/>
          </p:cNvSpPr>
          <p:nvPr>
            <p:ph idx="26"/>
          </p:nvPr>
        </p:nvSpPr>
        <p:spPr>
          <a:xfrm>
            <a:off x="4586523" y="1128590"/>
            <a:ext cx="4261104" cy="3449574"/>
          </a:xfrm>
          <a:prstGeom prst="rect">
            <a:avLst/>
          </a:prstGeom>
        </p:spPr>
        <p:txBody>
          <a:bodyPr>
            <a:normAutofit/>
          </a:bodyPr>
          <a:lstStyle>
            <a:lvl1pPr marL="173831" indent="-173831">
              <a:spcBef>
                <a:spcPts val="150"/>
              </a:spcBef>
              <a:spcAft>
                <a:spcPts val="300"/>
              </a:spcAft>
              <a:buClr>
                <a:srgbClr val="00AEEF"/>
              </a:buClr>
              <a:buSzPct val="90000"/>
              <a:buFont typeface="Wingdings" pitchFamily="2" charset="2"/>
              <a:buChar char="§"/>
              <a:defRPr sz="1800" baseline="0">
                <a:solidFill>
                  <a:srgbClr val="315EAB"/>
                </a:solidFill>
                <a:latin typeface="Gill Sans MT" panose="020B0502020104020203" pitchFamily="34" charset="77"/>
              </a:defRPr>
            </a:lvl1pPr>
            <a:lvl2pPr marL="339329" indent="-164306">
              <a:spcBef>
                <a:spcPts val="150"/>
              </a:spcBef>
              <a:spcAft>
                <a:spcPts val="300"/>
              </a:spcAft>
              <a:buClr>
                <a:srgbClr val="00AEEF"/>
              </a:buClr>
              <a:buSzPct val="90000"/>
              <a:defRPr sz="1500" baseline="0">
                <a:solidFill>
                  <a:schemeClr val="bg1">
                    <a:lumMod val="65000"/>
                  </a:schemeClr>
                </a:solidFill>
                <a:latin typeface="Gill Sans MT" panose="020B0502020104020203" pitchFamily="34" charset="77"/>
              </a:defRPr>
            </a:lvl2pPr>
            <a:lvl3pPr marL="517922" indent="-171450">
              <a:spcBef>
                <a:spcPts val="150"/>
              </a:spcBef>
              <a:spcAft>
                <a:spcPts val="300"/>
              </a:spcAft>
              <a:buClr>
                <a:srgbClr val="00AEEF"/>
              </a:buClr>
              <a:buSzPct val="90000"/>
              <a:defRPr sz="1350" baseline="0">
                <a:solidFill>
                  <a:schemeClr val="bg1">
                    <a:lumMod val="65000"/>
                  </a:schemeClr>
                </a:solidFill>
                <a:latin typeface="Gill Sans MT" panose="020B0502020104020203" pitchFamily="34" charset="77"/>
              </a:defRPr>
            </a:lvl3pPr>
            <a:lvl4pPr marL="685800" indent="-167879">
              <a:spcBef>
                <a:spcPts val="150"/>
              </a:spcBef>
              <a:spcAft>
                <a:spcPts val="300"/>
              </a:spcAft>
              <a:buClr>
                <a:srgbClr val="00AEEF"/>
              </a:buClr>
              <a:buSzPct val="90000"/>
              <a:buFont typeface="Calibri" pitchFamily="34" charset="0"/>
              <a:buChar char="‐"/>
              <a:defRPr sz="1200" baseline="0">
                <a:solidFill>
                  <a:schemeClr val="bg1">
                    <a:lumMod val="65000"/>
                  </a:schemeClr>
                </a:solidFill>
                <a:latin typeface="Gill Sans MT" panose="020B0502020104020203" pitchFamily="34" charset="77"/>
              </a:defRPr>
            </a:lvl4pPr>
            <a:lvl5pPr marL="859631" indent="-173831">
              <a:spcBef>
                <a:spcPts val="150"/>
              </a:spcBef>
              <a:spcAft>
                <a:spcPts val="300"/>
              </a:spcAft>
              <a:buClr>
                <a:srgbClr val="00AEEF"/>
              </a:buClr>
              <a:buSzPct val="90000"/>
              <a:buFont typeface="Calibri" pitchFamily="34" charset="0"/>
              <a:buChar char="‐"/>
              <a:defRPr sz="1050" baseline="0">
                <a:solidFill>
                  <a:schemeClr val="bg1">
                    <a:lumMod val="65000"/>
                  </a:schemeClr>
                </a:solidFill>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87665D3E-55F0-774B-BB9B-6C67718C7E77}"/>
              </a:ext>
            </a:extLst>
          </p:cNvPr>
          <p:cNvSpPr>
            <a:spLocks noGrp="1"/>
          </p:cNvSpPr>
          <p:nvPr>
            <p:ph type="title"/>
          </p:nvPr>
        </p:nvSpPr>
        <p:spPr>
          <a:xfrm>
            <a:off x="304800" y="337298"/>
            <a:ext cx="8530958" cy="274320"/>
          </a:xfrm>
          <a:prstGeom prst="rect">
            <a:avLst/>
          </a:prstGeom>
        </p:spPr>
        <p:txBody>
          <a:bodyPr lIns="0" anchor="b">
            <a:noAutofit/>
          </a:bodyPr>
          <a:lstStyle>
            <a:lvl1pPr algn="l">
              <a:defRPr sz="2400" b="1">
                <a:solidFill>
                  <a:srgbClr val="0070C0"/>
                </a:solidFill>
                <a:latin typeface="Gill Sans MT" panose="020B0502020104020203" pitchFamily="34" charset="77"/>
              </a:defRPr>
            </a:lvl1pPr>
          </a:lstStyle>
          <a:p>
            <a:r>
              <a:rPr lang="en-US" dirty="0"/>
              <a:t>Click to edit Master title style</a:t>
            </a:r>
          </a:p>
        </p:txBody>
      </p:sp>
      <p:sp>
        <p:nvSpPr>
          <p:cNvPr id="23" name="Slide Number Placeholder 3">
            <a:extLst>
              <a:ext uri="{FF2B5EF4-FFF2-40B4-BE49-F238E27FC236}">
                <a16:creationId xmlns:a16="http://schemas.microsoft.com/office/drawing/2014/main" id="{02A15DF5-76EB-4490-9667-C71F91A82786}"/>
              </a:ext>
            </a:extLst>
          </p:cNvPr>
          <p:cNvSpPr txBox="1">
            <a:spLocks/>
          </p:cNvSpPr>
          <p:nvPr userDrawn="1"/>
        </p:nvSpPr>
        <p:spPr bwMode="auto">
          <a:xfrm flipH="1">
            <a:off x="301359" y="4844660"/>
            <a:ext cx="355600" cy="240506"/>
          </a:xfrm>
          <a:prstGeom prst="rect">
            <a:avLst/>
          </a:prstGeom>
          <a:noFill/>
          <a:ln w="9525">
            <a:noFill/>
            <a:miter lim="800000"/>
            <a:headEnd/>
            <a:tailEnd/>
          </a:ln>
        </p:spPr>
        <p:txBody>
          <a:bodyPr lIns="0" tIns="0" rIns="0" bIns="0"/>
          <a:lstStyle/>
          <a:p>
            <a:pPr algn="l"/>
            <a:r>
              <a:rPr lang="en-US" sz="600" dirty="0">
                <a:solidFill>
                  <a:srgbClr val="00AEEF"/>
                </a:solidFill>
                <a:latin typeface="Gill Sans MT" panose="020B0502020104020203" pitchFamily="34" charset="77"/>
                <a:cs typeface="Arial" pitchFamily="34" charset="0"/>
              </a:rPr>
              <a:t>Slide </a:t>
            </a:r>
            <a:fld id="{FFF824FF-5FA3-4935-85EA-2B9516965570}" type="slidenum">
              <a:rPr lang="en-US" sz="600" smtClean="0">
                <a:solidFill>
                  <a:srgbClr val="00AEEF"/>
                </a:solidFill>
                <a:latin typeface="Gill Sans MT" panose="020B0502020104020203" pitchFamily="34" charset="77"/>
                <a:cs typeface="Arial" pitchFamily="34" charset="0"/>
              </a:rPr>
              <a:pPr algn="l"/>
              <a:t>‹#›</a:t>
            </a:fld>
            <a:endParaRPr lang="en-US" sz="600" dirty="0">
              <a:solidFill>
                <a:srgbClr val="00AEEF"/>
              </a:solidFill>
              <a:latin typeface="Gill Sans MT" panose="020B0502020104020203" pitchFamily="34" charset="77"/>
              <a:cs typeface="Arial" pitchFamily="34" charset="0"/>
            </a:endParaRPr>
          </a:p>
        </p:txBody>
      </p:sp>
      <p:pic>
        <p:nvPicPr>
          <p:cNvPr id="12" name="Picture 11">
            <a:extLst>
              <a:ext uri="{FF2B5EF4-FFF2-40B4-BE49-F238E27FC236}">
                <a16:creationId xmlns:a16="http://schemas.microsoft.com/office/drawing/2014/main" id="{3A2067E4-B8D9-8D4B-9CF5-0631FC2B3A18}"/>
              </a:ext>
            </a:extLst>
          </p:cNvPr>
          <p:cNvPicPr>
            <a:picLocks/>
          </p:cNvPicPr>
          <p:nvPr userDrawn="1"/>
        </p:nvPicPr>
        <p:blipFill rotWithShape="1">
          <a:blip r:embed="rId2" cstate="screen">
            <a:extLst>
              <a:ext uri="{28A0092B-C50C-407E-A947-70E740481C1C}">
                <a14:useLocalDpi xmlns:a14="http://schemas.microsoft.com/office/drawing/2010/main"/>
              </a:ext>
            </a:extLst>
          </a:blip>
          <a:srcRect/>
          <a:stretch/>
        </p:blipFill>
        <p:spPr>
          <a:xfrm>
            <a:off x="2" y="0"/>
            <a:ext cx="9148572" cy="92845"/>
          </a:xfrm>
          <a:prstGeom prst="rect">
            <a:avLst/>
          </a:prstGeom>
          <a:gradFill>
            <a:gsLst>
              <a:gs pos="0">
                <a:srgbClr val="315EAB"/>
              </a:gs>
              <a:gs pos="25000">
                <a:srgbClr val="00AEEF"/>
              </a:gs>
              <a:gs pos="50000">
                <a:srgbClr val="EDF19C"/>
              </a:gs>
              <a:gs pos="75000">
                <a:srgbClr val="D7DF22">
                  <a:lumMod val="45000"/>
                  <a:lumOff val="55000"/>
                </a:srgbClr>
              </a:gs>
              <a:gs pos="100000">
                <a:srgbClr val="D7DF22">
                  <a:lumMod val="30000"/>
                  <a:lumOff val="70000"/>
                </a:srgbClr>
              </a:gs>
            </a:gsLst>
            <a:lin ang="0" scaled="1"/>
          </a:gradFill>
        </p:spPr>
      </p:pic>
      <p:pic>
        <p:nvPicPr>
          <p:cNvPr id="10" name="Picture 9">
            <a:extLst>
              <a:ext uri="{FF2B5EF4-FFF2-40B4-BE49-F238E27FC236}">
                <a16:creationId xmlns:a16="http://schemas.microsoft.com/office/drawing/2014/main" id="{59FE7F94-B953-4F4E-964B-B50AE550C764}"/>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7339666" y="4788980"/>
            <a:ext cx="1575731" cy="309272"/>
          </a:xfrm>
          <a:prstGeom prst="rect">
            <a:avLst/>
          </a:prstGeom>
        </p:spPr>
      </p:pic>
      <p:sp>
        <p:nvSpPr>
          <p:cNvPr id="13" name="TextBox 12">
            <a:extLst>
              <a:ext uri="{FF2B5EF4-FFF2-40B4-BE49-F238E27FC236}">
                <a16:creationId xmlns:a16="http://schemas.microsoft.com/office/drawing/2014/main" id="{8F25CCB2-7A82-4D7A-A78E-2529F0C3EF3F}"/>
              </a:ext>
            </a:extLst>
          </p:cNvPr>
          <p:cNvSpPr txBox="1"/>
          <p:nvPr userDrawn="1"/>
        </p:nvSpPr>
        <p:spPr>
          <a:xfrm>
            <a:off x="2" y="4962289"/>
            <a:ext cx="9143999" cy="184666"/>
          </a:xfrm>
          <a:prstGeom prst="rect">
            <a:avLst/>
          </a:prstGeom>
          <a:noFill/>
        </p:spPr>
        <p:txBody>
          <a:bodyPr wrap="square" lIns="0" tIns="0" rIns="0" bIns="0" rtlCol="0">
            <a:spAutoFit/>
          </a:bodyPr>
          <a:lstStyle/>
          <a:p>
            <a:pPr algn="ctr"/>
            <a:r>
              <a:rPr lang="en-US" sz="600" b="1" kern="1200" dirty="0">
                <a:solidFill>
                  <a:schemeClr val="tx1"/>
                </a:solidFill>
                <a:effectLst/>
                <a:latin typeface="+mn-lt"/>
                <a:ea typeface="+mn-ea"/>
                <a:cs typeface="Arial" pitchFamily="34" charset="0"/>
              </a:rPr>
              <a:t>PERATON PROPRIETARY INFORMATION</a:t>
            </a:r>
          </a:p>
          <a:p>
            <a:pPr marL="0" marR="0" indent="0" algn="ctr" defTabSz="685800" rtl="0" eaLnBrk="1" fontAlgn="auto" latinLnBrk="0" hangingPunct="1">
              <a:lnSpc>
                <a:spcPct val="100000"/>
              </a:lnSpc>
              <a:spcBef>
                <a:spcPts val="0"/>
              </a:spcBef>
              <a:spcAft>
                <a:spcPts val="0"/>
              </a:spcAft>
              <a:buClrTx/>
              <a:buSzTx/>
              <a:buFontTx/>
              <a:buNone/>
              <a:tabLst/>
              <a:defRPr/>
            </a:pPr>
            <a:r>
              <a:rPr lang="en-US" sz="600" b="0" kern="1200" dirty="0">
                <a:solidFill>
                  <a:schemeClr val="tx1"/>
                </a:solidFill>
                <a:effectLst/>
                <a:latin typeface="+mn-lt"/>
                <a:ea typeface="+mn-ea"/>
                <a:cs typeface="Arial" pitchFamily="34" charset="0"/>
              </a:rPr>
              <a:t>The information in this document is proprietary to Peraton. It may not be used, reproduced, disclosed, or exported without the written approval of Peraton</a:t>
            </a:r>
            <a:r>
              <a:rPr lang="en-US" sz="450" b="0" kern="1200" dirty="0">
                <a:solidFill>
                  <a:schemeClr val="tx1"/>
                </a:solidFill>
                <a:effectLst/>
                <a:latin typeface="+mn-lt"/>
                <a:ea typeface="+mn-ea"/>
                <a:cs typeface="Arial" pitchFamily="34" charset="0"/>
              </a:rPr>
              <a:t>.</a:t>
            </a:r>
            <a:endParaRPr lang="en-US" sz="450" b="1" dirty="0">
              <a:solidFill>
                <a:schemeClr val="tx1"/>
              </a:solidFill>
              <a:latin typeface="+mn-lt"/>
              <a:cs typeface="Arial" pitchFamily="34" charset="0"/>
            </a:endParaRPr>
          </a:p>
        </p:txBody>
      </p:sp>
    </p:spTree>
    <p:extLst>
      <p:ext uri="{BB962C8B-B14F-4D97-AF65-F5344CB8AC3E}">
        <p14:creationId xmlns:p14="http://schemas.microsoft.com/office/powerpoint/2010/main" val="42511234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4" name="Title 1"/>
          <p:cNvSpPr>
            <a:spLocks noGrp="1"/>
          </p:cNvSpPr>
          <p:nvPr>
            <p:ph type="title"/>
          </p:nvPr>
        </p:nvSpPr>
        <p:spPr>
          <a:xfrm>
            <a:off x="304800" y="337298"/>
            <a:ext cx="8530958" cy="274320"/>
          </a:xfrm>
          <a:prstGeom prst="rect">
            <a:avLst/>
          </a:prstGeom>
        </p:spPr>
        <p:txBody>
          <a:bodyPr lIns="0" anchor="b">
            <a:noAutofit/>
          </a:bodyPr>
          <a:lstStyle>
            <a:lvl1pPr algn="l">
              <a:defRPr sz="2400" b="1">
                <a:solidFill>
                  <a:srgbClr val="0070C0"/>
                </a:solidFill>
                <a:latin typeface="Gill Sans MT" panose="020B0502020104020203" pitchFamily="34" charset="77"/>
              </a:defRPr>
            </a:lvl1pPr>
          </a:lstStyle>
          <a:p>
            <a:r>
              <a:rPr lang="en-US" dirty="0"/>
              <a:t>Click to edit Master title style</a:t>
            </a:r>
          </a:p>
        </p:txBody>
      </p:sp>
      <p:sp>
        <p:nvSpPr>
          <p:cNvPr id="22" name="Slide Number Placeholder 3">
            <a:extLst>
              <a:ext uri="{FF2B5EF4-FFF2-40B4-BE49-F238E27FC236}">
                <a16:creationId xmlns:a16="http://schemas.microsoft.com/office/drawing/2014/main" id="{F4E8F01D-54CD-6549-B8A5-00BB40FABF0B}"/>
              </a:ext>
            </a:extLst>
          </p:cNvPr>
          <p:cNvSpPr txBox="1">
            <a:spLocks/>
          </p:cNvSpPr>
          <p:nvPr userDrawn="1"/>
        </p:nvSpPr>
        <p:spPr bwMode="auto">
          <a:xfrm flipH="1">
            <a:off x="301359" y="4844660"/>
            <a:ext cx="355600" cy="240506"/>
          </a:xfrm>
          <a:prstGeom prst="rect">
            <a:avLst/>
          </a:prstGeom>
          <a:noFill/>
          <a:ln w="9525">
            <a:noFill/>
            <a:miter lim="800000"/>
            <a:headEnd/>
            <a:tailEnd/>
          </a:ln>
        </p:spPr>
        <p:txBody>
          <a:bodyPr lIns="0" tIns="0" rIns="0" bIns="0"/>
          <a:lstStyle/>
          <a:p>
            <a:pPr algn="l"/>
            <a:r>
              <a:rPr lang="en-US" sz="600" dirty="0">
                <a:solidFill>
                  <a:srgbClr val="00AEEF"/>
                </a:solidFill>
                <a:latin typeface="Gill Sans MT" panose="020B0502020104020203" pitchFamily="34" charset="77"/>
                <a:cs typeface="Arial" pitchFamily="34" charset="0"/>
              </a:rPr>
              <a:t>Slide </a:t>
            </a:r>
            <a:fld id="{FFF824FF-5FA3-4935-85EA-2B9516965570}" type="slidenum">
              <a:rPr lang="en-US" sz="600" smtClean="0">
                <a:solidFill>
                  <a:srgbClr val="00AEEF"/>
                </a:solidFill>
                <a:latin typeface="Gill Sans MT" panose="020B0502020104020203" pitchFamily="34" charset="77"/>
                <a:cs typeface="Arial" pitchFamily="34" charset="0"/>
              </a:rPr>
              <a:pPr algn="l"/>
              <a:t>‹#›</a:t>
            </a:fld>
            <a:endParaRPr lang="en-US" sz="600" dirty="0">
              <a:solidFill>
                <a:srgbClr val="00AEEF"/>
              </a:solidFill>
              <a:latin typeface="Gill Sans MT" panose="020B0502020104020203" pitchFamily="34" charset="77"/>
              <a:cs typeface="Arial" pitchFamily="34" charset="0"/>
            </a:endParaRPr>
          </a:p>
        </p:txBody>
      </p:sp>
      <p:pic>
        <p:nvPicPr>
          <p:cNvPr id="11" name="Picture 10">
            <a:extLst>
              <a:ext uri="{FF2B5EF4-FFF2-40B4-BE49-F238E27FC236}">
                <a16:creationId xmlns:a16="http://schemas.microsoft.com/office/drawing/2014/main" id="{F17227DF-96FD-46B6-B68B-9CBE70F3602D}"/>
              </a:ext>
            </a:extLst>
          </p:cNvPr>
          <p:cNvPicPr>
            <a:picLocks/>
          </p:cNvPicPr>
          <p:nvPr userDrawn="1"/>
        </p:nvPicPr>
        <p:blipFill rotWithShape="1">
          <a:blip r:embed="rId2" cstate="screen">
            <a:extLst>
              <a:ext uri="{28A0092B-C50C-407E-A947-70E740481C1C}">
                <a14:useLocalDpi xmlns:a14="http://schemas.microsoft.com/office/drawing/2010/main"/>
              </a:ext>
            </a:extLst>
          </a:blip>
          <a:srcRect/>
          <a:stretch/>
        </p:blipFill>
        <p:spPr>
          <a:xfrm>
            <a:off x="2" y="0"/>
            <a:ext cx="9148572" cy="92845"/>
          </a:xfrm>
          <a:prstGeom prst="rect">
            <a:avLst/>
          </a:prstGeom>
          <a:gradFill>
            <a:gsLst>
              <a:gs pos="0">
                <a:srgbClr val="315EAB"/>
              </a:gs>
              <a:gs pos="25000">
                <a:srgbClr val="00AEEF"/>
              </a:gs>
              <a:gs pos="50000">
                <a:srgbClr val="EDF19C"/>
              </a:gs>
              <a:gs pos="75000">
                <a:srgbClr val="D7DF22">
                  <a:lumMod val="45000"/>
                  <a:lumOff val="55000"/>
                </a:srgbClr>
              </a:gs>
              <a:gs pos="100000">
                <a:srgbClr val="D7DF22">
                  <a:lumMod val="30000"/>
                  <a:lumOff val="70000"/>
                </a:srgbClr>
              </a:gs>
            </a:gsLst>
            <a:lin ang="0" scaled="1"/>
          </a:gradFill>
        </p:spPr>
      </p:pic>
      <p:pic>
        <p:nvPicPr>
          <p:cNvPr id="6" name="Picture 5">
            <a:extLst>
              <a:ext uri="{FF2B5EF4-FFF2-40B4-BE49-F238E27FC236}">
                <a16:creationId xmlns:a16="http://schemas.microsoft.com/office/drawing/2014/main" id="{6A86C29A-ADE2-45DC-8732-61B9743DB685}"/>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7339666" y="4788980"/>
            <a:ext cx="1575731" cy="309272"/>
          </a:xfrm>
          <a:prstGeom prst="rect">
            <a:avLst/>
          </a:prstGeom>
        </p:spPr>
      </p:pic>
      <p:sp>
        <p:nvSpPr>
          <p:cNvPr id="8" name="TextBox 7">
            <a:extLst>
              <a:ext uri="{FF2B5EF4-FFF2-40B4-BE49-F238E27FC236}">
                <a16:creationId xmlns:a16="http://schemas.microsoft.com/office/drawing/2014/main" id="{FE497914-D297-4A9E-B97E-CE9842BE7575}"/>
              </a:ext>
            </a:extLst>
          </p:cNvPr>
          <p:cNvSpPr txBox="1"/>
          <p:nvPr userDrawn="1"/>
        </p:nvSpPr>
        <p:spPr>
          <a:xfrm>
            <a:off x="2" y="4962289"/>
            <a:ext cx="9143999" cy="184666"/>
          </a:xfrm>
          <a:prstGeom prst="rect">
            <a:avLst/>
          </a:prstGeom>
          <a:noFill/>
        </p:spPr>
        <p:txBody>
          <a:bodyPr wrap="square" lIns="0" tIns="0" rIns="0" bIns="0" rtlCol="0">
            <a:spAutoFit/>
          </a:bodyPr>
          <a:lstStyle/>
          <a:p>
            <a:pPr algn="ctr"/>
            <a:r>
              <a:rPr lang="en-US" sz="600" b="1" kern="1200" dirty="0">
                <a:solidFill>
                  <a:schemeClr val="tx1"/>
                </a:solidFill>
                <a:effectLst/>
                <a:latin typeface="+mn-lt"/>
                <a:ea typeface="+mn-ea"/>
                <a:cs typeface="Arial" pitchFamily="34" charset="0"/>
              </a:rPr>
              <a:t>PERATON PROPRIETARY INFORMATION</a:t>
            </a:r>
          </a:p>
          <a:p>
            <a:pPr marL="0" marR="0" indent="0" algn="ctr" defTabSz="685800" rtl="0" eaLnBrk="1" fontAlgn="auto" latinLnBrk="0" hangingPunct="1">
              <a:lnSpc>
                <a:spcPct val="100000"/>
              </a:lnSpc>
              <a:spcBef>
                <a:spcPts val="0"/>
              </a:spcBef>
              <a:spcAft>
                <a:spcPts val="0"/>
              </a:spcAft>
              <a:buClrTx/>
              <a:buSzTx/>
              <a:buFontTx/>
              <a:buNone/>
              <a:tabLst/>
              <a:defRPr/>
            </a:pPr>
            <a:r>
              <a:rPr lang="en-US" sz="600" b="0" kern="1200" dirty="0">
                <a:solidFill>
                  <a:schemeClr val="tx1"/>
                </a:solidFill>
                <a:effectLst/>
                <a:latin typeface="+mn-lt"/>
                <a:ea typeface="+mn-ea"/>
                <a:cs typeface="Arial" pitchFamily="34" charset="0"/>
              </a:rPr>
              <a:t>The information in this document is proprietary to Peraton. It may not be used, reproduced, disclosed, or exported without the written approval of Peraton</a:t>
            </a:r>
            <a:r>
              <a:rPr lang="en-US" sz="450" b="0" kern="1200" dirty="0">
                <a:solidFill>
                  <a:schemeClr val="tx1"/>
                </a:solidFill>
                <a:effectLst/>
                <a:latin typeface="+mn-lt"/>
                <a:ea typeface="+mn-ea"/>
                <a:cs typeface="Arial" pitchFamily="34" charset="0"/>
              </a:rPr>
              <a:t>.</a:t>
            </a:r>
            <a:endParaRPr lang="en-US" sz="450" b="1" dirty="0">
              <a:solidFill>
                <a:schemeClr val="tx1"/>
              </a:solidFill>
              <a:latin typeface="+mn-lt"/>
              <a:cs typeface="Arial" pitchFamily="34" charset="0"/>
            </a:endParaRPr>
          </a:p>
        </p:txBody>
      </p:sp>
    </p:spTree>
    <p:extLst>
      <p:ext uri="{BB962C8B-B14F-4D97-AF65-F5344CB8AC3E}">
        <p14:creationId xmlns:p14="http://schemas.microsoft.com/office/powerpoint/2010/main" val="29081636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11"/>
        <p:cNvGrpSpPr/>
        <p:nvPr/>
      </p:nvGrpSpPr>
      <p:grpSpPr>
        <a:xfrm>
          <a:off x="0" y="0"/>
          <a:ext cx="0" cy="0"/>
          <a:chOff x="0" y="0"/>
          <a:chExt cx="0" cy="0"/>
        </a:xfrm>
      </p:grpSpPr>
      <p:sp>
        <p:nvSpPr>
          <p:cNvPr id="12" name="Google Shape;12;p18"/>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8"/>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2400"/>
              <a:buNone/>
              <a:defRPr sz="1800"/>
            </a:lvl1pPr>
            <a:lvl2pPr lvl="1" algn="ctr">
              <a:lnSpc>
                <a:spcPct val="90000"/>
              </a:lnSpc>
              <a:spcBef>
                <a:spcPts val="375"/>
              </a:spcBef>
              <a:spcAft>
                <a:spcPts val="0"/>
              </a:spcAft>
              <a:buClr>
                <a:schemeClr val="dk1"/>
              </a:buClr>
              <a:buSzPts val="2000"/>
              <a:buNone/>
              <a:defRPr sz="1500"/>
            </a:lvl2pPr>
            <a:lvl3pPr lvl="2" algn="ctr">
              <a:lnSpc>
                <a:spcPct val="90000"/>
              </a:lnSpc>
              <a:spcBef>
                <a:spcPts val="375"/>
              </a:spcBef>
              <a:spcAft>
                <a:spcPts val="0"/>
              </a:spcAft>
              <a:buClr>
                <a:schemeClr val="dk1"/>
              </a:buClr>
              <a:buSzPts val="1800"/>
              <a:buNone/>
              <a:defRPr sz="1350"/>
            </a:lvl3pPr>
            <a:lvl4pPr lvl="3" algn="ctr">
              <a:lnSpc>
                <a:spcPct val="90000"/>
              </a:lnSpc>
              <a:spcBef>
                <a:spcPts val="375"/>
              </a:spcBef>
              <a:spcAft>
                <a:spcPts val="0"/>
              </a:spcAft>
              <a:buClr>
                <a:schemeClr val="dk1"/>
              </a:buClr>
              <a:buSzPts val="1600"/>
              <a:buNone/>
              <a:defRPr sz="1200"/>
            </a:lvl4pPr>
            <a:lvl5pPr lvl="4" algn="ctr">
              <a:lnSpc>
                <a:spcPct val="90000"/>
              </a:lnSpc>
              <a:spcBef>
                <a:spcPts val="375"/>
              </a:spcBef>
              <a:spcAft>
                <a:spcPts val="0"/>
              </a:spcAft>
              <a:buClr>
                <a:schemeClr val="dk1"/>
              </a:buClr>
              <a:buSzPts val="1600"/>
              <a:buNone/>
              <a:defRPr sz="1200"/>
            </a:lvl5pPr>
            <a:lvl6pPr lvl="5" algn="ctr">
              <a:lnSpc>
                <a:spcPct val="90000"/>
              </a:lnSpc>
              <a:spcBef>
                <a:spcPts val="375"/>
              </a:spcBef>
              <a:spcAft>
                <a:spcPts val="0"/>
              </a:spcAft>
              <a:buClr>
                <a:schemeClr val="dk1"/>
              </a:buClr>
              <a:buSzPts val="1600"/>
              <a:buNone/>
              <a:defRPr sz="1200"/>
            </a:lvl6pPr>
            <a:lvl7pPr lvl="6" algn="ctr">
              <a:lnSpc>
                <a:spcPct val="90000"/>
              </a:lnSpc>
              <a:spcBef>
                <a:spcPts val="375"/>
              </a:spcBef>
              <a:spcAft>
                <a:spcPts val="0"/>
              </a:spcAft>
              <a:buClr>
                <a:schemeClr val="dk1"/>
              </a:buClr>
              <a:buSzPts val="1600"/>
              <a:buNone/>
              <a:defRPr sz="1200"/>
            </a:lvl7pPr>
            <a:lvl8pPr lvl="7" algn="ctr">
              <a:lnSpc>
                <a:spcPct val="90000"/>
              </a:lnSpc>
              <a:spcBef>
                <a:spcPts val="375"/>
              </a:spcBef>
              <a:spcAft>
                <a:spcPts val="0"/>
              </a:spcAft>
              <a:buClr>
                <a:schemeClr val="dk1"/>
              </a:buClr>
              <a:buSzPts val="1600"/>
              <a:buNone/>
              <a:defRPr sz="1200"/>
            </a:lvl8pPr>
            <a:lvl9pPr lvl="8" algn="ctr">
              <a:lnSpc>
                <a:spcPct val="90000"/>
              </a:lnSpc>
              <a:spcBef>
                <a:spcPts val="375"/>
              </a:spcBef>
              <a:spcAft>
                <a:spcPts val="0"/>
              </a:spcAft>
              <a:buClr>
                <a:schemeClr val="dk1"/>
              </a:buClr>
              <a:buSzPts val="1600"/>
              <a:buNone/>
              <a:defRPr sz="1200"/>
            </a:lvl9pPr>
          </a:lstStyle>
          <a:p>
            <a:endParaRPr/>
          </a:p>
        </p:txBody>
      </p:sp>
      <p:sp>
        <p:nvSpPr>
          <p:cNvPr id="14" name="Google Shape;14;p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7116056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F468AA-A67A-44A9-99FC-576A755584C8}"/>
              </a:ext>
            </a:extLst>
          </p:cNvPr>
          <p:cNvSpPr>
            <a:spLocks noGrp="1"/>
          </p:cNvSpPr>
          <p:nvPr>
            <p:ph type="dt" sz="half" idx="10"/>
          </p:nvPr>
        </p:nvSpPr>
        <p:spPr/>
        <p:txBody>
          <a:bodyPr/>
          <a:lstStyle/>
          <a:p>
            <a:fld id="{A0CADFD8-1133-4C56-AC3A-3AE1FE81ED2E}" type="datetimeFigureOut">
              <a:rPr lang="en-US" smtClean="0"/>
              <a:t>6/6/2023</a:t>
            </a:fld>
            <a:endParaRPr lang="en-US"/>
          </a:p>
        </p:txBody>
      </p:sp>
      <p:sp>
        <p:nvSpPr>
          <p:cNvPr id="3" name="Footer Placeholder 2">
            <a:extLst>
              <a:ext uri="{FF2B5EF4-FFF2-40B4-BE49-F238E27FC236}">
                <a16:creationId xmlns:a16="http://schemas.microsoft.com/office/drawing/2014/main" id="{6F0BCFC7-1061-4602-81B4-D5D7243200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B32B49-81CC-41AA-9D3D-7F07907F6196}"/>
              </a:ext>
            </a:extLst>
          </p:cNvPr>
          <p:cNvSpPr>
            <a:spLocks noGrp="1"/>
          </p:cNvSpPr>
          <p:nvPr>
            <p:ph type="sldNum" sz="quarter" idx="12"/>
          </p:nvPr>
        </p:nvSpPr>
        <p:spPr/>
        <p:txBody>
          <a:bodyPr/>
          <a:lstStyle/>
          <a:p>
            <a:fld id="{7F9833F9-9849-4AAE-8D48-940213BF75BB}" type="slidenum">
              <a:rPr lang="en-US" smtClean="0"/>
              <a:t>‹#›</a:t>
            </a:fld>
            <a:endParaRPr lang="en-US"/>
          </a:p>
        </p:txBody>
      </p:sp>
    </p:spTree>
    <p:extLst>
      <p:ext uri="{BB962C8B-B14F-4D97-AF65-F5344CB8AC3E}">
        <p14:creationId xmlns:p14="http://schemas.microsoft.com/office/powerpoint/2010/main" val="34389923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1800"/>
            </a:lvl1pPr>
          </a:lstStyle>
          <a:p>
            <a:r>
              <a:rPr lang="en-US" dirty="0"/>
              <a:t>Slide title</a:t>
            </a:r>
          </a:p>
        </p:txBody>
      </p:sp>
      <p:sp>
        <p:nvSpPr>
          <p:cNvPr id="5" name="Slide Number Placeholder 4"/>
          <p:cNvSpPr>
            <a:spLocks noGrp="1"/>
          </p:cNvSpPr>
          <p:nvPr>
            <p:ph type="sldNum" sz="quarter" idx="12"/>
          </p:nvPr>
        </p:nvSpPr>
        <p:spPr>
          <a:xfrm>
            <a:off x="8412482" y="4753595"/>
            <a:ext cx="366395" cy="180361"/>
          </a:xfrm>
        </p:spPr>
        <p:txBody>
          <a:bodyPr/>
          <a:lstStyle/>
          <a:p>
            <a:fld id="{146947CA-7B12-495D-B496-9F45B5C2FB61}" type="slidenum">
              <a:rPr lang="en-US" smtClean="0"/>
              <a:t>‹#›</a:t>
            </a:fld>
            <a:endParaRPr lang="en-US"/>
          </a:p>
        </p:txBody>
      </p:sp>
      <p:sp>
        <p:nvSpPr>
          <p:cNvPr id="8" name="Subtitle 2">
            <a:extLst>
              <a:ext uri="{FF2B5EF4-FFF2-40B4-BE49-F238E27FC236}">
                <a16:creationId xmlns:a16="http://schemas.microsoft.com/office/drawing/2014/main" id="{6703F22F-7549-4F6E-971F-F6D8EA986891}"/>
              </a:ext>
            </a:extLst>
          </p:cNvPr>
          <p:cNvSpPr>
            <a:spLocks noGrp="1"/>
          </p:cNvSpPr>
          <p:nvPr>
            <p:ph type="subTitle" idx="13" hasCustomPrompt="1"/>
          </p:nvPr>
        </p:nvSpPr>
        <p:spPr>
          <a:xfrm>
            <a:off x="365134" y="479578"/>
            <a:ext cx="5578467" cy="225096"/>
          </a:xfrm>
        </p:spPr>
        <p:txBody>
          <a:bodyPr tIns="9144" bIns="0">
            <a:noAutofit/>
          </a:bodyPr>
          <a:lstStyle>
            <a:lvl1pPr marL="0" indent="0" algn="l">
              <a:lnSpc>
                <a:spcPct val="100000"/>
              </a:lnSpc>
              <a:spcBef>
                <a:spcPts val="0"/>
              </a:spcBef>
              <a:buNone/>
              <a:defRPr sz="1000">
                <a:solidFill>
                  <a:srgbClr val="53565A"/>
                </a:solidFill>
                <a:latin typeface="+mj-lt"/>
              </a:defRPr>
            </a:lvl1pPr>
            <a:lvl2pPr marL="0" indent="0" algn="l">
              <a:lnSpc>
                <a:spcPct val="100000"/>
              </a:lnSpc>
              <a:spcBef>
                <a:spcPts val="0"/>
              </a:spcBef>
              <a:buNone/>
              <a:defRPr sz="900"/>
            </a:lvl2pPr>
            <a:lvl3pPr marL="0" indent="0" algn="l">
              <a:lnSpc>
                <a:spcPct val="100000"/>
              </a:lnSpc>
              <a:spcBef>
                <a:spcPts val="0"/>
              </a:spcBef>
              <a:buNone/>
              <a:defRPr sz="900"/>
            </a:lvl3pPr>
            <a:lvl4pPr marL="0" indent="0" algn="l">
              <a:lnSpc>
                <a:spcPct val="100000"/>
              </a:lnSpc>
              <a:spcBef>
                <a:spcPts val="0"/>
              </a:spcBef>
              <a:buNone/>
              <a:defRPr sz="900"/>
            </a:lvl4pPr>
            <a:lvl5pPr marL="0" indent="0" algn="l">
              <a:lnSpc>
                <a:spcPct val="100000"/>
              </a:lnSpc>
              <a:spcBef>
                <a:spcPts val="0"/>
              </a:spcBef>
              <a:buNone/>
              <a:defRPr sz="900"/>
            </a:lvl5pPr>
            <a:lvl6pPr marL="0" indent="0" algn="l">
              <a:lnSpc>
                <a:spcPct val="100000"/>
              </a:lnSpc>
              <a:spcBef>
                <a:spcPts val="0"/>
              </a:spcBef>
              <a:buNone/>
              <a:defRPr sz="900"/>
            </a:lvl6pPr>
            <a:lvl7pPr marL="0" indent="0" algn="l">
              <a:lnSpc>
                <a:spcPct val="100000"/>
              </a:lnSpc>
              <a:spcBef>
                <a:spcPts val="0"/>
              </a:spcBef>
              <a:buNone/>
              <a:defRPr sz="900"/>
            </a:lvl7pPr>
            <a:lvl8pPr marL="0" indent="0" algn="l">
              <a:lnSpc>
                <a:spcPct val="100000"/>
              </a:lnSpc>
              <a:spcBef>
                <a:spcPts val="0"/>
              </a:spcBef>
              <a:buNone/>
              <a:defRPr sz="900"/>
            </a:lvl8pPr>
            <a:lvl9pPr marL="0" indent="0" algn="l">
              <a:lnSpc>
                <a:spcPct val="100000"/>
              </a:lnSpc>
              <a:spcBef>
                <a:spcPts val="0"/>
              </a:spcBef>
              <a:buNone/>
              <a:defRPr sz="900"/>
            </a:lvl9pPr>
          </a:lstStyle>
          <a:p>
            <a:r>
              <a:rPr lang="en-US" dirty="0"/>
              <a:t>Optional subtitle</a:t>
            </a:r>
          </a:p>
        </p:txBody>
      </p:sp>
      <p:sp>
        <p:nvSpPr>
          <p:cNvPr id="9" name="Footer Placeholder 4">
            <a:extLst>
              <a:ext uri="{FF2B5EF4-FFF2-40B4-BE49-F238E27FC236}">
                <a16:creationId xmlns:a16="http://schemas.microsoft.com/office/drawing/2014/main" id="{2388BD97-AAE4-498F-BBE5-05BDEF1EE117}"/>
              </a:ext>
            </a:extLst>
          </p:cNvPr>
          <p:cNvSpPr>
            <a:spLocks noGrp="1"/>
          </p:cNvSpPr>
          <p:nvPr>
            <p:ph type="ftr" sz="quarter" idx="11"/>
          </p:nvPr>
        </p:nvSpPr>
        <p:spPr>
          <a:xfrm>
            <a:off x="2540005" y="4753422"/>
            <a:ext cx="4063997" cy="180362"/>
          </a:xfrm>
        </p:spPr>
        <p:txBody>
          <a:bodyPr/>
          <a:lstStyle/>
          <a:p>
            <a:r>
              <a:rPr lang="en-US"/>
              <a:t>PERATON PROPRIETARY INFORMATION</a:t>
            </a:r>
            <a:endParaRPr lang="en-US" dirty="0"/>
          </a:p>
        </p:txBody>
      </p:sp>
    </p:spTree>
    <p:extLst>
      <p:ext uri="{BB962C8B-B14F-4D97-AF65-F5344CB8AC3E}">
        <p14:creationId xmlns:p14="http://schemas.microsoft.com/office/powerpoint/2010/main" val="16870067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09617-ACBD-FD44-AB00-1FE62AEF1E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AB9B1-D2ED-4642-86FE-AE5593FF4F57}"/>
              </a:ext>
            </a:extLst>
          </p:cNvPr>
          <p:cNvSpPr>
            <a:spLocks noGrp="1"/>
          </p:cNvSpPr>
          <p:nvPr>
            <p:ph type="dt" sz="half" idx="10"/>
          </p:nvPr>
        </p:nvSpPr>
        <p:spPr/>
        <p:txBody>
          <a:bodyPr/>
          <a:lstStyle/>
          <a:p>
            <a:fld id="{2AC0CC62-D15B-FE49-8594-FB55DB8B2209}" type="datetimeFigureOut">
              <a:rPr lang="en-US" smtClean="0"/>
              <a:t>6/6/2023</a:t>
            </a:fld>
            <a:endParaRPr lang="en-US"/>
          </a:p>
        </p:txBody>
      </p:sp>
      <p:sp>
        <p:nvSpPr>
          <p:cNvPr id="4" name="Footer Placeholder 3">
            <a:extLst>
              <a:ext uri="{FF2B5EF4-FFF2-40B4-BE49-F238E27FC236}">
                <a16:creationId xmlns:a16="http://schemas.microsoft.com/office/drawing/2014/main" id="{6B552588-FA67-154E-A48B-7CF66F5FB3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425355-A80E-634D-B4E3-94601793FBD3}"/>
              </a:ext>
            </a:extLst>
          </p:cNvPr>
          <p:cNvSpPr>
            <a:spLocks noGrp="1"/>
          </p:cNvSpPr>
          <p:nvPr>
            <p:ph type="sldNum" sz="quarter" idx="12"/>
          </p:nvPr>
        </p:nvSpPr>
        <p:spPr/>
        <p:txBody>
          <a:bodyPr/>
          <a:lstStyle/>
          <a:p>
            <a:fld id="{34B4B68B-8EB5-0A4B-B244-19EA9BE1B4CF}" type="slidenum">
              <a:rPr lang="en-US" smtClean="0"/>
              <a:t>‹#›</a:t>
            </a:fld>
            <a:endParaRPr lang="en-US"/>
          </a:p>
        </p:txBody>
      </p:sp>
    </p:spTree>
    <p:extLst>
      <p:ext uri="{BB962C8B-B14F-4D97-AF65-F5344CB8AC3E}">
        <p14:creationId xmlns:p14="http://schemas.microsoft.com/office/powerpoint/2010/main" val="22516665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6" y="857270"/>
            <a:ext cx="8413755" cy="3771885"/>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ubtitle 2">
            <a:extLst>
              <a:ext uri="{FF2B5EF4-FFF2-40B4-BE49-F238E27FC236}">
                <a16:creationId xmlns:a16="http://schemas.microsoft.com/office/drawing/2014/main" id="{0D08CCE7-25AB-DA4A-BB7A-BBC23956801E}"/>
              </a:ext>
            </a:extLst>
          </p:cNvPr>
          <p:cNvSpPr>
            <a:spLocks noGrp="1"/>
          </p:cNvSpPr>
          <p:nvPr>
            <p:ph type="subTitle" idx="13" hasCustomPrompt="1"/>
          </p:nvPr>
        </p:nvSpPr>
        <p:spPr>
          <a:xfrm>
            <a:off x="365134" y="479578"/>
            <a:ext cx="5578467" cy="225096"/>
          </a:xfrm>
        </p:spPr>
        <p:txBody>
          <a:bodyPr tIns="9144" bIns="0">
            <a:noAutofit/>
          </a:bodyPr>
          <a:lstStyle>
            <a:lvl1pPr marL="0" indent="0" algn="l">
              <a:lnSpc>
                <a:spcPct val="100000"/>
              </a:lnSpc>
              <a:spcBef>
                <a:spcPts val="0"/>
              </a:spcBef>
              <a:buNone/>
              <a:defRPr sz="1000">
                <a:solidFill>
                  <a:srgbClr val="53565A"/>
                </a:solidFill>
                <a:latin typeface="+mj-lt"/>
              </a:defRPr>
            </a:lvl1pPr>
            <a:lvl2pPr marL="0" indent="0" algn="l">
              <a:lnSpc>
                <a:spcPct val="100000"/>
              </a:lnSpc>
              <a:spcBef>
                <a:spcPts val="0"/>
              </a:spcBef>
              <a:buNone/>
              <a:defRPr sz="900"/>
            </a:lvl2pPr>
            <a:lvl3pPr marL="0" indent="0" algn="l">
              <a:lnSpc>
                <a:spcPct val="100000"/>
              </a:lnSpc>
              <a:spcBef>
                <a:spcPts val="0"/>
              </a:spcBef>
              <a:buNone/>
              <a:defRPr sz="900"/>
            </a:lvl3pPr>
            <a:lvl4pPr marL="0" indent="0" algn="l">
              <a:lnSpc>
                <a:spcPct val="100000"/>
              </a:lnSpc>
              <a:spcBef>
                <a:spcPts val="0"/>
              </a:spcBef>
              <a:buNone/>
              <a:defRPr sz="900"/>
            </a:lvl4pPr>
            <a:lvl5pPr marL="0" indent="0" algn="l">
              <a:lnSpc>
                <a:spcPct val="100000"/>
              </a:lnSpc>
              <a:spcBef>
                <a:spcPts val="0"/>
              </a:spcBef>
              <a:buNone/>
              <a:defRPr sz="900"/>
            </a:lvl5pPr>
            <a:lvl6pPr marL="0" indent="0" algn="l">
              <a:lnSpc>
                <a:spcPct val="100000"/>
              </a:lnSpc>
              <a:spcBef>
                <a:spcPts val="0"/>
              </a:spcBef>
              <a:buNone/>
              <a:defRPr sz="900"/>
            </a:lvl6pPr>
            <a:lvl7pPr marL="0" indent="0" algn="l">
              <a:lnSpc>
                <a:spcPct val="100000"/>
              </a:lnSpc>
              <a:spcBef>
                <a:spcPts val="0"/>
              </a:spcBef>
              <a:buNone/>
              <a:defRPr sz="900"/>
            </a:lvl7pPr>
            <a:lvl8pPr marL="0" indent="0" algn="l">
              <a:lnSpc>
                <a:spcPct val="100000"/>
              </a:lnSpc>
              <a:spcBef>
                <a:spcPts val="0"/>
              </a:spcBef>
              <a:buNone/>
              <a:defRPr sz="900"/>
            </a:lvl8pPr>
            <a:lvl9pPr marL="0" indent="0" algn="l">
              <a:lnSpc>
                <a:spcPct val="100000"/>
              </a:lnSpc>
              <a:spcBef>
                <a:spcPts val="0"/>
              </a:spcBef>
              <a:buNone/>
              <a:defRPr sz="900"/>
            </a:lvl9pPr>
          </a:lstStyle>
          <a:p>
            <a:r>
              <a:rPr lang="en-US" dirty="0"/>
              <a:t>Optional subtitle</a:t>
            </a:r>
          </a:p>
        </p:txBody>
      </p:sp>
      <p:sp>
        <p:nvSpPr>
          <p:cNvPr id="2" name="Title 1"/>
          <p:cNvSpPr>
            <a:spLocks noGrp="1"/>
          </p:cNvSpPr>
          <p:nvPr>
            <p:ph type="title" hasCustomPrompt="1"/>
          </p:nvPr>
        </p:nvSpPr>
        <p:spPr/>
        <p:txBody>
          <a:bodyPr/>
          <a:lstStyle>
            <a:lvl1pPr>
              <a:defRPr sz="1800"/>
            </a:lvl1pPr>
          </a:lstStyle>
          <a:p>
            <a:r>
              <a:rPr lang="en-US" dirty="0"/>
              <a:t>Slide title</a:t>
            </a:r>
          </a:p>
        </p:txBody>
      </p:sp>
      <p:sp>
        <p:nvSpPr>
          <p:cNvPr id="5" name="Footer Placeholder 4"/>
          <p:cNvSpPr>
            <a:spLocks noGrp="1"/>
          </p:cNvSpPr>
          <p:nvPr>
            <p:ph type="ftr" sz="quarter" idx="11"/>
          </p:nvPr>
        </p:nvSpPr>
        <p:spPr>
          <a:xfrm>
            <a:off x="2540005" y="4753422"/>
            <a:ext cx="4063997" cy="180362"/>
          </a:xfrm>
        </p:spPr>
        <p:txBody>
          <a:bodyPr/>
          <a:lstStyle/>
          <a:p>
            <a:r>
              <a:rPr lang="en-US"/>
              <a:t>PERATON PROPRIETARY INFORMATION</a:t>
            </a:r>
            <a:endParaRPr lang="en-US" dirty="0"/>
          </a:p>
        </p:txBody>
      </p:sp>
      <p:sp>
        <p:nvSpPr>
          <p:cNvPr id="6" name="Slide Number Placeholder 5"/>
          <p:cNvSpPr>
            <a:spLocks noGrp="1"/>
          </p:cNvSpPr>
          <p:nvPr>
            <p:ph type="sldNum" sz="quarter" idx="12"/>
          </p:nvPr>
        </p:nvSpPr>
        <p:spPr>
          <a:xfrm>
            <a:off x="8412482" y="4753427"/>
            <a:ext cx="366395" cy="180361"/>
          </a:xfrm>
        </p:spPr>
        <p:txBody>
          <a:bodyPr/>
          <a:lstStyle/>
          <a:p>
            <a:fld id="{146947CA-7B12-495D-B496-9F45B5C2FB61}" type="slidenum">
              <a:rPr lang="en-US" smtClean="0"/>
              <a:t>‹#›</a:t>
            </a:fld>
            <a:endParaRPr lang="en-US" dirty="0"/>
          </a:p>
        </p:txBody>
      </p:sp>
    </p:spTree>
    <p:extLst>
      <p:ext uri="{BB962C8B-B14F-4D97-AF65-F5344CB8AC3E}">
        <p14:creationId xmlns:p14="http://schemas.microsoft.com/office/powerpoint/2010/main" val="3267598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Content Placeholder 2"/>
          <p:cNvSpPr>
            <a:spLocks noGrp="1"/>
          </p:cNvSpPr>
          <p:nvPr>
            <p:ph idx="1"/>
          </p:nvPr>
        </p:nvSpPr>
        <p:spPr>
          <a:xfrm>
            <a:off x="301358" y="770294"/>
            <a:ext cx="4261104" cy="3899577"/>
          </a:xfrm>
          <a:prstGeom prst="rect">
            <a:avLst/>
          </a:prstGeom>
        </p:spPr>
        <p:txBody>
          <a:bodyPr>
            <a:normAutofit/>
          </a:bodyPr>
          <a:lstStyle>
            <a:lvl1pPr marL="173831" indent="-173831">
              <a:spcBef>
                <a:spcPts val="150"/>
              </a:spcBef>
              <a:spcAft>
                <a:spcPts val="300"/>
              </a:spcAft>
              <a:buClr>
                <a:srgbClr val="00AEEF"/>
              </a:buClr>
              <a:buSzPct val="90000"/>
              <a:buFont typeface="Wingdings" pitchFamily="2" charset="2"/>
              <a:buChar char="§"/>
              <a:defRPr sz="1800" baseline="0">
                <a:solidFill>
                  <a:srgbClr val="315EAB"/>
                </a:solidFill>
                <a:latin typeface="Gill Sans MT" panose="020B0502020104020203" pitchFamily="34" charset="77"/>
              </a:defRPr>
            </a:lvl1pPr>
            <a:lvl2pPr marL="339329" indent="-164306">
              <a:spcBef>
                <a:spcPts val="150"/>
              </a:spcBef>
              <a:spcAft>
                <a:spcPts val="300"/>
              </a:spcAft>
              <a:buClr>
                <a:schemeClr val="bg1"/>
              </a:buClr>
              <a:buSzPct val="90000"/>
              <a:defRPr sz="1500" baseline="0">
                <a:solidFill>
                  <a:schemeClr val="bg1">
                    <a:lumMod val="65000"/>
                  </a:schemeClr>
                </a:solidFill>
                <a:latin typeface="Gill Sans MT" panose="020B0502020104020203" pitchFamily="34" charset="77"/>
              </a:defRPr>
            </a:lvl2pPr>
            <a:lvl3pPr marL="517922" indent="-171450">
              <a:spcBef>
                <a:spcPts val="150"/>
              </a:spcBef>
              <a:spcAft>
                <a:spcPts val="300"/>
              </a:spcAft>
              <a:buClr>
                <a:schemeClr val="bg1"/>
              </a:buClr>
              <a:buSzPct val="90000"/>
              <a:defRPr sz="1350" baseline="0">
                <a:solidFill>
                  <a:schemeClr val="bg1">
                    <a:lumMod val="65000"/>
                  </a:schemeClr>
                </a:solidFill>
                <a:latin typeface="Gill Sans MT" panose="020B0502020104020203" pitchFamily="34" charset="77"/>
              </a:defRPr>
            </a:lvl3pPr>
            <a:lvl4pPr marL="685800" indent="-167879">
              <a:spcBef>
                <a:spcPts val="150"/>
              </a:spcBef>
              <a:spcAft>
                <a:spcPts val="300"/>
              </a:spcAft>
              <a:buClr>
                <a:schemeClr val="bg1"/>
              </a:buClr>
              <a:buSzPct val="90000"/>
              <a:buFont typeface="Calibri" pitchFamily="34" charset="0"/>
              <a:buChar char="‐"/>
              <a:defRPr sz="1200" baseline="0">
                <a:solidFill>
                  <a:schemeClr val="bg1">
                    <a:lumMod val="65000"/>
                  </a:schemeClr>
                </a:solidFill>
                <a:latin typeface="Gill Sans MT" panose="020B0502020104020203" pitchFamily="34" charset="77"/>
              </a:defRPr>
            </a:lvl4pPr>
            <a:lvl5pPr marL="859631" indent="-173831">
              <a:spcBef>
                <a:spcPts val="150"/>
              </a:spcBef>
              <a:spcAft>
                <a:spcPts val="300"/>
              </a:spcAft>
              <a:buClr>
                <a:schemeClr val="bg1"/>
              </a:buClr>
              <a:buSzPct val="90000"/>
              <a:buFont typeface="Calibri" pitchFamily="34" charset="0"/>
              <a:buChar char="‐"/>
              <a:defRPr sz="1050" baseline="0">
                <a:solidFill>
                  <a:schemeClr val="bg1">
                    <a:lumMod val="65000"/>
                  </a:schemeClr>
                </a:solidFill>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25"/>
          </p:nvPr>
        </p:nvSpPr>
        <p:spPr>
          <a:xfrm>
            <a:off x="4578210" y="770294"/>
            <a:ext cx="4261104" cy="3792474"/>
          </a:xfrm>
          <a:prstGeom prst="rect">
            <a:avLst/>
          </a:prstGeom>
        </p:spPr>
        <p:txBody>
          <a:bodyPr>
            <a:normAutofit/>
          </a:bodyPr>
          <a:lstStyle>
            <a:lvl1pPr marL="173831" indent="-173831">
              <a:spcBef>
                <a:spcPts val="150"/>
              </a:spcBef>
              <a:spcAft>
                <a:spcPts val="300"/>
              </a:spcAft>
              <a:buClr>
                <a:srgbClr val="00AEEF"/>
              </a:buClr>
              <a:buSzPct val="90000"/>
              <a:buFont typeface="Wingdings" pitchFamily="2" charset="2"/>
              <a:buChar char="§"/>
              <a:defRPr sz="1800" baseline="0">
                <a:solidFill>
                  <a:srgbClr val="315EAB"/>
                </a:solidFill>
                <a:latin typeface="Gill Sans MT" panose="020B0502020104020203" pitchFamily="34" charset="77"/>
              </a:defRPr>
            </a:lvl1pPr>
            <a:lvl2pPr marL="339329" indent="-164306">
              <a:spcBef>
                <a:spcPts val="150"/>
              </a:spcBef>
              <a:spcAft>
                <a:spcPts val="300"/>
              </a:spcAft>
              <a:buClr>
                <a:schemeClr val="bg1"/>
              </a:buClr>
              <a:buSzPct val="90000"/>
              <a:defRPr sz="1500" baseline="0">
                <a:solidFill>
                  <a:schemeClr val="bg1">
                    <a:lumMod val="65000"/>
                  </a:schemeClr>
                </a:solidFill>
                <a:latin typeface="Gill Sans MT" panose="020B0502020104020203" pitchFamily="34" charset="77"/>
              </a:defRPr>
            </a:lvl2pPr>
            <a:lvl3pPr marL="517922" indent="-171450">
              <a:spcBef>
                <a:spcPts val="150"/>
              </a:spcBef>
              <a:spcAft>
                <a:spcPts val="300"/>
              </a:spcAft>
              <a:buClr>
                <a:schemeClr val="bg1"/>
              </a:buClr>
              <a:buSzPct val="90000"/>
              <a:defRPr sz="1350" baseline="0">
                <a:solidFill>
                  <a:schemeClr val="bg1">
                    <a:lumMod val="65000"/>
                  </a:schemeClr>
                </a:solidFill>
                <a:latin typeface="Gill Sans MT" panose="020B0502020104020203" pitchFamily="34" charset="77"/>
              </a:defRPr>
            </a:lvl3pPr>
            <a:lvl4pPr marL="685800" indent="-167879">
              <a:spcBef>
                <a:spcPts val="150"/>
              </a:spcBef>
              <a:spcAft>
                <a:spcPts val="300"/>
              </a:spcAft>
              <a:buClr>
                <a:schemeClr val="bg1"/>
              </a:buClr>
              <a:buSzPct val="90000"/>
              <a:buFont typeface="Calibri" pitchFamily="34" charset="0"/>
              <a:buChar char="‐"/>
              <a:defRPr sz="1200" baseline="0">
                <a:solidFill>
                  <a:schemeClr val="bg1">
                    <a:lumMod val="65000"/>
                  </a:schemeClr>
                </a:solidFill>
                <a:latin typeface="Gill Sans MT" panose="020B0502020104020203" pitchFamily="34" charset="77"/>
              </a:defRPr>
            </a:lvl4pPr>
            <a:lvl5pPr marL="859631" indent="-173831">
              <a:spcBef>
                <a:spcPts val="150"/>
              </a:spcBef>
              <a:spcAft>
                <a:spcPts val="300"/>
              </a:spcAft>
              <a:buClr>
                <a:schemeClr val="bg1"/>
              </a:buClr>
              <a:buSzPct val="90000"/>
              <a:buFont typeface="Calibri" pitchFamily="34" charset="0"/>
              <a:buChar char="‐"/>
              <a:defRPr sz="1050" baseline="0">
                <a:solidFill>
                  <a:schemeClr val="bg1">
                    <a:lumMod val="65000"/>
                  </a:schemeClr>
                </a:solidFill>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a:extLst>
              <a:ext uri="{FF2B5EF4-FFF2-40B4-BE49-F238E27FC236}">
                <a16:creationId xmlns:a16="http://schemas.microsoft.com/office/drawing/2014/main" id="{63B9CB5D-5D4C-6744-95C7-648E395D1734}"/>
              </a:ext>
            </a:extLst>
          </p:cNvPr>
          <p:cNvSpPr>
            <a:spLocks noGrp="1"/>
          </p:cNvSpPr>
          <p:nvPr>
            <p:ph type="title"/>
          </p:nvPr>
        </p:nvSpPr>
        <p:spPr>
          <a:xfrm>
            <a:off x="304800" y="337298"/>
            <a:ext cx="8530958" cy="274320"/>
          </a:xfrm>
          <a:prstGeom prst="rect">
            <a:avLst/>
          </a:prstGeom>
        </p:spPr>
        <p:txBody>
          <a:bodyPr lIns="0" anchor="b">
            <a:noAutofit/>
          </a:bodyPr>
          <a:lstStyle>
            <a:lvl1pPr algn="l">
              <a:defRPr sz="2400" b="1">
                <a:solidFill>
                  <a:srgbClr val="0070C0"/>
                </a:solidFill>
                <a:latin typeface="Gill Sans MT" panose="020B0502020104020203" pitchFamily="34" charset="77"/>
              </a:defRPr>
            </a:lvl1pPr>
          </a:lstStyle>
          <a:p>
            <a:r>
              <a:rPr lang="en-US" dirty="0"/>
              <a:t>Click to edit Master title style</a:t>
            </a:r>
          </a:p>
        </p:txBody>
      </p:sp>
      <p:sp>
        <p:nvSpPr>
          <p:cNvPr id="21" name="Slide Number Placeholder 3">
            <a:extLst>
              <a:ext uri="{FF2B5EF4-FFF2-40B4-BE49-F238E27FC236}">
                <a16:creationId xmlns:a16="http://schemas.microsoft.com/office/drawing/2014/main" id="{AAA783D2-AE69-4779-A49A-8EAE6A50AE8D}"/>
              </a:ext>
            </a:extLst>
          </p:cNvPr>
          <p:cNvSpPr txBox="1">
            <a:spLocks/>
          </p:cNvSpPr>
          <p:nvPr userDrawn="1"/>
        </p:nvSpPr>
        <p:spPr bwMode="auto">
          <a:xfrm flipH="1">
            <a:off x="301359" y="4844660"/>
            <a:ext cx="355600" cy="240506"/>
          </a:xfrm>
          <a:prstGeom prst="rect">
            <a:avLst/>
          </a:prstGeom>
          <a:noFill/>
          <a:ln w="9525">
            <a:noFill/>
            <a:miter lim="800000"/>
            <a:headEnd/>
            <a:tailEnd/>
          </a:ln>
        </p:spPr>
        <p:txBody>
          <a:bodyPr lIns="0" tIns="0" rIns="0" bIns="0"/>
          <a:lstStyle/>
          <a:p>
            <a:pPr algn="l"/>
            <a:r>
              <a:rPr lang="en-US" sz="600" dirty="0">
                <a:solidFill>
                  <a:srgbClr val="00AEEF"/>
                </a:solidFill>
                <a:latin typeface="Gill Sans MT" panose="020B0502020104020203" pitchFamily="34" charset="77"/>
                <a:cs typeface="Arial" pitchFamily="34" charset="0"/>
              </a:rPr>
              <a:t>Slide </a:t>
            </a:r>
            <a:fld id="{FFF824FF-5FA3-4935-85EA-2B9516965570}" type="slidenum">
              <a:rPr lang="en-US" sz="600" smtClean="0">
                <a:solidFill>
                  <a:srgbClr val="00AEEF"/>
                </a:solidFill>
                <a:latin typeface="Gill Sans MT" panose="020B0502020104020203" pitchFamily="34" charset="77"/>
                <a:cs typeface="Arial" pitchFamily="34" charset="0"/>
              </a:rPr>
              <a:pPr algn="l"/>
              <a:t>‹#›</a:t>
            </a:fld>
            <a:endParaRPr lang="en-US" sz="600" dirty="0">
              <a:solidFill>
                <a:srgbClr val="00AEEF"/>
              </a:solidFill>
              <a:latin typeface="Gill Sans MT" panose="020B0502020104020203" pitchFamily="34" charset="77"/>
              <a:cs typeface="Arial" pitchFamily="34" charset="0"/>
            </a:endParaRPr>
          </a:p>
        </p:txBody>
      </p:sp>
      <p:pic>
        <p:nvPicPr>
          <p:cNvPr id="11" name="Picture 10">
            <a:extLst>
              <a:ext uri="{FF2B5EF4-FFF2-40B4-BE49-F238E27FC236}">
                <a16:creationId xmlns:a16="http://schemas.microsoft.com/office/drawing/2014/main" id="{391141A3-DF6D-CC4B-94FA-D98B97AFA31A}"/>
              </a:ext>
            </a:extLst>
          </p:cNvPr>
          <p:cNvPicPr>
            <a:picLocks/>
          </p:cNvPicPr>
          <p:nvPr userDrawn="1"/>
        </p:nvPicPr>
        <p:blipFill rotWithShape="1">
          <a:blip r:embed="rId2" cstate="screen">
            <a:extLst>
              <a:ext uri="{28A0092B-C50C-407E-A947-70E740481C1C}">
                <a14:useLocalDpi xmlns:a14="http://schemas.microsoft.com/office/drawing/2010/main"/>
              </a:ext>
            </a:extLst>
          </a:blip>
          <a:srcRect/>
          <a:stretch/>
        </p:blipFill>
        <p:spPr>
          <a:xfrm>
            <a:off x="2" y="0"/>
            <a:ext cx="9148572" cy="92845"/>
          </a:xfrm>
          <a:prstGeom prst="rect">
            <a:avLst/>
          </a:prstGeom>
          <a:gradFill>
            <a:gsLst>
              <a:gs pos="0">
                <a:srgbClr val="315EAB"/>
              </a:gs>
              <a:gs pos="25000">
                <a:srgbClr val="00AEEF"/>
              </a:gs>
              <a:gs pos="50000">
                <a:srgbClr val="EDF19C"/>
              </a:gs>
              <a:gs pos="75000">
                <a:srgbClr val="D7DF22">
                  <a:lumMod val="45000"/>
                  <a:lumOff val="55000"/>
                </a:srgbClr>
              </a:gs>
              <a:gs pos="100000">
                <a:srgbClr val="D7DF22">
                  <a:lumMod val="30000"/>
                  <a:lumOff val="70000"/>
                </a:srgbClr>
              </a:gs>
            </a:gsLst>
            <a:lin ang="0" scaled="1"/>
          </a:gradFill>
        </p:spPr>
      </p:pic>
      <p:pic>
        <p:nvPicPr>
          <p:cNvPr id="8" name="Picture 7">
            <a:extLst>
              <a:ext uri="{FF2B5EF4-FFF2-40B4-BE49-F238E27FC236}">
                <a16:creationId xmlns:a16="http://schemas.microsoft.com/office/drawing/2014/main" id="{49DF1B0C-BF64-420A-BDD5-7283AB9AADFF}"/>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7339666" y="4788980"/>
            <a:ext cx="1575731" cy="309272"/>
          </a:xfrm>
          <a:prstGeom prst="rect">
            <a:avLst/>
          </a:prstGeom>
        </p:spPr>
      </p:pic>
      <p:sp>
        <p:nvSpPr>
          <p:cNvPr id="9" name="TextBox 8">
            <a:extLst>
              <a:ext uri="{FF2B5EF4-FFF2-40B4-BE49-F238E27FC236}">
                <a16:creationId xmlns:a16="http://schemas.microsoft.com/office/drawing/2014/main" id="{A4E8A9E6-9572-4E12-A3B4-75A4CDC91C75}"/>
              </a:ext>
            </a:extLst>
          </p:cNvPr>
          <p:cNvSpPr txBox="1"/>
          <p:nvPr userDrawn="1"/>
        </p:nvSpPr>
        <p:spPr>
          <a:xfrm>
            <a:off x="2" y="4962289"/>
            <a:ext cx="9143999" cy="184666"/>
          </a:xfrm>
          <a:prstGeom prst="rect">
            <a:avLst/>
          </a:prstGeom>
          <a:noFill/>
        </p:spPr>
        <p:txBody>
          <a:bodyPr wrap="square" lIns="0" tIns="0" rIns="0" bIns="0" rtlCol="0">
            <a:spAutoFit/>
          </a:bodyPr>
          <a:lstStyle/>
          <a:p>
            <a:pPr algn="ctr"/>
            <a:r>
              <a:rPr lang="en-US" sz="600" b="1" kern="1200" dirty="0">
                <a:solidFill>
                  <a:schemeClr val="tx1"/>
                </a:solidFill>
                <a:effectLst/>
                <a:latin typeface="+mn-lt"/>
                <a:ea typeface="+mn-ea"/>
                <a:cs typeface="Arial" pitchFamily="34" charset="0"/>
              </a:rPr>
              <a:t>PERATON PROPRIETARY INFORMATION</a:t>
            </a:r>
          </a:p>
          <a:p>
            <a:pPr marL="0" marR="0" indent="0" algn="ctr" defTabSz="685800" rtl="0" eaLnBrk="1" fontAlgn="auto" latinLnBrk="0" hangingPunct="1">
              <a:lnSpc>
                <a:spcPct val="100000"/>
              </a:lnSpc>
              <a:spcBef>
                <a:spcPts val="0"/>
              </a:spcBef>
              <a:spcAft>
                <a:spcPts val="0"/>
              </a:spcAft>
              <a:buClrTx/>
              <a:buSzTx/>
              <a:buFontTx/>
              <a:buNone/>
              <a:tabLst/>
              <a:defRPr/>
            </a:pPr>
            <a:r>
              <a:rPr lang="en-US" sz="600" b="0" kern="1200" dirty="0">
                <a:solidFill>
                  <a:schemeClr val="tx1"/>
                </a:solidFill>
                <a:effectLst/>
                <a:latin typeface="+mn-lt"/>
                <a:ea typeface="+mn-ea"/>
                <a:cs typeface="Arial" pitchFamily="34" charset="0"/>
              </a:rPr>
              <a:t>The information in this document is proprietary to Peraton. It may not be used, reproduced, disclosed, or exported without the written approval of Peraton</a:t>
            </a:r>
            <a:r>
              <a:rPr lang="en-US" sz="450" b="0" kern="1200" dirty="0">
                <a:solidFill>
                  <a:schemeClr val="tx1"/>
                </a:solidFill>
                <a:effectLst/>
                <a:latin typeface="+mn-lt"/>
                <a:ea typeface="+mn-ea"/>
                <a:cs typeface="Arial" pitchFamily="34" charset="0"/>
              </a:rPr>
              <a:t>.</a:t>
            </a:r>
            <a:endParaRPr lang="en-US" sz="450" b="1" dirty="0">
              <a:solidFill>
                <a:schemeClr val="tx1"/>
              </a:solidFill>
              <a:latin typeface="+mn-lt"/>
              <a:cs typeface="Arial" pitchFamily="34" charset="0"/>
            </a:endParaRPr>
          </a:p>
        </p:txBody>
      </p:sp>
    </p:spTree>
    <p:extLst>
      <p:ext uri="{BB962C8B-B14F-4D97-AF65-F5344CB8AC3E}">
        <p14:creationId xmlns:p14="http://schemas.microsoft.com/office/powerpoint/2010/main" val="3235012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9" name="Text Placeholder 2"/>
          <p:cNvSpPr>
            <a:spLocks noGrp="1"/>
          </p:cNvSpPr>
          <p:nvPr>
            <p:ph type="body" idx="1"/>
          </p:nvPr>
        </p:nvSpPr>
        <p:spPr>
          <a:xfrm>
            <a:off x="304799" y="782869"/>
            <a:ext cx="4261104" cy="333375"/>
          </a:xfrm>
          <a:prstGeom prst="rect">
            <a:avLst/>
          </a:prstGeom>
        </p:spPr>
        <p:txBody>
          <a:bodyPr anchor="ctr">
            <a:noAutofit/>
          </a:bodyPr>
          <a:lstStyle>
            <a:lvl1pPr marL="0" indent="0" algn="ctr">
              <a:buNone/>
              <a:defRPr sz="2100" b="1">
                <a:solidFill>
                  <a:srgbClr val="315EAB"/>
                </a:solidFill>
                <a:latin typeface="Gill Sans MT" panose="020B0502020104020203" pitchFamily="34" charset="77"/>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20" name="Text Placeholder 4"/>
          <p:cNvSpPr>
            <a:spLocks noGrp="1"/>
          </p:cNvSpPr>
          <p:nvPr>
            <p:ph type="body" sz="quarter" idx="3"/>
          </p:nvPr>
        </p:nvSpPr>
        <p:spPr>
          <a:xfrm>
            <a:off x="4591049" y="782745"/>
            <a:ext cx="4256579" cy="333375"/>
          </a:xfrm>
          <a:prstGeom prst="rect">
            <a:avLst/>
          </a:prstGeom>
        </p:spPr>
        <p:txBody>
          <a:bodyPr anchor="ctr">
            <a:noAutofit/>
          </a:bodyPr>
          <a:lstStyle>
            <a:lvl1pPr marL="0" indent="0" algn="ctr">
              <a:buNone/>
              <a:defRPr sz="2100" b="1">
                <a:solidFill>
                  <a:srgbClr val="315EAB"/>
                </a:solidFill>
                <a:latin typeface="Gill Sans MT" panose="020B0502020104020203" pitchFamily="34" charset="77"/>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24" name="Content Placeholder 2"/>
          <p:cNvSpPr>
            <a:spLocks noGrp="1"/>
          </p:cNvSpPr>
          <p:nvPr>
            <p:ph idx="25"/>
          </p:nvPr>
        </p:nvSpPr>
        <p:spPr>
          <a:xfrm>
            <a:off x="309671" y="1149830"/>
            <a:ext cx="4261104" cy="3449574"/>
          </a:xfrm>
          <a:prstGeom prst="rect">
            <a:avLst/>
          </a:prstGeom>
        </p:spPr>
        <p:txBody>
          <a:bodyPr>
            <a:normAutofit/>
          </a:bodyPr>
          <a:lstStyle>
            <a:lvl1pPr marL="173831" indent="-173831">
              <a:spcBef>
                <a:spcPts val="150"/>
              </a:spcBef>
              <a:spcAft>
                <a:spcPts val="300"/>
              </a:spcAft>
              <a:buClr>
                <a:srgbClr val="00AEEF"/>
              </a:buClr>
              <a:buSzPct val="90000"/>
              <a:buFont typeface="Wingdings" pitchFamily="2" charset="2"/>
              <a:buChar char="§"/>
              <a:defRPr sz="1800" baseline="0">
                <a:solidFill>
                  <a:srgbClr val="315EAB"/>
                </a:solidFill>
                <a:latin typeface="Gill Sans MT" panose="020B0502020104020203" pitchFamily="34" charset="77"/>
              </a:defRPr>
            </a:lvl1pPr>
            <a:lvl2pPr marL="339329" indent="-164306">
              <a:spcBef>
                <a:spcPts val="150"/>
              </a:spcBef>
              <a:spcAft>
                <a:spcPts val="300"/>
              </a:spcAft>
              <a:buClr>
                <a:srgbClr val="00AEEF"/>
              </a:buClr>
              <a:buSzPct val="90000"/>
              <a:defRPr sz="1500" baseline="0">
                <a:solidFill>
                  <a:schemeClr val="bg1">
                    <a:lumMod val="65000"/>
                  </a:schemeClr>
                </a:solidFill>
                <a:latin typeface="Gill Sans MT" panose="020B0502020104020203" pitchFamily="34" charset="77"/>
              </a:defRPr>
            </a:lvl2pPr>
            <a:lvl3pPr marL="517922" indent="-171450">
              <a:spcBef>
                <a:spcPts val="150"/>
              </a:spcBef>
              <a:spcAft>
                <a:spcPts val="300"/>
              </a:spcAft>
              <a:buClr>
                <a:srgbClr val="00AEEF"/>
              </a:buClr>
              <a:buSzPct val="90000"/>
              <a:defRPr sz="1350" baseline="0">
                <a:solidFill>
                  <a:schemeClr val="bg1">
                    <a:lumMod val="65000"/>
                  </a:schemeClr>
                </a:solidFill>
                <a:latin typeface="Gill Sans MT" panose="020B0502020104020203" pitchFamily="34" charset="77"/>
              </a:defRPr>
            </a:lvl3pPr>
            <a:lvl4pPr marL="685800" indent="-167879">
              <a:spcBef>
                <a:spcPts val="150"/>
              </a:spcBef>
              <a:spcAft>
                <a:spcPts val="300"/>
              </a:spcAft>
              <a:buClr>
                <a:srgbClr val="00AEEF"/>
              </a:buClr>
              <a:buSzPct val="90000"/>
              <a:buFont typeface="Calibri" pitchFamily="34" charset="0"/>
              <a:buChar char="‐"/>
              <a:defRPr sz="1200" baseline="0">
                <a:solidFill>
                  <a:schemeClr val="bg1">
                    <a:lumMod val="65000"/>
                  </a:schemeClr>
                </a:solidFill>
                <a:latin typeface="Gill Sans MT" panose="020B0502020104020203" pitchFamily="34" charset="77"/>
              </a:defRPr>
            </a:lvl4pPr>
            <a:lvl5pPr marL="859631" indent="-173831">
              <a:spcBef>
                <a:spcPts val="150"/>
              </a:spcBef>
              <a:spcAft>
                <a:spcPts val="300"/>
              </a:spcAft>
              <a:buClr>
                <a:srgbClr val="00AEEF"/>
              </a:buClr>
              <a:buSzPct val="90000"/>
              <a:buFont typeface="Calibri" pitchFamily="34" charset="0"/>
              <a:buChar char="‐"/>
              <a:defRPr sz="1050" baseline="0">
                <a:solidFill>
                  <a:schemeClr val="bg1">
                    <a:lumMod val="65000"/>
                  </a:schemeClr>
                </a:solidFill>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2"/>
          <p:cNvSpPr>
            <a:spLocks noGrp="1"/>
          </p:cNvSpPr>
          <p:nvPr>
            <p:ph idx="26"/>
          </p:nvPr>
        </p:nvSpPr>
        <p:spPr>
          <a:xfrm>
            <a:off x="4586523" y="1128590"/>
            <a:ext cx="4261104" cy="3449574"/>
          </a:xfrm>
          <a:prstGeom prst="rect">
            <a:avLst/>
          </a:prstGeom>
        </p:spPr>
        <p:txBody>
          <a:bodyPr>
            <a:normAutofit/>
          </a:bodyPr>
          <a:lstStyle>
            <a:lvl1pPr marL="173831" indent="-173831">
              <a:spcBef>
                <a:spcPts val="150"/>
              </a:spcBef>
              <a:spcAft>
                <a:spcPts val="300"/>
              </a:spcAft>
              <a:buClr>
                <a:srgbClr val="00AEEF"/>
              </a:buClr>
              <a:buSzPct val="90000"/>
              <a:buFont typeface="Wingdings" pitchFamily="2" charset="2"/>
              <a:buChar char="§"/>
              <a:defRPr sz="1800" baseline="0">
                <a:solidFill>
                  <a:srgbClr val="315EAB"/>
                </a:solidFill>
                <a:latin typeface="Gill Sans MT" panose="020B0502020104020203" pitchFamily="34" charset="77"/>
              </a:defRPr>
            </a:lvl1pPr>
            <a:lvl2pPr marL="339329" indent="-164306">
              <a:spcBef>
                <a:spcPts val="150"/>
              </a:spcBef>
              <a:spcAft>
                <a:spcPts val="300"/>
              </a:spcAft>
              <a:buClr>
                <a:srgbClr val="00AEEF"/>
              </a:buClr>
              <a:buSzPct val="90000"/>
              <a:defRPr sz="1500" baseline="0">
                <a:solidFill>
                  <a:schemeClr val="bg1">
                    <a:lumMod val="65000"/>
                  </a:schemeClr>
                </a:solidFill>
                <a:latin typeface="Gill Sans MT" panose="020B0502020104020203" pitchFamily="34" charset="77"/>
              </a:defRPr>
            </a:lvl2pPr>
            <a:lvl3pPr marL="517922" indent="-171450">
              <a:spcBef>
                <a:spcPts val="150"/>
              </a:spcBef>
              <a:spcAft>
                <a:spcPts val="300"/>
              </a:spcAft>
              <a:buClr>
                <a:srgbClr val="00AEEF"/>
              </a:buClr>
              <a:buSzPct val="90000"/>
              <a:defRPr sz="1350" baseline="0">
                <a:solidFill>
                  <a:schemeClr val="bg1">
                    <a:lumMod val="65000"/>
                  </a:schemeClr>
                </a:solidFill>
                <a:latin typeface="Gill Sans MT" panose="020B0502020104020203" pitchFamily="34" charset="77"/>
              </a:defRPr>
            </a:lvl3pPr>
            <a:lvl4pPr marL="685800" indent="-167879">
              <a:spcBef>
                <a:spcPts val="150"/>
              </a:spcBef>
              <a:spcAft>
                <a:spcPts val="300"/>
              </a:spcAft>
              <a:buClr>
                <a:srgbClr val="00AEEF"/>
              </a:buClr>
              <a:buSzPct val="90000"/>
              <a:buFont typeface="Calibri" pitchFamily="34" charset="0"/>
              <a:buChar char="‐"/>
              <a:defRPr sz="1200" baseline="0">
                <a:solidFill>
                  <a:schemeClr val="bg1">
                    <a:lumMod val="65000"/>
                  </a:schemeClr>
                </a:solidFill>
                <a:latin typeface="Gill Sans MT" panose="020B0502020104020203" pitchFamily="34" charset="77"/>
              </a:defRPr>
            </a:lvl4pPr>
            <a:lvl5pPr marL="859631" indent="-173831">
              <a:spcBef>
                <a:spcPts val="150"/>
              </a:spcBef>
              <a:spcAft>
                <a:spcPts val="300"/>
              </a:spcAft>
              <a:buClr>
                <a:srgbClr val="00AEEF"/>
              </a:buClr>
              <a:buSzPct val="90000"/>
              <a:buFont typeface="Calibri" pitchFamily="34" charset="0"/>
              <a:buChar char="‐"/>
              <a:defRPr sz="1050" baseline="0">
                <a:solidFill>
                  <a:schemeClr val="bg1">
                    <a:lumMod val="65000"/>
                  </a:schemeClr>
                </a:solidFill>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87665D3E-55F0-774B-BB9B-6C67718C7E77}"/>
              </a:ext>
            </a:extLst>
          </p:cNvPr>
          <p:cNvSpPr>
            <a:spLocks noGrp="1"/>
          </p:cNvSpPr>
          <p:nvPr>
            <p:ph type="title"/>
          </p:nvPr>
        </p:nvSpPr>
        <p:spPr>
          <a:xfrm>
            <a:off x="304800" y="337298"/>
            <a:ext cx="8530958" cy="274320"/>
          </a:xfrm>
          <a:prstGeom prst="rect">
            <a:avLst/>
          </a:prstGeom>
        </p:spPr>
        <p:txBody>
          <a:bodyPr lIns="0" anchor="b">
            <a:noAutofit/>
          </a:bodyPr>
          <a:lstStyle>
            <a:lvl1pPr algn="l">
              <a:defRPr sz="2400" b="1">
                <a:solidFill>
                  <a:srgbClr val="0070C0"/>
                </a:solidFill>
                <a:latin typeface="Gill Sans MT" panose="020B0502020104020203" pitchFamily="34" charset="77"/>
              </a:defRPr>
            </a:lvl1pPr>
          </a:lstStyle>
          <a:p>
            <a:r>
              <a:rPr lang="en-US" dirty="0"/>
              <a:t>Click to edit Master title style</a:t>
            </a:r>
          </a:p>
        </p:txBody>
      </p:sp>
      <p:sp>
        <p:nvSpPr>
          <p:cNvPr id="23" name="Slide Number Placeholder 3">
            <a:extLst>
              <a:ext uri="{FF2B5EF4-FFF2-40B4-BE49-F238E27FC236}">
                <a16:creationId xmlns:a16="http://schemas.microsoft.com/office/drawing/2014/main" id="{02A15DF5-76EB-4490-9667-C71F91A82786}"/>
              </a:ext>
            </a:extLst>
          </p:cNvPr>
          <p:cNvSpPr txBox="1">
            <a:spLocks/>
          </p:cNvSpPr>
          <p:nvPr userDrawn="1"/>
        </p:nvSpPr>
        <p:spPr bwMode="auto">
          <a:xfrm flipH="1">
            <a:off x="301359" y="4844660"/>
            <a:ext cx="355600" cy="240506"/>
          </a:xfrm>
          <a:prstGeom prst="rect">
            <a:avLst/>
          </a:prstGeom>
          <a:noFill/>
          <a:ln w="9525">
            <a:noFill/>
            <a:miter lim="800000"/>
            <a:headEnd/>
            <a:tailEnd/>
          </a:ln>
        </p:spPr>
        <p:txBody>
          <a:bodyPr lIns="0" tIns="0" rIns="0" bIns="0"/>
          <a:lstStyle/>
          <a:p>
            <a:pPr algn="l"/>
            <a:r>
              <a:rPr lang="en-US" sz="600" dirty="0">
                <a:solidFill>
                  <a:srgbClr val="00AEEF"/>
                </a:solidFill>
                <a:latin typeface="Gill Sans MT" panose="020B0502020104020203" pitchFamily="34" charset="77"/>
                <a:cs typeface="Arial" pitchFamily="34" charset="0"/>
              </a:rPr>
              <a:t>Slide </a:t>
            </a:r>
            <a:fld id="{FFF824FF-5FA3-4935-85EA-2B9516965570}" type="slidenum">
              <a:rPr lang="en-US" sz="600" smtClean="0">
                <a:solidFill>
                  <a:srgbClr val="00AEEF"/>
                </a:solidFill>
                <a:latin typeface="Gill Sans MT" panose="020B0502020104020203" pitchFamily="34" charset="77"/>
                <a:cs typeface="Arial" pitchFamily="34" charset="0"/>
              </a:rPr>
              <a:pPr algn="l"/>
              <a:t>‹#›</a:t>
            </a:fld>
            <a:endParaRPr lang="en-US" sz="600" dirty="0">
              <a:solidFill>
                <a:srgbClr val="00AEEF"/>
              </a:solidFill>
              <a:latin typeface="Gill Sans MT" panose="020B0502020104020203" pitchFamily="34" charset="77"/>
              <a:cs typeface="Arial" pitchFamily="34" charset="0"/>
            </a:endParaRPr>
          </a:p>
        </p:txBody>
      </p:sp>
      <p:pic>
        <p:nvPicPr>
          <p:cNvPr id="12" name="Picture 11">
            <a:extLst>
              <a:ext uri="{FF2B5EF4-FFF2-40B4-BE49-F238E27FC236}">
                <a16:creationId xmlns:a16="http://schemas.microsoft.com/office/drawing/2014/main" id="{3A2067E4-B8D9-8D4B-9CF5-0631FC2B3A18}"/>
              </a:ext>
            </a:extLst>
          </p:cNvPr>
          <p:cNvPicPr>
            <a:picLocks/>
          </p:cNvPicPr>
          <p:nvPr userDrawn="1"/>
        </p:nvPicPr>
        <p:blipFill rotWithShape="1">
          <a:blip r:embed="rId2" cstate="screen">
            <a:extLst>
              <a:ext uri="{28A0092B-C50C-407E-A947-70E740481C1C}">
                <a14:useLocalDpi xmlns:a14="http://schemas.microsoft.com/office/drawing/2010/main"/>
              </a:ext>
            </a:extLst>
          </a:blip>
          <a:srcRect/>
          <a:stretch/>
        </p:blipFill>
        <p:spPr>
          <a:xfrm>
            <a:off x="2" y="0"/>
            <a:ext cx="9148572" cy="92845"/>
          </a:xfrm>
          <a:prstGeom prst="rect">
            <a:avLst/>
          </a:prstGeom>
          <a:gradFill>
            <a:gsLst>
              <a:gs pos="0">
                <a:srgbClr val="315EAB"/>
              </a:gs>
              <a:gs pos="25000">
                <a:srgbClr val="00AEEF"/>
              </a:gs>
              <a:gs pos="50000">
                <a:srgbClr val="EDF19C"/>
              </a:gs>
              <a:gs pos="75000">
                <a:srgbClr val="D7DF22">
                  <a:lumMod val="45000"/>
                  <a:lumOff val="55000"/>
                </a:srgbClr>
              </a:gs>
              <a:gs pos="100000">
                <a:srgbClr val="D7DF22">
                  <a:lumMod val="30000"/>
                  <a:lumOff val="70000"/>
                </a:srgbClr>
              </a:gs>
            </a:gsLst>
            <a:lin ang="0" scaled="1"/>
          </a:gradFill>
        </p:spPr>
      </p:pic>
      <p:pic>
        <p:nvPicPr>
          <p:cNvPr id="10" name="Picture 9">
            <a:extLst>
              <a:ext uri="{FF2B5EF4-FFF2-40B4-BE49-F238E27FC236}">
                <a16:creationId xmlns:a16="http://schemas.microsoft.com/office/drawing/2014/main" id="{59FE7F94-B953-4F4E-964B-B50AE550C764}"/>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7339666" y="4788980"/>
            <a:ext cx="1575731" cy="309272"/>
          </a:xfrm>
          <a:prstGeom prst="rect">
            <a:avLst/>
          </a:prstGeom>
        </p:spPr>
      </p:pic>
      <p:sp>
        <p:nvSpPr>
          <p:cNvPr id="11" name="Rectangle 10"/>
          <p:cNvSpPr/>
          <p:nvPr userDrawn="1"/>
        </p:nvSpPr>
        <p:spPr>
          <a:xfrm>
            <a:off x="656958" y="4564011"/>
            <a:ext cx="5105297" cy="646331"/>
          </a:xfrm>
          <a:prstGeom prst="rect">
            <a:avLst/>
          </a:prstGeom>
        </p:spPr>
        <p:txBody>
          <a:bodyPr wrap="square">
            <a:spAutoFit/>
          </a:bodyPr>
          <a:lstStyle/>
          <a:p>
            <a:r>
              <a:rPr lang="en-US" sz="900" dirty="0"/>
              <a:t>Distribution Statement C: Distribution authorized to U.S. Government agencies and their contractors only due to the inclusion of proprietary information and to prevent Premature Dissemination of potentially critical technological Information. Other requests for this document shall be referred to DARPA Public Release Center (PRC)via email at public_release_center@darpa.mil.</a:t>
            </a:r>
            <a:endParaRPr lang="en-US" sz="675" dirty="0">
              <a:solidFill>
                <a:prstClr val="black"/>
              </a:solidFill>
              <a:latin typeface="Arial Narrow" pitchFamily="34" charset="0"/>
            </a:endParaRPr>
          </a:p>
        </p:txBody>
      </p:sp>
      <p:pic>
        <p:nvPicPr>
          <p:cNvPr id="14" name="Picture 13" descr="Image result for virginia tech logo"/>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514728" y="4680853"/>
            <a:ext cx="824939" cy="389564"/>
          </a:xfrm>
          <a:prstGeom prst="rect">
            <a:avLst/>
          </a:prstGeom>
          <a:noFill/>
          <a:ln>
            <a:noFill/>
          </a:ln>
        </p:spPr>
      </p:pic>
      <p:pic>
        <p:nvPicPr>
          <p:cNvPr id="16" name="Picture 15" descr="Image result for UC irvine logo"/>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5762255" y="4590627"/>
            <a:ext cx="523869" cy="508066"/>
          </a:xfrm>
          <a:prstGeom prst="rect">
            <a:avLst/>
          </a:prstGeom>
          <a:noFill/>
          <a:ln>
            <a:noFill/>
          </a:ln>
        </p:spPr>
      </p:pic>
    </p:spTree>
    <p:extLst>
      <p:ext uri="{BB962C8B-B14F-4D97-AF65-F5344CB8AC3E}">
        <p14:creationId xmlns:p14="http://schemas.microsoft.com/office/powerpoint/2010/main" val="249155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4" name="Title 1"/>
          <p:cNvSpPr>
            <a:spLocks noGrp="1"/>
          </p:cNvSpPr>
          <p:nvPr>
            <p:ph type="title"/>
          </p:nvPr>
        </p:nvSpPr>
        <p:spPr>
          <a:xfrm>
            <a:off x="304800" y="337298"/>
            <a:ext cx="8530958" cy="274320"/>
          </a:xfrm>
          <a:prstGeom prst="rect">
            <a:avLst/>
          </a:prstGeom>
        </p:spPr>
        <p:txBody>
          <a:bodyPr lIns="0" anchor="b">
            <a:noAutofit/>
          </a:bodyPr>
          <a:lstStyle>
            <a:lvl1pPr algn="l">
              <a:defRPr sz="2400" b="1">
                <a:solidFill>
                  <a:srgbClr val="0070C0"/>
                </a:solidFill>
                <a:latin typeface="Gill Sans MT" panose="020B0502020104020203" pitchFamily="34" charset="77"/>
              </a:defRPr>
            </a:lvl1pPr>
          </a:lstStyle>
          <a:p>
            <a:r>
              <a:rPr lang="en-US" dirty="0"/>
              <a:t>Click to edit Master title style</a:t>
            </a:r>
          </a:p>
        </p:txBody>
      </p:sp>
      <p:sp>
        <p:nvSpPr>
          <p:cNvPr id="22" name="Slide Number Placeholder 3">
            <a:extLst>
              <a:ext uri="{FF2B5EF4-FFF2-40B4-BE49-F238E27FC236}">
                <a16:creationId xmlns:a16="http://schemas.microsoft.com/office/drawing/2014/main" id="{F4E8F01D-54CD-6549-B8A5-00BB40FABF0B}"/>
              </a:ext>
            </a:extLst>
          </p:cNvPr>
          <p:cNvSpPr txBox="1">
            <a:spLocks/>
          </p:cNvSpPr>
          <p:nvPr userDrawn="1"/>
        </p:nvSpPr>
        <p:spPr bwMode="auto">
          <a:xfrm flipH="1">
            <a:off x="301359" y="4844660"/>
            <a:ext cx="355600" cy="240506"/>
          </a:xfrm>
          <a:prstGeom prst="rect">
            <a:avLst/>
          </a:prstGeom>
          <a:noFill/>
          <a:ln w="9525">
            <a:noFill/>
            <a:miter lim="800000"/>
            <a:headEnd/>
            <a:tailEnd/>
          </a:ln>
        </p:spPr>
        <p:txBody>
          <a:bodyPr lIns="0" tIns="0" rIns="0" bIns="0"/>
          <a:lstStyle/>
          <a:p>
            <a:pPr algn="l"/>
            <a:r>
              <a:rPr lang="en-US" sz="600" dirty="0">
                <a:solidFill>
                  <a:srgbClr val="00AEEF"/>
                </a:solidFill>
                <a:latin typeface="Gill Sans MT" panose="020B0502020104020203" pitchFamily="34" charset="77"/>
                <a:cs typeface="Arial" pitchFamily="34" charset="0"/>
              </a:rPr>
              <a:t>Slide </a:t>
            </a:r>
            <a:fld id="{FFF824FF-5FA3-4935-85EA-2B9516965570}" type="slidenum">
              <a:rPr lang="en-US" sz="600" smtClean="0">
                <a:solidFill>
                  <a:srgbClr val="00AEEF"/>
                </a:solidFill>
                <a:latin typeface="Gill Sans MT" panose="020B0502020104020203" pitchFamily="34" charset="77"/>
                <a:cs typeface="Arial" pitchFamily="34" charset="0"/>
              </a:rPr>
              <a:pPr algn="l"/>
              <a:t>‹#›</a:t>
            </a:fld>
            <a:endParaRPr lang="en-US" sz="600" dirty="0">
              <a:solidFill>
                <a:srgbClr val="00AEEF"/>
              </a:solidFill>
              <a:latin typeface="Gill Sans MT" panose="020B0502020104020203" pitchFamily="34" charset="77"/>
              <a:cs typeface="Arial" pitchFamily="34" charset="0"/>
            </a:endParaRPr>
          </a:p>
        </p:txBody>
      </p:sp>
      <p:pic>
        <p:nvPicPr>
          <p:cNvPr id="11" name="Picture 10">
            <a:extLst>
              <a:ext uri="{FF2B5EF4-FFF2-40B4-BE49-F238E27FC236}">
                <a16:creationId xmlns:a16="http://schemas.microsoft.com/office/drawing/2014/main" id="{F17227DF-96FD-46B6-B68B-9CBE70F3602D}"/>
              </a:ext>
            </a:extLst>
          </p:cNvPr>
          <p:cNvPicPr>
            <a:picLocks/>
          </p:cNvPicPr>
          <p:nvPr userDrawn="1"/>
        </p:nvPicPr>
        <p:blipFill rotWithShape="1">
          <a:blip r:embed="rId2" cstate="screen">
            <a:extLst>
              <a:ext uri="{28A0092B-C50C-407E-A947-70E740481C1C}">
                <a14:useLocalDpi xmlns:a14="http://schemas.microsoft.com/office/drawing/2010/main"/>
              </a:ext>
            </a:extLst>
          </a:blip>
          <a:srcRect/>
          <a:stretch/>
        </p:blipFill>
        <p:spPr>
          <a:xfrm>
            <a:off x="2" y="0"/>
            <a:ext cx="9148572" cy="92845"/>
          </a:xfrm>
          <a:prstGeom prst="rect">
            <a:avLst/>
          </a:prstGeom>
          <a:gradFill>
            <a:gsLst>
              <a:gs pos="0">
                <a:srgbClr val="315EAB"/>
              </a:gs>
              <a:gs pos="25000">
                <a:srgbClr val="00AEEF"/>
              </a:gs>
              <a:gs pos="50000">
                <a:srgbClr val="EDF19C"/>
              </a:gs>
              <a:gs pos="75000">
                <a:srgbClr val="D7DF22">
                  <a:lumMod val="45000"/>
                  <a:lumOff val="55000"/>
                </a:srgbClr>
              </a:gs>
              <a:gs pos="100000">
                <a:srgbClr val="D7DF22">
                  <a:lumMod val="30000"/>
                  <a:lumOff val="70000"/>
                </a:srgbClr>
              </a:gs>
            </a:gsLst>
            <a:lin ang="0" scaled="1"/>
          </a:gradFill>
        </p:spPr>
      </p:pic>
      <p:pic>
        <p:nvPicPr>
          <p:cNvPr id="6" name="Picture 5">
            <a:extLst>
              <a:ext uri="{FF2B5EF4-FFF2-40B4-BE49-F238E27FC236}">
                <a16:creationId xmlns:a16="http://schemas.microsoft.com/office/drawing/2014/main" id="{6A86C29A-ADE2-45DC-8732-61B9743DB685}"/>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7339666" y="4788980"/>
            <a:ext cx="1575731" cy="309272"/>
          </a:xfrm>
          <a:prstGeom prst="rect">
            <a:avLst/>
          </a:prstGeom>
        </p:spPr>
      </p:pic>
      <p:sp>
        <p:nvSpPr>
          <p:cNvPr id="8" name="TextBox 7">
            <a:extLst>
              <a:ext uri="{FF2B5EF4-FFF2-40B4-BE49-F238E27FC236}">
                <a16:creationId xmlns:a16="http://schemas.microsoft.com/office/drawing/2014/main" id="{FE497914-D297-4A9E-B97E-CE9842BE7575}"/>
              </a:ext>
            </a:extLst>
          </p:cNvPr>
          <p:cNvSpPr txBox="1"/>
          <p:nvPr userDrawn="1"/>
        </p:nvSpPr>
        <p:spPr>
          <a:xfrm>
            <a:off x="2" y="4962289"/>
            <a:ext cx="9143999" cy="184666"/>
          </a:xfrm>
          <a:prstGeom prst="rect">
            <a:avLst/>
          </a:prstGeom>
          <a:noFill/>
        </p:spPr>
        <p:txBody>
          <a:bodyPr wrap="square" lIns="0" tIns="0" rIns="0" bIns="0" rtlCol="0">
            <a:spAutoFit/>
          </a:bodyPr>
          <a:lstStyle/>
          <a:p>
            <a:pPr algn="ctr"/>
            <a:r>
              <a:rPr lang="en-US" sz="600" b="1" kern="1200" dirty="0">
                <a:solidFill>
                  <a:schemeClr val="tx1"/>
                </a:solidFill>
                <a:effectLst/>
                <a:latin typeface="+mn-lt"/>
                <a:ea typeface="+mn-ea"/>
                <a:cs typeface="Arial" pitchFamily="34" charset="0"/>
              </a:rPr>
              <a:t>PERATON PROPRIETARY INFORMATION</a:t>
            </a:r>
          </a:p>
          <a:p>
            <a:pPr marL="0" marR="0" indent="0" algn="ctr" defTabSz="685800" rtl="0" eaLnBrk="1" fontAlgn="auto" latinLnBrk="0" hangingPunct="1">
              <a:lnSpc>
                <a:spcPct val="100000"/>
              </a:lnSpc>
              <a:spcBef>
                <a:spcPts val="0"/>
              </a:spcBef>
              <a:spcAft>
                <a:spcPts val="0"/>
              </a:spcAft>
              <a:buClrTx/>
              <a:buSzTx/>
              <a:buFontTx/>
              <a:buNone/>
              <a:tabLst/>
              <a:defRPr/>
            </a:pPr>
            <a:r>
              <a:rPr lang="en-US" sz="600" b="0" kern="1200" dirty="0">
                <a:solidFill>
                  <a:schemeClr val="tx1"/>
                </a:solidFill>
                <a:effectLst/>
                <a:latin typeface="+mn-lt"/>
                <a:ea typeface="+mn-ea"/>
                <a:cs typeface="Arial" pitchFamily="34" charset="0"/>
              </a:rPr>
              <a:t>The information in this document is proprietary to Peraton. It may not be used, reproduced, disclosed, or exported without the written approval of Peraton</a:t>
            </a:r>
            <a:r>
              <a:rPr lang="en-US" sz="450" b="0" kern="1200" dirty="0">
                <a:solidFill>
                  <a:schemeClr val="tx1"/>
                </a:solidFill>
                <a:effectLst/>
                <a:latin typeface="+mn-lt"/>
                <a:ea typeface="+mn-ea"/>
                <a:cs typeface="Arial" pitchFamily="34" charset="0"/>
              </a:rPr>
              <a:t>.</a:t>
            </a:r>
            <a:endParaRPr lang="en-US" sz="450" b="1" dirty="0">
              <a:solidFill>
                <a:schemeClr val="tx1"/>
              </a:solidFill>
              <a:latin typeface="+mn-lt"/>
              <a:cs typeface="Arial" pitchFamily="34" charset="0"/>
            </a:endParaRPr>
          </a:p>
        </p:txBody>
      </p:sp>
    </p:spTree>
    <p:extLst>
      <p:ext uri="{BB962C8B-B14F-4D97-AF65-F5344CB8AC3E}">
        <p14:creationId xmlns:p14="http://schemas.microsoft.com/office/powerpoint/2010/main" val="680257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11"/>
        <p:cNvGrpSpPr/>
        <p:nvPr/>
      </p:nvGrpSpPr>
      <p:grpSpPr>
        <a:xfrm>
          <a:off x="0" y="0"/>
          <a:ext cx="0" cy="0"/>
          <a:chOff x="0" y="0"/>
          <a:chExt cx="0" cy="0"/>
        </a:xfrm>
      </p:grpSpPr>
      <p:sp>
        <p:nvSpPr>
          <p:cNvPr id="12" name="Google Shape;12;p18"/>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8"/>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2400"/>
              <a:buNone/>
              <a:defRPr sz="1800"/>
            </a:lvl1pPr>
            <a:lvl2pPr lvl="1" algn="ctr">
              <a:lnSpc>
                <a:spcPct val="90000"/>
              </a:lnSpc>
              <a:spcBef>
                <a:spcPts val="375"/>
              </a:spcBef>
              <a:spcAft>
                <a:spcPts val="0"/>
              </a:spcAft>
              <a:buClr>
                <a:schemeClr val="dk1"/>
              </a:buClr>
              <a:buSzPts val="2000"/>
              <a:buNone/>
              <a:defRPr sz="1500"/>
            </a:lvl2pPr>
            <a:lvl3pPr lvl="2" algn="ctr">
              <a:lnSpc>
                <a:spcPct val="90000"/>
              </a:lnSpc>
              <a:spcBef>
                <a:spcPts val="375"/>
              </a:spcBef>
              <a:spcAft>
                <a:spcPts val="0"/>
              </a:spcAft>
              <a:buClr>
                <a:schemeClr val="dk1"/>
              </a:buClr>
              <a:buSzPts val="1800"/>
              <a:buNone/>
              <a:defRPr sz="1350"/>
            </a:lvl3pPr>
            <a:lvl4pPr lvl="3" algn="ctr">
              <a:lnSpc>
                <a:spcPct val="90000"/>
              </a:lnSpc>
              <a:spcBef>
                <a:spcPts val="375"/>
              </a:spcBef>
              <a:spcAft>
                <a:spcPts val="0"/>
              </a:spcAft>
              <a:buClr>
                <a:schemeClr val="dk1"/>
              </a:buClr>
              <a:buSzPts val="1600"/>
              <a:buNone/>
              <a:defRPr sz="1200"/>
            </a:lvl4pPr>
            <a:lvl5pPr lvl="4" algn="ctr">
              <a:lnSpc>
                <a:spcPct val="90000"/>
              </a:lnSpc>
              <a:spcBef>
                <a:spcPts val="375"/>
              </a:spcBef>
              <a:spcAft>
                <a:spcPts val="0"/>
              </a:spcAft>
              <a:buClr>
                <a:schemeClr val="dk1"/>
              </a:buClr>
              <a:buSzPts val="1600"/>
              <a:buNone/>
              <a:defRPr sz="1200"/>
            </a:lvl5pPr>
            <a:lvl6pPr lvl="5" algn="ctr">
              <a:lnSpc>
                <a:spcPct val="90000"/>
              </a:lnSpc>
              <a:spcBef>
                <a:spcPts val="375"/>
              </a:spcBef>
              <a:spcAft>
                <a:spcPts val="0"/>
              </a:spcAft>
              <a:buClr>
                <a:schemeClr val="dk1"/>
              </a:buClr>
              <a:buSzPts val="1600"/>
              <a:buNone/>
              <a:defRPr sz="1200"/>
            </a:lvl6pPr>
            <a:lvl7pPr lvl="6" algn="ctr">
              <a:lnSpc>
                <a:spcPct val="90000"/>
              </a:lnSpc>
              <a:spcBef>
                <a:spcPts val="375"/>
              </a:spcBef>
              <a:spcAft>
                <a:spcPts val="0"/>
              </a:spcAft>
              <a:buClr>
                <a:schemeClr val="dk1"/>
              </a:buClr>
              <a:buSzPts val="1600"/>
              <a:buNone/>
              <a:defRPr sz="1200"/>
            </a:lvl7pPr>
            <a:lvl8pPr lvl="7" algn="ctr">
              <a:lnSpc>
                <a:spcPct val="90000"/>
              </a:lnSpc>
              <a:spcBef>
                <a:spcPts val="375"/>
              </a:spcBef>
              <a:spcAft>
                <a:spcPts val="0"/>
              </a:spcAft>
              <a:buClr>
                <a:schemeClr val="dk1"/>
              </a:buClr>
              <a:buSzPts val="1600"/>
              <a:buNone/>
              <a:defRPr sz="1200"/>
            </a:lvl8pPr>
            <a:lvl9pPr lvl="8" algn="ctr">
              <a:lnSpc>
                <a:spcPct val="90000"/>
              </a:lnSpc>
              <a:spcBef>
                <a:spcPts val="375"/>
              </a:spcBef>
              <a:spcAft>
                <a:spcPts val="0"/>
              </a:spcAft>
              <a:buClr>
                <a:schemeClr val="dk1"/>
              </a:buClr>
              <a:buSzPts val="1600"/>
              <a:buNone/>
              <a:defRPr sz="1200"/>
            </a:lvl9pPr>
          </a:lstStyle>
          <a:p>
            <a:endParaRPr/>
          </a:p>
        </p:txBody>
      </p:sp>
      <p:sp>
        <p:nvSpPr>
          <p:cNvPr id="14" name="Google Shape;14;p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72802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F468AA-A67A-44A9-99FC-576A755584C8}"/>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6F0BCFC7-1061-4602-81B4-D5D7243200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B32B49-81CC-41AA-9D3D-7F07907F6196}"/>
              </a:ext>
            </a:extLst>
          </p:cNvPr>
          <p:cNvSpPr>
            <a:spLocks noGrp="1"/>
          </p:cNvSpPr>
          <p:nvPr>
            <p:ph type="sldNum" sz="quarter" idx="12"/>
          </p:nvPr>
        </p:nvSpPr>
        <p:spPr/>
        <p:txBody>
          <a:bodyPr/>
          <a:lstStyle/>
          <a:p>
            <a:fld id="{7F9833F9-9849-4AAE-8D48-940213BF75BB}" type="slidenum">
              <a:rPr lang="en-US" smtClean="0"/>
              <a:t>‹#›</a:t>
            </a:fld>
            <a:endParaRPr lang="en-US"/>
          </a:p>
        </p:txBody>
      </p:sp>
    </p:spTree>
    <p:extLst>
      <p:ext uri="{BB962C8B-B14F-4D97-AF65-F5344CB8AC3E}">
        <p14:creationId xmlns:p14="http://schemas.microsoft.com/office/powerpoint/2010/main" val="1959139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1800"/>
            </a:lvl1pPr>
          </a:lstStyle>
          <a:p>
            <a:r>
              <a:rPr lang="en-US" dirty="0"/>
              <a:t>Slide title</a:t>
            </a:r>
          </a:p>
        </p:txBody>
      </p:sp>
      <p:sp>
        <p:nvSpPr>
          <p:cNvPr id="5" name="Slide Number Placeholder 4"/>
          <p:cNvSpPr>
            <a:spLocks noGrp="1"/>
          </p:cNvSpPr>
          <p:nvPr>
            <p:ph type="sldNum" sz="quarter" idx="12"/>
          </p:nvPr>
        </p:nvSpPr>
        <p:spPr>
          <a:xfrm>
            <a:off x="8412482" y="4753595"/>
            <a:ext cx="366395" cy="180361"/>
          </a:xfrm>
        </p:spPr>
        <p:txBody>
          <a:bodyPr/>
          <a:lstStyle/>
          <a:p>
            <a:fld id="{146947CA-7B12-495D-B496-9F45B5C2FB61}" type="slidenum">
              <a:rPr lang="en-US" smtClean="0"/>
              <a:t>‹#›</a:t>
            </a:fld>
            <a:endParaRPr lang="en-US"/>
          </a:p>
        </p:txBody>
      </p:sp>
      <p:sp>
        <p:nvSpPr>
          <p:cNvPr id="8" name="Subtitle 2">
            <a:extLst>
              <a:ext uri="{FF2B5EF4-FFF2-40B4-BE49-F238E27FC236}">
                <a16:creationId xmlns:a16="http://schemas.microsoft.com/office/drawing/2014/main" id="{6703F22F-7549-4F6E-971F-F6D8EA986891}"/>
              </a:ext>
            </a:extLst>
          </p:cNvPr>
          <p:cNvSpPr>
            <a:spLocks noGrp="1"/>
          </p:cNvSpPr>
          <p:nvPr>
            <p:ph type="subTitle" idx="13" hasCustomPrompt="1"/>
          </p:nvPr>
        </p:nvSpPr>
        <p:spPr>
          <a:xfrm>
            <a:off x="365134" y="479578"/>
            <a:ext cx="5578467" cy="225096"/>
          </a:xfrm>
        </p:spPr>
        <p:txBody>
          <a:bodyPr tIns="9144" bIns="0">
            <a:noAutofit/>
          </a:bodyPr>
          <a:lstStyle>
            <a:lvl1pPr marL="0" indent="0" algn="l">
              <a:lnSpc>
                <a:spcPct val="100000"/>
              </a:lnSpc>
              <a:spcBef>
                <a:spcPts val="0"/>
              </a:spcBef>
              <a:buNone/>
              <a:defRPr sz="1000">
                <a:solidFill>
                  <a:srgbClr val="53565A"/>
                </a:solidFill>
                <a:latin typeface="+mj-lt"/>
              </a:defRPr>
            </a:lvl1pPr>
            <a:lvl2pPr marL="0" indent="0" algn="l">
              <a:lnSpc>
                <a:spcPct val="100000"/>
              </a:lnSpc>
              <a:spcBef>
                <a:spcPts val="0"/>
              </a:spcBef>
              <a:buNone/>
              <a:defRPr sz="900"/>
            </a:lvl2pPr>
            <a:lvl3pPr marL="0" indent="0" algn="l">
              <a:lnSpc>
                <a:spcPct val="100000"/>
              </a:lnSpc>
              <a:spcBef>
                <a:spcPts val="0"/>
              </a:spcBef>
              <a:buNone/>
              <a:defRPr sz="900"/>
            </a:lvl3pPr>
            <a:lvl4pPr marL="0" indent="0" algn="l">
              <a:lnSpc>
                <a:spcPct val="100000"/>
              </a:lnSpc>
              <a:spcBef>
                <a:spcPts val="0"/>
              </a:spcBef>
              <a:buNone/>
              <a:defRPr sz="900"/>
            </a:lvl4pPr>
            <a:lvl5pPr marL="0" indent="0" algn="l">
              <a:lnSpc>
                <a:spcPct val="100000"/>
              </a:lnSpc>
              <a:spcBef>
                <a:spcPts val="0"/>
              </a:spcBef>
              <a:buNone/>
              <a:defRPr sz="900"/>
            </a:lvl5pPr>
            <a:lvl6pPr marL="0" indent="0" algn="l">
              <a:lnSpc>
                <a:spcPct val="100000"/>
              </a:lnSpc>
              <a:spcBef>
                <a:spcPts val="0"/>
              </a:spcBef>
              <a:buNone/>
              <a:defRPr sz="900"/>
            </a:lvl6pPr>
            <a:lvl7pPr marL="0" indent="0" algn="l">
              <a:lnSpc>
                <a:spcPct val="100000"/>
              </a:lnSpc>
              <a:spcBef>
                <a:spcPts val="0"/>
              </a:spcBef>
              <a:buNone/>
              <a:defRPr sz="900"/>
            </a:lvl7pPr>
            <a:lvl8pPr marL="0" indent="0" algn="l">
              <a:lnSpc>
                <a:spcPct val="100000"/>
              </a:lnSpc>
              <a:spcBef>
                <a:spcPts val="0"/>
              </a:spcBef>
              <a:buNone/>
              <a:defRPr sz="900"/>
            </a:lvl8pPr>
            <a:lvl9pPr marL="0" indent="0" algn="l">
              <a:lnSpc>
                <a:spcPct val="100000"/>
              </a:lnSpc>
              <a:spcBef>
                <a:spcPts val="0"/>
              </a:spcBef>
              <a:buNone/>
              <a:defRPr sz="900"/>
            </a:lvl9pPr>
          </a:lstStyle>
          <a:p>
            <a:r>
              <a:rPr lang="en-US" dirty="0"/>
              <a:t>Optional subtitle</a:t>
            </a:r>
          </a:p>
        </p:txBody>
      </p:sp>
      <p:sp>
        <p:nvSpPr>
          <p:cNvPr id="9" name="Footer Placeholder 4">
            <a:extLst>
              <a:ext uri="{FF2B5EF4-FFF2-40B4-BE49-F238E27FC236}">
                <a16:creationId xmlns:a16="http://schemas.microsoft.com/office/drawing/2014/main" id="{2388BD97-AAE4-498F-BBE5-05BDEF1EE117}"/>
              </a:ext>
            </a:extLst>
          </p:cNvPr>
          <p:cNvSpPr>
            <a:spLocks noGrp="1"/>
          </p:cNvSpPr>
          <p:nvPr>
            <p:ph type="ftr" sz="quarter" idx="11"/>
          </p:nvPr>
        </p:nvSpPr>
        <p:spPr>
          <a:xfrm>
            <a:off x="2540005" y="4753422"/>
            <a:ext cx="4063997" cy="180362"/>
          </a:xfrm>
        </p:spPr>
        <p:txBody>
          <a:bodyPr/>
          <a:lstStyle/>
          <a:p>
            <a:endParaRPr lang="en-US" dirty="0"/>
          </a:p>
        </p:txBody>
      </p:sp>
    </p:spTree>
    <p:extLst>
      <p:ext uri="{BB962C8B-B14F-4D97-AF65-F5344CB8AC3E}">
        <p14:creationId xmlns:p14="http://schemas.microsoft.com/office/powerpoint/2010/main" val="3580701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Header White">
    <p:spTree>
      <p:nvGrpSpPr>
        <p:cNvPr id="1" name=""/>
        <p:cNvGrpSpPr/>
        <p:nvPr/>
      </p:nvGrpSpPr>
      <p:grpSpPr>
        <a:xfrm>
          <a:off x="0" y="0"/>
          <a:ext cx="0" cy="0"/>
          <a:chOff x="0" y="0"/>
          <a:chExt cx="0" cy="0"/>
        </a:xfrm>
      </p:grpSpPr>
      <p:sp>
        <p:nvSpPr>
          <p:cNvPr id="21" name="Slide Number Placeholder 5">
            <a:extLst>
              <a:ext uri="{FF2B5EF4-FFF2-40B4-BE49-F238E27FC236}">
                <a16:creationId xmlns:a16="http://schemas.microsoft.com/office/drawing/2014/main" id="{9A02CEB9-B371-2C46-86FE-3510283AA128}"/>
              </a:ext>
            </a:extLst>
          </p:cNvPr>
          <p:cNvSpPr>
            <a:spLocks noGrp="1"/>
          </p:cNvSpPr>
          <p:nvPr>
            <p:ph type="sldNum" sz="quarter" idx="4"/>
          </p:nvPr>
        </p:nvSpPr>
        <p:spPr>
          <a:xfrm>
            <a:off x="8412482" y="4753595"/>
            <a:ext cx="366395" cy="180361"/>
          </a:xfrm>
          <a:prstGeom prst="rect">
            <a:avLst/>
          </a:prstGeom>
        </p:spPr>
        <p:txBody>
          <a:bodyPr vert="horz" wrap="none" lIns="0" tIns="0" rIns="0" bIns="0" rtlCol="0" anchor="b" anchorCtr="0"/>
          <a:lstStyle>
            <a:lvl1pPr algn="r">
              <a:defRPr sz="600">
                <a:solidFill>
                  <a:schemeClr val="tx1"/>
                </a:solidFill>
                <a:latin typeface="+mn-lt"/>
              </a:defRPr>
            </a:lvl1pPr>
          </a:lstStyle>
          <a:p>
            <a:fld id="{146947CA-7B12-495D-B496-9F45B5C2FB61}" type="slidenum">
              <a:rPr lang="en-US" smtClean="0"/>
              <a:pPr/>
              <a:t>‹#›</a:t>
            </a:fld>
            <a:endParaRPr lang="en-US" dirty="0"/>
          </a:p>
        </p:txBody>
      </p:sp>
      <p:sp>
        <p:nvSpPr>
          <p:cNvPr id="6" name="Text Placeholder 2">
            <a:extLst>
              <a:ext uri="{FF2B5EF4-FFF2-40B4-BE49-F238E27FC236}">
                <a16:creationId xmlns:a16="http://schemas.microsoft.com/office/drawing/2014/main" id="{40C3F0AA-D94E-4AA0-BC11-3976433BE7C5}"/>
              </a:ext>
            </a:extLst>
          </p:cNvPr>
          <p:cNvSpPr>
            <a:spLocks noGrp="1"/>
          </p:cNvSpPr>
          <p:nvPr>
            <p:ph type="body" idx="1" hasCustomPrompt="1"/>
          </p:nvPr>
        </p:nvSpPr>
        <p:spPr>
          <a:xfrm>
            <a:off x="761998" y="2038357"/>
            <a:ext cx="7620003" cy="685799"/>
          </a:xfrm>
        </p:spPr>
        <p:txBody>
          <a:bodyPr>
            <a:noAutofit/>
          </a:bodyPr>
          <a:lstStyle>
            <a:lvl1pPr marL="0" indent="0">
              <a:spcBef>
                <a:spcPts val="0"/>
              </a:spcBef>
              <a:buNone/>
              <a:defRPr sz="1100">
                <a:solidFill>
                  <a:srgbClr val="53565A"/>
                </a:solidFill>
                <a:latin typeface="+mj-lt"/>
              </a:defRPr>
            </a:lvl1pPr>
            <a:lvl2pPr marL="0" indent="0">
              <a:spcBef>
                <a:spcPts val="0"/>
              </a:spcBef>
              <a:buNone/>
              <a:defRPr sz="1050">
                <a:solidFill>
                  <a:schemeClr val="tx1"/>
                </a:solidFill>
              </a:defRPr>
            </a:lvl2pPr>
            <a:lvl3pPr marL="0" indent="0">
              <a:spcBef>
                <a:spcPts val="0"/>
              </a:spcBef>
              <a:buNone/>
              <a:defRPr sz="1050">
                <a:solidFill>
                  <a:schemeClr val="tx1"/>
                </a:solidFill>
              </a:defRPr>
            </a:lvl3pPr>
            <a:lvl4pPr marL="0" indent="0">
              <a:spcBef>
                <a:spcPts val="0"/>
              </a:spcBef>
              <a:buNone/>
              <a:defRPr sz="1050">
                <a:solidFill>
                  <a:schemeClr val="tx1"/>
                </a:solidFill>
              </a:defRPr>
            </a:lvl4pPr>
            <a:lvl5pPr marL="0" indent="0">
              <a:spcBef>
                <a:spcPts val="0"/>
              </a:spcBef>
              <a:buNone/>
              <a:defRPr sz="1050">
                <a:solidFill>
                  <a:schemeClr val="tx1"/>
                </a:solidFill>
              </a:defRPr>
            </a:lvl5pPr>
            <a:lvl6pPr marL="0" indent="0">
              <a:spcBef>
                <a:spcPts val="0"/>
              </a:spcBef>
              <a:buNone/>
              <a:defRPr sz="1050">
                <a:solidFill>
                  <a:schemeClr val="tx1"/>
                </a:solidFill>
              </a:defRPr>
            </a:lvl6pPr>
            <a:lvl7pPr marL="0" indent="0">
              <a:spcBef>
                <a:spcPts val="0"/>
              </a:spcBef>
              <a:buNone/>
              <a:defRPr sz="1050">
                <a:solidFill>
                  <a:schemeClr val="tx1"/>
                </a:solidFill>
              </a:defRPr>
            </a:lvl7pPr>
            <a:lvl8pPr marL="0" indent="0">
              <a:spcBef>
                <a:spcPts val="0"/>
              </a:spcBef>
              <a:buNone/>
              <a:defRPr sz="1050">
                <a:solidFill>
                  <a:schemeClr val="tx1"/>
                </a:solidFill>
              </a:defRPr>
            </a:lvl8pPr>
            <a:lvl9pPr marL="0" indent="0">
              <a:spcBef>
                <a:spcPts val="0"/>
              </a:spcBef>
              <a:buNone/>
              <a:defRPr sz="1050">
                <a:solidFill>
                  <a:schemeClr val="tx1"/>
                </a:solidFill>
              </a:defRPr>
            </a:lvl9pPr>
          </a:lstStyle>
          <a:p>
            <a:pPr lvl="0"/>
            <a:r>
              <a:rPr lang="en-US" dirty="0"/>
              <a:t>Optional subtitle</a:t>
            </a:r>
          </a:p>
        </p:txBody>
      </p:sp>
      <p:sp>
        <p:nvSpPr>
          <p:cNvPr id="7" name="Title 1">
            <a:extLst>
              <a:ext uri="{FF2B5EF4-FFF2-40B4-BE49-F238E27FC236}">
                <a16:creationId xmlns:a16="http://schemas.microsoft.com/office/drawing/2014/main" id="{ACB04198-4272-4D08-AAFC-B128B76F4F1F}"/>
              </a:ext>
            </a:extLst>
          </p:cNvPr>
          <p:cNvSpPr>
            <a:spLocks noGrp="1"/>
          </p:cNvSpPr>
          <p:nvPr>
            <p:ph type="title" hasCustomPrompt="1"/>
          </p:nvPr>
        </p:nvSpPr>
        <p:spPr>
          <a:xfrm>
            <a:off x="762002" y="779848"/>
            <a:ext cx="7620003" cy="1098855"/>
          </a:xfrm>
        </p:spPr>
        <p:txBody>
          <a:bodyPr anchor="b"/>
          <a:lstStyle>
            <a:lvl1pPr>
              <a:lnSpc>
                <a:spcPct val="90000"/>
              </a:lnSpc>
              <a:defRPr sz="2400" cap="none" spc="0" baseline="0">
                <a:solidFill>
                  <a:schemeClr val="tx1"/>
                </a:solidFill>
              </a:defRPr>
            </a:lvl1pPr>
          </a:lstStyle>
          <a:p>
            <a:r>
              <a:rPr lang="en-US" dirty="0"/>
              <a:t>Section Header Title</a:t>
            </a:r>
          </a:p>
        </p:txBody>
      </p:sp>
      <p:sp>
        <p:nvSpPr>
          <p:cNvPr id="2" name="Rectangle 1"/>
          <p:cNvSpPr/>
          <p:nvPr userDrawn="1"/>
        </p:nvSpPr>
        <p:spPr>
          <a:xfrm>
            <a:off x="3083083" y="2433250"/>
            <a:ext cx="3023072" cy="300082"/>
          </a:xfrm>
          <a:prstGeom prst="rect">
            <a:avLst/>
          </a:prstGeom>
        </p:spPr>
        <p:txBody>
          <a:bodyPr wrap="none">
            <a:spAutoFit/>
          </a:bodyPr>
          <a:lstStyle/>
          <a:p>
            <a:r>
              <a:rPr kumimoji="0" lang="en-US" sz="1350" b="0" i="0" u="none" strike="noStrike" kern="1200" cap="none" spc="-52" normalizeH="0" noProof="0" dirty="0">
                <a:ln>
                  <a:noFill/>
                </a:ln>
                <a:solidFill>
                  <a:schemeClr val="bg1"/>
                </a:solidFill>
                <a:effectLst/>
                <a:uLnTx/>
                <a:uFillTx/>
                <a:latin typeface="Arial Black"/>
              </a:rPr>
              <a:t>SEDIMENT Scalable Encryption </a:t>
            </a:r>
            <a:endParaRPr lang="en-US" sz="1013" dirty="0"/>
          </a:p>
        </p:txBody>
      </p:sp>
      <p:sp>
        <p:nvSpPr>
          <p:cNvPr id="3" name="Rectangle 2"/>
          <p:cNvSpPr/>
          <p:nvPr userDrawn="1"/>
        </p:nvSpPr>
        <p:spPr>
          <a:xfrm>
            <a:off x="942110" y="4669442"/>
            <a:ext cx="7439891" cy="507831"/>
          </a:xfrm>
          <a:prstGeom prst="rect">
            <a:avLst/>
          </a:prstGeom>
        </p:spPr>
        <p:txBody>
          <a:bodyPr wrap="square">
            <a:spAutoFit/>
          </a:bodyPr>
          <a:lstStyle/>
          <a:p>
            <a:r>
              <a:rPr lang="en-US" sz="900" dirty="0"/>
              <a:t>Distribution Statement C: Distribution authorized to U.S. Government agencies and their contractors only due to the inclusion of proprietary information and to prevent Premature Dissemination of potentially critical technological Information. Other requests for this document shall be referred to DARPA Public Release Center (PRC)via email at public_release_center@darpa.mil.</a:t>
            </a:r>
            <a:endParaRPr lang="en-US" sz="900" dirty="0">
              <a:solidFill>
                <a:prstClr val="black"/>
              </a:solidFill>
              <a:latin typeface="Arial Narrow" pitchFamily="34" charset="0"/>
            </a:endParaRPr>
          </a:p>
        </p:txBody>
      </p:sp>
    </p:spTree>
    <p:extLst>
      <p:ext uri="{BB962C8B-B14F-4D97-AF65-F5344CB8AC3E}">
        <p14:creationId xmlns:p14="http://schemas.microsoft.com/office/powerpoint/2010/main" val="42307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5551629"/>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1" r:id="rId9"/>
    <p:sldLayoutId id="2147483702" r:id="rId10"/>
    <p:sldLayoutId id="2147483703" r:id="rId11"/>
    <p:sldLayoutId id="2147483705" r:id="rId12"/>
    <p:sldLayoutId id="2147483706" r:id="rId13"/>
    <p:sldLayoutId id="2147483707" r:id="rId14"/>
    <p:sldLayoutId id="2147483708" r:id="rId15"/>
    <p:sldLayoutId id="2147483709" r:id="rId16"/>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748176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https://kubearmor.io/" TargetMode="External"/><Relationship Id="rId2" Type="http://schemas.openxmlformats.org/officeDocument/2006/relationships/image" Target="../media/image11.png"/><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networkbuilders.intel.com/commercial-applications/accuknox'" TargetMode="External"/><Relationship Id="rId2" Type="http://schemas.openxmlformats.org/officeDocument/2006/relationships/hyperlink" Target="https://open-horizon.github.io/docs/kubearmor-integration/docs/README/" TargetMode="Externa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CEE672-0A5A-49E6-9E98-3F1461FCB031}"/>
              </a:ext>
            </a:extLst>
          </p:cNvPr>
          <p:cNvSpPr>
            <a:spLocks noGrp="1"/>
          </p:cNvSpPr>
          <p:nvPr>
            <p:ph idx="1"/>
          </p:nvPr>
        </p:nvSpPr>
        <p:spPr>
          <a:xfrm>
            <a:off x="301358" y="615888"/>
            <a:ext cx="4206240" cy="4206240"/>
          </a:xfrm>
        </p:spPr>
        <p:txBody>
          <a:bodyPr anchor="ctr">
            <a:normAutofit/>
          </a:bodyPr>
          <a:lstStyle/>
          <a:p>
            <a:r>
              <a:rPr lang="en-US" dirty="0"/>
              <a:t>Problem Statement</a:t>
            </a:r>
          </a:p>
          <a:p>
            <a:pPr lvl="1"/>
            <a:r>
              <a:rPr lang="en-US" dirty="0"/>
              <a:t>Container Isolation, hardening</a:t>
            </a:r>
          </a:p>
          <a:p>
            <a:pPr lvl="1"/>
            <a:r>
              <a:rPr lang="en-US" dirty="0"/>
              <a:t>Dev/DevOps needs an understanding of the apps behavior.</a:t>
            </a:r>
          </a:p>
          <a:p>
            <a:pPr lvl="1"/>
            <a:r>
              <a:rPr lang="en-US" dirty="0"/>
              <a:t>Harden workloads based on known patterns</a:t>
            </a:r>
          </a:p>
          <a:p>
            <a:pPr lvl="1"/>
            <a:r>
              <a:rPr lang="en-US" dirty="0"/>
              <a:t>Least permissive policy settings. Ability to protect from 0days</a:t>
            </a:r>
          </a:p>
        </p:txBody>
      </p:sp>
      <p:sp>
        <p:nvSpPr>
          <p:cNvPr id="3" name="Title 2">
            <a:extLst>
              <a:ext uri="{FF2B5EF4-FFF2-40B4-BE49-F238E27FC236}">
                <a16:creationId xmlns:a16="http://schemas.microsoft.com/office/drawing/2014/main" id="{3EDDBEE2-DC9C-4660-9661-B292F34C3790}"/>
              </a:ext>
            </a:extLst>
          </p:cNvPr>
          <p:cNvSpPr>
            <a:spLocks noGrp="1"/>
          </p:cNvSpPr>
          <p:nvPr>
            <p:ph type="title"/>
          </p:nvPr>
        </p:nvSpPr>
        <p:spPr/>
        <p:txBody>
          <a:bodyPr/>
          <a:lstStyle/>
          <a:p>
            <a:r>
              <a:rPr lang="en-US" dirty="0"/>
              <a:t>Security Enforcement with KubeArmor</a:t>
            </a:r>
          </a:p>
        </p:txBody>
      </p:sp>
      <p:pic>
        <p:nvPicPr>
          <p:cNvPr id="4" name="Picture 2" descr="sediment.png">
            <a:extLst>
              <a:ext uri="{FF2B5EF4-FFF2-40B4-BE49-F238E27FC236}">
                <a16:creationId xmlns:a16="http://schemas.microsoft.com/office/drawing/2014/main" id="{0FEB5D16-768B-4086-8EE5-EE2A0B8602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7265" y="971550"/>
            <a:ext cx="4778552" cy="3581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0B659F2-7908-48F7-9BF7-727BDAB6BD7D}"/>
              </a:ext>
            </a:extLst>
          </p:cNvPr>
          <p:cNvSpPr/>
          <p:nvPr/>
        </p:nvSpPr>
        <p:spPr>
          <a:xfrm>
            <a:off x="5943600" y="895350"/>
            <a:ext cx="2971800" cy="3657600"/>
          </a:xfrm>
          <a:prstGeom prst="rect">
            <a:avLst/>
          </a:prstGeom>
          <a:solidFill>
            <a:schemeClr val="accent6">
              <a:lumMod val="20000"/>
              <a:lumOff val="80000"/>
              <a:alpha val="3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7637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53556A-873D-9550-8C82-CA09E420143D}"/>
              </a:ext>
            </a:extLst>
          </p:cNvPr>
          <p:cNvSpPr>
            <a:spLocks noGrp="1"/>
          </p:cNvSpPr>
          <p:nvPr>
            <p:ph type="title"/>
          </p:nvPr>
        </p:nvSpPr>
        <p:spPr/>
        <p:txBody>
          <a:bodyPr/>
          <a:lstStyle/>
          <a:p>
            <a:r>
              <a:rPr lang="en-IN" dirty="0"/>
              <a:t>KubeArmor</a:t>
            </a:r>
          </a:p>
        </p:txBody>
      </p:sp>
      <p:pic>
        <p:nvPicPr>
          <p:cNvPr id="2065" name="Picture 17">
            <a:extLst>
              <a:ext uri="{FF2B5EF4-FFF2-40B4-BE49-F238E27FC236}">
                <a16:creationId xmlns:a16="http://schemas.microsoft.com/office/drawing/2014/main" id="{D8787C4C-6FD0-32AB-A05F-4338DFBE87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79" y="1047750"/>
            <a:ext cx="6934200" cy="3675366"/>
          </a:xfrm>
          <a:prstGeom prst="rect">
            <a:avLst/>
          </a:prstGeom>
          <a:noFill/>
          <a:extLst>
            <a:ext uri="{909E8E84-426E-40DD-AFC4-6F175D3DCCD1}">
              <a14:hiddenFill xmlns:a14="http://schemas.microsoft.com/office/drawing/2010/main">
                <a:solidFill>
                  <a:srgbClr val="FFFFFF"/>
                </a:solidFill>
              </a14:hiddenFill>
            </a:ext>
          </a:extLst>
        </p:spPr>
      </p:pic>
      <p:sp>
        <p:nvSpPr>
          <p:cNvPr id="10" name="Speech Bubble: Rectangle with Corners Rounded 9">
            <a:extLst>
              <a:ext uri="{FF2B5EF4-FFF2-40B4-BE49-F238E27FC236}">
                <a16:creationId xmlns:a16="http://schemas.microsoft.com/office/drawing/2014/main" id="{82D9DFBC-7B81-DF42-B27A-F450FFAAF2A1}"/>
              </a:ext>
            </a:extLst>
          </p:cNvPr>
          <p:cNvSpPr/>
          <p:nvPr/>
        </p:nvSpPr>
        <p:spPr>
          <a:xfrm>
            <a:off x="7010400" y="3181350"/>
            <a:ext cx="1676400" cy="612648"/>
          </a:xfrm>
          <a:prstGeom prst="wedgeRoundRectCallout">
            <a:avLst>
              <a:gd name="adj1" fmla="val -89015"/>
              <a:gd name="adj2" fmla="val -39964"/>
              <a:gd name="adj3" fmla="val 16667"/>
            </a:avLst>
          </a:prstGeom>
          <a:ln>
            <a:prstDash val="dash"/>
          </a:ln>
        </p:spPr>
        <p:style>
          <a:lnRef idx="1">
            <a:schemeClr val="accent3"/>
          </a:lnRef>
          <a:fillRef idx="2">
            <a:schemeClr val="accent3"/>
          </a:fillRef>
          <a:effectRef idx="1">
            <a:schemeClr val="accent3"/>
          </a:effectRef>
          <a:fontRef idx="minor">
            <a:schemeClr val="dk1"/>
          </a:fontRef>
        </p:style>
        <p:txBody>
          <a:bodyPr rtlCol="0" anchor="ctr"/>
          <a:lstStyle/>
          <a:p>
            <a:pPr algn="ctr" rtl="0">
              <a:spcBef>
                <a:spcPts val="0"/>
              </a:spcBef>
              <a:spcAft>
                <a:spcPts val="0"/>
              </a:spcAft>
            </a:pPr>
            <a:r>
              <a:rPr lang="en-US" sz="1200" b="0" i="0" u="none" strike="noStrike" dirty="0">
                <a:solidFill>
                  <a:srgbClr val="000000"/>
                </a:solidFill>
                <a:effectLst/>
                <a:latin typeface="Oswald" panose="00000500000000000000" pitchFamily="2" charset="0"/>
              </a:rPr>
              <a:t>Use of eBPF to knit kernel events with k8s metadata</a:t>
            </a:r>
            <a:endParaRPr lang="en-US" sz="1050" b="0" dirty="0">
              <a:effectLst/>
            </a:endParaRPr>
          </a:p>
        </p:txBody>
      </p:sp>
      <p:sp>
        <p:nvSpPr>
          <p:cNvPr id="11" name="Speech Bubble: Rectangle with Corners Rounded 10">
            <a:extLst>
              <a:ext uri="{FF2B5EF4-FFF2-40B4-BE49-F238E27FC236}">
                <a16:creationId xmlns:a16="http://schemas.microsoft.com/office/drawing/2014/main" id="{6942F832-994A-EC93-D67C-912C0537AD6D}"/>
              </a:ext>
            </a:extLst>
          </p:cNvPr>
          <p:cNvSpPr/>
          <p:nvPr/>
        </p:nvSpPr>
        <p:spPr>
          <a:xfrm>
            <a:off x="6858000" y="3923806"/>
            <a:ext cx="1143000" cy="306324"/>
          </a:xfrm>
          <a:prstGeom prst="wedgeRoundRectCallout">
            <a:avLst>
              <a:gd name="adj1" fmla="val -193056"/>
              <a:gd name="adj2" fmla="val -92084"/>
              <a:gd name="adj3" fmla="val 16667"/>
            </a:avLst>
          </a:prstGeom>
          <a:ln>
            <a:prstDash val="dash"/>
          </a:ln>
        </p:spPr>
        <p:style>
          <a:lnRef idx="1">
            <a:schemeClr val="accent3"/>
          </a:lnRef>
          <a:fillRef idx="2">
            <a:schemeClr val="accent3"/>
          </a:fillRef>
          <a:effectRef idx="1">
            <a:schemeClr val="accent3"/>
          </a:effectRef>
          <a:fontRef idx="minor">
            <a:schemeClr val="dk1"/>
          </a:fontRef>
        </p:style>
        <p:txBody>
          <a:bodyPr rtlCol="0" anchor="ctr"/>
          <a:lstStyle/>
          <a:p>
            <a:pPr algn="ctr" rtl="0">
              <a:spcBef>
                <a:spcPts val="0"/>
              </a:spcBef>
              <a:spcAft>
                <a:spcPts val="0"/>
              </a:spcAft>
            </a:pPr>
            <a:r>
              <a:rPr lang="en-US" sz="1200" b="0" i="0" u="none" strike="noStrike" dirty="0">
                <a:solidFill>
                  <a:srgbClr val="000000"/>
                </a:solidFill>
                <a:effectLst/>
                <a:latin typeface="Oswald" panose="00000500000000000000" pitchFamily="2" charset="0"/>
              </a:rPr>
              <a:t>Inline Mitigation</a:t>
            </a:r>
            <a:endParaRPr lang="en-US" sz="1050" b="0" dirty="0">
              <a:effectLst/>
            </a:endParaRPr>
          </a:p>
        </p:txBody>
      </p:sp>
      <p:sp>
        <p:nvSpPr>
          <p:cNvPr id="13" name="TextBox 12">
            <a:extLst>
              <a:ext uri="{FF2B5EF4-FFF2-40B4-BE49-F238E27FC236}">
                <a16:creationId xmlns:a16="http://schemas.microsoft.com/office/drawing/2014/main" id="{B1529781-60BD-2A3B-0ADA-02B1FF5E1BCE}"/>
              </a:ext>
            </a:extLst>
          </p:cNvPr>
          <p:cNvSpPr txBox="1"/>
          <p:nvPr/>
        </p:nvSpPr>
        <p:spPr>
          <a:xfrm>
            <a:off x="6553200" y="4622091"/>
            <a:ext cx="2492828" cy="461665"/>
          </a:xfrm>
          <a:prstGeom prst="rect">
            <a:avLst/>
          </a:prstGeom>
          <a:noFill/>
        </p:spPr>
        <p:txBody>
          <a:bodyPr wrap="square">
            <a:spAutoFit/>
          </a:bodyPr>
          <a:lstStyle/>
          <a:p>
            <a:pPr algn="r" rtl="0">
              <a:spcBef>
                <a:spcPts val="0"/>
              </a:spcBef>
              <a:spcAft>
                <a:spcPts val="0"/>
              </a:spcAft>
            </a:pPr>
            <a:r>
              <a:rPr lang="en-IN" sz="1200" b="0" i="0" u="none" strike="noStrike" dirty="0">
                <a:solidFill>
                  <a:srgbClr val="000000"/>
                </a:solidFill>
                <a:effectLst/>
                <a:latin typeface="Roboto" panose="02000000000000000000" pitchFamily="2" charset="0"/>
              </a:rPr>
              <a:t>https://github.com/kubearmor/</a:t>
            </a:r>
            <a:endParaRPr lang="en-IN" sz="1200" b="0" dirty="0">
              <a:effectLst/>
            </a:endParaRPr>
          </a:p>
          <a:p>
            <a:pPr algn="r" rtl="0">
              <a:spcBef>
                <a:spcPts val="0"/>
              </a:spcBef>
              <a:spcAft>
                <a:spcPts val="0"/>
              </a:spcAft>
            </a:pPr>
            <a:r>
              <a:rPr lang="en-IN" sz="1200" b="0" i="0" u="sng" strike="noStrike" dirty="0">
                <a:solidFill>
                  <a:srgbClr val="0097A7"/>
                </a:solidFill>
                <a:effectLst/>
                <a:latin typeface="Arial" panose="020B0604020202020204" pitchFamily="34" charset="0"/>
                <a:hlinkClick r:id="rId3"/>
              </a:rPr>
              <a:t>kubearmor.io</a:t>
            </a:r>
            <a:endParaRPr lang="en-IN" sz="1200" b="0" dirty="0">
              <a:effectLst/>
            </a:endParaRPr>
          </a:p>
        </p:txBody>
      </p:sp>
      <p:pic>
        <p:nvPicPr>
          <p:cNvPr id="2067" name="Picture 19">
            <a:extLst>
              <a:ext uri="{FF2B5EF4-FFF2-40B4-BE49-F238E27FC236}">
                <a16:creationId xmlns:a16="http://schemas.microsoft.com/office/drawing/2014/main" id="{CFE1ABC4-68B6-BFD5-5566-C0AAE0922E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5886" y="780522"/>
            <a:ext cx="1981200" cy="446114"/>
          </a:xfrm>
          <a:prstGeom prst="rect">
            <a:avLst/>
          </a:prstGeom>
          <a:noFill/>
          <a:extLst>
            <a:ext uri="{909E8E84-426E-40DD-AFC4-6F175D3DCCD1}">
              <a14:hiddenFill xmlns:a14="http://schemas.microsoft.com/office/drawing/2010/main">
                <a:solidFill>
                  <a:srgbClr val="FFFFFF"/>
                </a:solidFill>
              </a14:hiddenFill>
            </a:ext>
          </a:extLst>
        </p:spPr>
      </p:pic>
      <p:sp>
        <p:nvSpPr>
          <p:cNvPr id="14" name="Speech Bubble: Rectangle with Corners Rounded 13">
            <a:extLst>
              <a:ext uri="{FF2B5EF4-FFF2-40B4-BE49-F238E27FC236}">
                <a16:creationId xmlns:a16="http://schemas.microsoft.com/office/drawing/2014/main" id="{CE8478C6-7C00-DA0A-AB15-373A57681FBE}"/>
              </a:ext>
            </a:extLst>
          </p:cNvPr>
          <p:cNvSpPr/>
          <p:nvPr/>
        </p:nvSpPr>
        <p:spPr>
          <a:xfrm>
            <a:off x="1524000" y="4019550"/>
            <a:ext cx="1143000" cy="458724"/>
          </a:xfrm>
          <a:prstGeom prst="wedgeRoundRectCallout">
            <a:avLst>
              <a:gd name="adj1" fmla="val 118056"/>
              <a:gd name="adj2" fmla="val -100250"/>
              <a:gd name="adj3" fmla="val 16667"/>
            </a:avLst>
          </a:prstGeom>
          <a:ln>
            <a:prstDash val="dash"/>
          </a:ln>
        </p:spPr>
        <p:style>
          <a:lnRef idx="1">
            <a:schemeClr val="accent3"/>
          </a:lnRef>
          <a:fillRef idx="2">
            <a:schemeClr val="accent3"/>
          </a:fillRef>
          <a:effectRef idx="1">
            <a:schemeClr val="accent3"/>
          </a:effectRef>
          <a:fontRef idx="minor">
            <a:schemeClr val="dk1"/>
          </a:fontRef>
        </p:style>
        <p:txBody>
          <a:bodyPr rtlCol="0" anchor="ctr"/>
          <a:lstStyle/>
          <a:p>
            <a:pPr algn="ctr" rtl="0">
              <a:spcBef>
                <a:spcPts val="0"/>
              </a:spcBef>
              <a:spcAft>
                <a:spcPts val="0"/>
              </a:spcAft>
            </a:pPr>
            <a:r>
              <a:rPr lang="en-US" sz="1200" b="0" i="0" u="none" strike="noStrike" dirty="0">
                <a:solidFill>
                  <a:srgbClr val="000000"/>
                </a:solidFill>
                <a:effectLst/>
                <a:latin typeface="Oswald" panose="00000500000000000000" pitchFamily="2" charset="0"/>
              </a:rPr>
              <a:t>LSMs for policy enforcement</a:t>
            </a:r>
            <a:endParaRPr lang="en-US" sz="1050" b="0" dirty="0">
              <a:effectLst/>
            </a:endParaRPr>
          </a:p>
        </p:txBody>
      </p:sp>
    </p:spTree>
    <p:extLst>
      <p:ext uri="{BB962C8B-B14F-4D97-AF65-F5344CB8AC3E}">
        <p14:creationId xmlns:p14="http://schemas.microsoft.com/office/powerpoint/2010/main" val="2927019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CEE672-0A5A-49E6-9E98-3F1461FCB031}"/>
              </a:ext>
            </a:extLst>
          </p:cNvPr>
          <p:cNvSpPr>
            <a:spLocks noGrp="1"/>
          </p:cNvSpPr>
          <p:nvPr>
            <p:ph idx="1"/>
          </p:nvPr>
        </p:nvSpPr>
        <p:spPr>
          <a:xfrm>
            <a:off x="301358" y="1809750"/>
            <a:ext cx="8385442" cy="3012378"/>
          </a:xfrm>
        </p:spPr>
        <p:txBody>
          <a:bodyPr>
            <a:normAutofit lnSpcReduction="10000"/>
          </a:bodyPr>
          <a:lstStyle/>
          <a:p>
            <a:r>
              <a:rPr lang="en-US" dirty="0"/>
              <a:t>Visibility into SEDIMENT application behavior</a:t>
            </a:r>
          </a:p>
          <a:p>
            <a:pPr lvl="1"/>
            <a:r>
              <a:rPr lang="en-US" dirty="0"/>
              <a:t>Identify the process forking behavior of the application</a:t>
            </a:r>
          </a:p>
          <a:p>
            <a:pPr lvl="1"/>
            <a:r>
              <a:rPr lang="en-US" dirty="0"/>
              <a:t>Identify sensitive asset access of SEDIMENT</a:t>
            </a:r>
          </a:p>
          <a:p>
            <a:pPr lvl="1"/>
            <a:r>
              <a:rPr lang="en-US" dirty="0"/>
              <a:t>Identify network access required by SEDIMENT</a:t>
            </a:r>
          </a:p>
          <a:p>
            <a:endParaRPr lang="en-US" dirty="0"/>
          </a:p>
          <a:p>
            <a:r>
              <a:rPr lang="en-US" dirty="0"/>
              <a:t>Protection policies for Gateway deploying SEDIMENT Verifier.</a:t>
            </a:r>
          </a:p>
          <a:p>
            <a:pPr lvl="1"/>
            <a:r>
              <a:rPr lang="en-US" dirty="0"/>
              <a:t>Process Whitelisting: Do not allow processes to execute within SEDIMENT container outside of the given spec.</a:t>
            </a:r>
          </a:p>
          <a:p>
            <a:pPr lvl="1"/>
            <a:r>
              <a:rPr lang="en-US" dirty="0"/>
              <a:t>Network Access: Only allow SEDIMENT binaries to use the network primitives</a:t>
            </a:r>
          </a:p>
          <a:p>
            <a:pPr lvl="1"/>
            <a:r>
              <a:rPr lang="en-US" dirty="0"/>
              <a:t>Check SEDIMENT configuration files and create a security net around SEDIMENT’s sensitive assets.</a:t>
            </a:r>
          </a:p>
          <a:p>
            <a:pPr lvl="1"/>
            <a:r>
              <a:rPr lang="en-US" dirty="0"/>
              <a:t>Use host hardening policies to protect host.</a:t>
            </a:r>
          </a:p>
        </p:txBody>
      </p:sp>
      <p:sp>
        <p:nvSpPr>
          <p:cNvPr id="3" name="Title 2">
            <a:extLst>
              <a:ext uri="{FF2B5EF4-FFF2-40B4-BE49-F238E27FC236}">
                <a16:creationId xmlns:a16="http://schemas.microsoft.com/office/drawing/2014/main" id="{3EDDBEE2-DC9C-4660-9661-B292F34C3790}"/>
              </a:ext>
            </a:extLst>
          </p:cNvPr>
          <p:cNvSpPr>
            <a:spLocks noGrp="1"/>
          </p:cNvSpPr>
          <p:nvPr>
            <p:ph type="title"/>
          </p:nvPr>
        </p:nvSpPr>
        <p:spPr/>
        <p:txBody>
          <a:bodyPr/>
          <a:lstStyle/>
          <a:p>
            <a:r>
              <a:rPr lang="en-US" dirty="0"/>
              <a:t>Securing SEDIMENT with KubeArmor</a:t>
            </a:r>
          </a:p>
        </p:txBody>
      </p:sp>
      <p:sp>
        <p:nvSpPr>
          <p:cNvPr id="4" name="Google Shape;119;p11">
            <a:extLst>
              <a:ext uri="{FF2B5EF4-FFF2-40B4-BE49-F238E27FC236}">
                <a16:creationId xmlns:a16="http://schemas.microsoft.com/office/drawing/2014/main" id="{CAB44BAD-F72D-7463-2599-0C88F45EDB55}"/>
              </a:ext>
            </a:extLst>
          </p:cNvPr>
          <p:cNvSpPr/>
          <p:nvPr/>
        </p:nvSpPr>
        <p:spPr>
          <a:xfrm>
            <a:off x="1447800" y="948437"/>
            <a:ext cx="1813800" cy="488504"/>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r>
              <a:rPr lang="en" dirty="0"/>
              <a:t>App Behavior</a:t>
            </a:r>
            <a:endParaRPr sz="1400" b="0" i="0" u="none" strike="noStrike" cap="none" dirty="0">
              <a:solidFill>
                <a:srgbClr val="000000"/>
              </a:solidFill>
              <a:latin typeface="Arial"/>
              <a:ea typeface="Arial"/>
              <a:cs typeface="Arial"/>
              <a:sym typeface="Arial"/>
            </a:endParaRPr>
          </a:p>
        </p:txBody>
      </p:sp>
      <p:sp>
        <p:nvSpPr>
          <p:cNvPr id="5" name="Google Shape;120;p11">
            <a:extLst>
              <a:ext uri="{FF2B5EF4-FFF2-40B4-BE49-F238E27FC236}">
                <a16:creationId xmlns:a16="http://schemas.microsoft.com/office/drawing/2014/main" id="{96729A0E-6377-BDE3-A18E-E2910A1FFC08}"/>
              </a:ext>
            </a:extLst>
          </p:cNvPr>
          <p:cNvSpPr/>
          <p:nvPr/>
        </p:nvSpPr>
        <p:spPr>
          <a:xfrm>
            <a:off x="3584325" y="948437"/>
            <a:ext cx="1813800" cy="488504"/>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Recommend hardening policies</a:t>
            </a:r>
            <a:endParaRPr sz="1400" b="0" i="0" u="none" strike="noStrike" cap="none">
              <a:solidFill>
                <a:srgbClr val="000000"/>
              </a:solidFill>
              <a:latin typeface="Arial"/>
              <a:ea typeface="Arial"/>
              <a:cs typeface="Arial"/>
              <a:sym typeface="Arial"/>
            </a:endParaRPr>
          </a:p>
        </p:txBody>
      </p:sp>
      <p:sp>
        <p:nvSpPr>
          <p:cNvPr id="6" name="Google Shape;121;p11">
            <a:extLst>
              <a:ext uri="{FF2B5EF4-FFF2-40B4-BE49-F238E27FC236}">
                <a16:creationId xmlns:a16="http://schemas.microsoft.com/office/drawing/2014/main" id="{CEE6000C-0A17-264A-CD76-7823EC2C3286}"/>
              </a:ext>
            </a:extLst>
          </p:cNvPr>
          <p:cNvSpPr/>
          <p:nvPr/>
        </p:nvSpPr>
        <p:spPr>
          <a:xfrm>
            <a:off x="5720850" y="948437"/>
            <a:ext cx="1813800" cy="488504"/>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r>
              <a:rPr lang="en" dirty="0"/>
              <a:t>Discover least </a:t>
            </a:r>
            <a:endParaRPr dirty="0"/>
          </a:p>
          <a:p>
            <a:pPr marL="0" marR="0" lvl="0" indent="0" algn="ctr" rtl="0">
              <a:lnSpc>
                <a:spcPct val="100000"/>
              </a:lnSpc>
              <a:spcBef>
                <a:spcPts val="0"/>
              </a:spcBef>
              <a:spcAft>
                <a:spcPts val="0"/>
              </a:spcAft>
              <a:buClr>
                <a:srgbClr val="000000"/>
              </a:buClr>
              <a:buSzPts val="1400"/>
              <a:buFont typeface="Arial"/>
              <a:buNone/>
            </a:pPr>
            <a:r>
              <a:rPr lang="en" dirty="0"/>
              <a:t>privilege policies</a:t>
            </a:r>
            <a:endParaRPr dirty="0"/>
          </a:p>
        </p:txBody>
      </p:sp>
      <p:cxnSp>
        <p:nvCxnSpPr>
          <p:cNvPr id="9" name="Straight Arrow Connector 8">
            <a:extLst>
              <a:ext uri="{FF2B5EF4-FFF2-40B4-BE49-F238E27FC236}">
                <a16:creationId xmlns:a16="http://schemas.microsoft.com/office/drawing/2014/main" id="{2A10726F-E417-FF6B-1815-8EA825F91E24}"/>
              </a:ext>
            </a:extLst>
          </p:cNvPr>
          <p:cNvCxnSpPr>
            <a:stCxn id="4" idx="3"/>
            <a:endCxn id="5" idx="1"/>
          </p:cNvCxnSpPr>
          <p:nvPr/>
        </p:nvCxnSpPr>
        <p:spPr>
          <a:xfrm>
            <a:off x="3261600" y="1192689"/>
            <a:ext cx="322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E7167B5-EB9B-EF45-76BA-F958FFDE94D9}"/>
              </a:ext>
            </a:extLst>
          </p:cNvPr>
          <p:cNvCxnSpPr>
            <a:stCxn id="5" idx="3"/>
            <a:endCxn id="6" idx="1"/>
          </p:cNvCxnSpPr>
          <p:nvPr/>
        </p:nvCxnSpPr>
        <p:spPr>
          <a:xfrm>
            <a:off x="5398125" y="1192689"/>
            <a:ext cx="322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276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794BE5-B47C-1ECB-1418-0C5C426CB2AC}"/>
              </a:ext>
            </a:extLst>
          </p:cNvPr>
          <p:cNvSpPr>
            <a:spLocks noGrp="1"/>
          </p:cNvSpPr>
          <p:nvPr>
            <p:ph type="title"/>
          </p:nvPr>
        </p:nvSpPr>
        <p:spPr>
          <a:xfrm>
            <a:off x="304800" y="209550"/>
            <a:ext cx="8530958" cy="402068"/>
          </a:xfrm>
        </p:spPr>
        <p:txBody>
          <a:bodyPr/>
          <a:lstStyle/>
          <a:p>
            <a:r>
              <a:rPr lang="en-IN" dirty="0"/>
              <a:t>App </a:t>
            </a:r>
            <a:r>
              <a:rPr lang="en-IN" dirty="0" err="1"/>
              <a:t>Behavior</a:t>
            </a:r>
            <a:r>
              <a:rPr lang="en-IN" dirty="0"/>
              <a:t>, Compliance policies</a:t>
            </a:r>
          </a:p>
        </p:txBody>
      </p:sp>
      <p:pic>
        <p:nvPicPr>
          <p:cNvPr id="4" name="Picture 2">
            <a:extLst>
              <a:ext uri="{FF2B5EF4-FFF2-40B4-BE49-F238E27FC236}">
                <a16:creationId xmlns:a16="http://schemas.microsoft.com/office/drawing/2014/main" id="{6E02A235-6E54-CA15-77E3-10C4380B76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47750"/>
            <a:ext cx="4495800" cy="333954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BD0EA38D-69E3-5A9D-25AA-48D48E4885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805734"/>
            <a:ext cx="2619875"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896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7C8F37-78C4-B742-D630-3764B1E8A56C}"/>
              </a:ext>
            </a:extLst>
          </p:cNvPr>
          <p:cNvSpPr>
            <a:spLocks noGrp="1"/>
          </p:cNvSpPr>
          <p:nvPr>
            <p:ph type="title"/>
          </p:nvPr>
        </p:nvSpPr>
        <p:spPr>
          <a:xfrm>
            <a:off x="304800" y="337298"/>
            <a:ext cx="8530958" cy="481852"/>
          </a:xfrm>
        </p:spPr>
        <p:txBody>
          <a:bodyPr/>
          <a:lstStyle/>
          <a:p>
            <a:r>
              <a:rPr lang="en-IN" dirty="0"/>
              <a:t>Zero Trust Policy </a:t>
            </a:r>
            <a:r>
              <a:rPr lang="en-IN"/>
              <a:t>for SEDIMENT</a:t>
            </a:r>
            <a:endParaRPr lang="en-IN" dirty="0"/>
          </a:p>
        </p:txBody>
      </p:sp>
      <p:sp>
        <p:nvSpPr>
          <p:cNvPr id="4" name="Rectangle: Rounded Corners 3">
            <a:extLst>
              <a:ext uri="{FF2B5EF4-FFF2-40B4-BE49-F238E27FC236}">
                <a16:creationId xmlns:a16="http://schemas.microsoft.com/office/drawing/2014/main" id="{A871A349-4430-FF83-7458-0D90DD256C57}"/>
              </a:ext>
            </a:extLst>
          </p:cNvPr>
          <p:cNvSpPr/>
          <p:nvPr/>
        </p:nvSpPr>
        <p:spPr>
          <a:xfrm>
            <a:off x="914399" y="971550"/>
            <a:ext cx="3276600" cy="3733800"/>
          </a:xfrm>
          <a:prstGeom prst="roundRect">
            <a:avLst>
              <a:gd name="adj" fmla="val 2293"/>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sz="900" dirty="0" err="1">
                <a:latin typeface="Consolas" panose="020B0609020204030204" pitchFamily="49" charset="0"/>
              </a:rPr>
              <a:t>apiVersion</a:t>
            </a:r>
            <a:r>
              <a:rPr lang="en-IN" sz="900" dirty="0">
                <a:latin typeface="Consolas" panose="020B0609020204030204" pitchFamily="49" charset="0"/>
              </a:rPr>
              <a:t>: security.kubearmor.com/v1</a:t>
            </a:r>
          </a:p>
          <a:p>
            <a:r>
              <a:rPr lang="en-IN" sz="900" b="1" dirty="0">
                <a:latin typeface="Consolas" panose="020B0609020204030204" pitchFamily="49" charset="0"/>
              </a:rPr>
              <a:t>kind: </a:t>
            </a:r>
            <a:r>
              <a:rPr lang="en-IN" sz="900" b="1" dirty="0" err="1">
                <a:latin typeface="Consolas" panose="020B0609020204030204" pitchFamily="49" charset="0"/>
              </a:rPr>
              <a:t>KubeArmorPolicy</a:t>
            </a:r>
            <a:endParaRPr lang="en-IN" sz="900" b="1" dirty="0">
              <a:latin typeface="Consolas" panose="020B0609020204030204" pitchFamily="49" charset="0"/>
            </a:endParaRPr>
          </a:p>
          <a:p>
            <a:r>
              <a:rPr lang="en-IN" sz="900" dirty="0">
                <a:latin typeface="Consolas" panose="020B0609020204030204" pitchFamily="49" charset="0"/>
              </a:rPr>
              <a:t>metadata:</a:t>
            </a:r>
          </a:p>
          <a:p>
            <a:r>
              <a:rPr lang="en-IN" sz="900" dirty="0">
                <a:latin typeface="Consolas" panose="020B0609020204030204" pitchFamily="49" charset="0"/>
              </a:rPr>
              <a:t>  name: firewall</a:t>
            </a:r>
          </a:p>
          <a:p>
            <a:r>
              <a:rPr lang="en-IN" sz="900" dirty="0">
                <a:latin typeface="Consolas" panose="020B0609020204030204" pitchFamily="49" charset="0"/>
              </a:rPr>
              <a:t>spec:</a:t>
            </a:r>
          </a:p>
          <a:p>
            <a:r>
              <a:rPr lang="en-IN" sz="900" dirty="0">
                <a:latin typeface="Consolas" panose="020B0609020204030204" pitchFamily="49" charset="0"/>
              </a:rPr>
              <a:t>  severity: 1</a:t>
            </a:r>
          </a:p>
          <a:p>
            <a:r>
              <a:rPr lang="en-IN" sz="900" dirty="0">
                <a:latin typeface="Consolas" panose="020B0609020204030204" pitchFamily="49" charset="0"/>
              </a:rPr>
              <a:t>  selector:</a:t>
            </a:r>
          </a:p>
          <a:p>
            <a:r>
              <a:rPr lang="en-IN" sz="900" dirty="0">
                <a:latin typeface="Consolas" panose="020B0609020204030204" pitchFamily="49" charset="0"/>
              </a:rPr>
              <a:t>    </a:t>
            </a:r>
            <a:r>
              <a:rPr lang="en-IN" sz="900" dirty="0" err="1">
                <a:latin typeface="Consolas" panose="020B0609020204030204" pitchFamily="49" charset="0"/>
              </a:rPr>
              <a:t>matchLabels</a:t>
            </a:r>
            <a:r>
              <a:rPr lang="en-IN" sz="900" dirty="0">
                <a:latin typeface="Consolas" panose="020B0609020204030204" pitchFamily="49" charset="0"/>
              </a:rPr>
              <a:t>:</a:t>
            </a:r>
          </a:p>
          <a:p>
            <a:r>
              <a:rPr lang="en-IN" sz="900" dirty="0">
                <a:latin typeface="Consolas" panose="020B0609020204030204" pitchFamily="49" charset="0"/>
              </a:rPr>
              <a:t>      kubearmor.io/container.name: sediment-demo</a:t>
            </a:r>
          </a:p>
          <a:p>
            <a:r>
              <a:rPr lang="en-IN" sz="900" dirty="0">
                <a:latin typeface="Consolas" panose="020B0609020204030204" pitchFamily="49" charset="0"/>
              </a:rPr>
              <a:t>  file:</a:t>
            </a:r>
          </a:p>
          <a:p>
            <a:r>
              <a:rPr lang="en-IN" sz="900" dirty="0">
                <a:latin typeface="Consolas" panose="020B0609020204030204" pitchFamily="49" charset="0"/>
              </a:rPr>
              <a:t>    </a:t>
            </a:r>
            <a:r>
              <a:rPr lang="en-IN" sz="900" dirty="0" err="1">
                <a:latin typeface="Consolas" panose="020B0609020204030204" pitchFamily="49" charset="0"/>
              </a:rPr>
              <a:t>matchDirectories</a:t>
            </a:r>
            <a:r>
              <a:rPr lang="en-IN" sz="900" dirty="0">
                <a:latin typeface="Consolas" panose="020B0609020204030204" pitchFamily="49" charset="0"/>
              </a:rPr>
              <a:t>:</a:t>
            </a:r>
          </a:p>
          <a:p>
            <a:r>
              <a:rPr lang="en-IN" sz="900" b="1" dirty="0">
                <a:latin typeface="Consolas" panose="020B0609020204030204" pitchFamily="49" charset="0"/>
              </a:rPr>
              <a:t>      - </a:t>
            </a:r>
            <a:r>
              <a:rPr lang="en-IN" sz="900" b="1" dirty="0" err="1">
                <a:latin typeface="Consolas" panose="020B0609020204030204" pitchFamily="49" charset="0"/>
              </a:rPr>
              <a:t>dir</a:t>
            </a:r>
            <a:r>
              <a:rPr lang="en-IN" sz="900" b="1" dirty="0">
                <a:latin typeface="Consolas" panose="020B0609020204030204" pitchFamily="49" charset="0"/>
              </a:rPr>
              <a:t>: /home/sediment/data/</a:t>
            </a:r>
          </a:p>
          <a:p>
            <a:r>
              <a:rPr lang="en-IN" sz="900" b="1" dirty="0">
                <a:latin typeface="Consolas" panose="020B0609020204030204" pitchFamily="49" charset="0"/>
              </a:rPr>
              <a:t>        recursive: true</a:t>
            </a:r>
          </a:p>
          <a:p>
            <a:r>
              <a:rPr lang="en-IN" sz="900" b="1" dirty="0">
                <a:latin typeface="Consolas" panose="020B0609020204030204" pitchFamily="49" charset="0"/>
              </a:rPr>
              <a:t>        action: Block</a:t>
            </a:r>
          </a:p>
          <a:p>
            <a:r>
              <a:rPr lang="en-IN" sz="900" dirty="0">
                <a:latin typeface="Consolas" panose="020B0609020204030204" pitchFamily="49" charset="0"/>
              </a:rPr>
              <a:t>      - </a:t>
            </a:r>
            <a:r>
              <a:rPr lang="en-IN" sz="900" dirty="0" err="1">
                <a:latin typeface="Consolas" panose="020B0609020204030204" pitchFamily="49" charset="0"/>
              </a:rPr>
              <a:t>dir</a:t>
            </a:r>
            <a:r>
              <a:rPr lang="en-IN" sz="900" dirty="0">
                <a:latin typeface="Consolas" panose="020B0609020204030204" pitchFamily="49" charset="0"/>
              </a:rPr>
              <a:t>: /</a:t>
            </a:r>
          </a:p>
          <a:p>
            <a:r>
              <a:rPr lang="en-IN" sz="900" dirty="0">
                <a:latin typeface="Consolas" panose="020B0609020204030204" pitchFamily="49" charset="0"/>
              </a:rPr>
              <a:t>        recursive: true</a:t>
            </a:r>
          </a:p>
          <a:p>
            <a:r>
              <a:rPr lang="en-IN" sz="900" b="1" dirty="0">
                <a:latin typeface="Consolas" panose="020B0609020204030204" pitchFamily="49" charset="0"/>
              </a:rPr>
              <a:t>      - </a:t>
            </a:r>
            <a:r>
              <a:rPr lang="en-IN" sz="900" b="1" dirty="0" err="1">
                <a:latin typeface="Consolas" panose="020B0609020204030204" pitchFamily="49" charset="0"/>
              </a:rPr>
              <a:t>dir</a:t>
            </a:r>
            <a:r>
              <a:rPr lang="en-IN" sz="900" b="1" dirty="0">
                <a:latin typeface="Consolas" panose="020B0609020204030204" pitchFamily="49" charset="0"/>
              </a:rPr>
              <a:t>: /home/sediment/data/</a:t>
            </a:r>
          </a:p>
          <a:p>
            <a:r>
              <a:rPr lang="en-IN" sz="900" b="1" dirty="0">
                <a:latin typeface="Consolas" panose="020B0609020204030204" pitchFamily="49" charset="0"/>
              </a:rPr>
              <a:t>        recursive: true</a:t>
            </a:r>
          </a:p>
          <a:p>
            <a:r>
              <a:rPr lang="en-IN" sz="900" b="1" dirty="0">
                <a:latin typeface="Consolas" panose="020B0609020204030204" pitchFamily="49" charset="0"/>
              </a:rPr>
              <a:t>        </a:t>
            </a:r>
            <a:r>
              <a:rPr lang="en-IN" sz="900" b="1" dirty="0" err="1">
                <a:latin typeface="Consolas" panose="020B0609020204030204" pitchFamily="49" charset="0"/>
              </a:rPr>
              <a:t>fromSource</a:t>
            </a:r>
            <a:r>
              <a:rPr lang="en-IN" sz="900" b="1" dirty="0">
                <a:latin typeface="Consolas" panose="020B0609020204030204" pitchFamily="49" charset="0"/>
              </a:rPr>
              <a:t>:</a:t>
            </a:r>
          </a:p>
          <a:p>
            <a:r>
              <a:rPr lang="en-IN" sz="900" b="1" dirty="0">
                <a:latin typeface="Consolas" panose="020B0609020204030204" pitchFamily="49" charset="0"/>
              </a:rPr>
              <a:t>          - path: /home/sediment/build/firewall</a:t>
            </a:r>
          </a:p>
          <a:p>
            <a:r>
              <a:rPr lang="en-IN" sz="900" b="1" dirty="0">
                <a:latin typeface="Consolas" panose="020B0609020204030204" pitchFamily="49" charset="0"/>
              </a:rPr>
              <a:t>  process:</a:t>
            </a:r>
          </a:p>
          <a:p>
            <a:r>
              <a:rPr lang="en-IN" sz="900" b="1" dirty="0">
                <a:latin typeface="Consolas" panose="020B0609020204030204" pitchFamily="49" charset="0"/>
              </a:rPr>
              <a:t>    </a:t>
            </a:r>
            <a:r>
              <a:rPr lang="en-IN" sz="900" b="1" dirty="0" err="1">
                <a:latin typeface="Consolas" panose="020B0609020204030204" pitchFamily="49" charset="0"/>
              </a:rPr>
              <a:t>matchPaths</a:t>
            </a:r>
            <a:r>
              <a:rPr lang="en-IN" sz="900" b="1" dirty="0">
                <a:latin typeface="Consolas" panose="020B0609020204030204" pitchFamily="49" charset="0"/>
              </a:rPr>
              <a:t>:</a:t>
            </a:r>
          </a:p>
          <a:p>
            <a:r>
              <a:rPr lang="en-IN" sz="900" b="1" dirty="0">
                <a:latin typeface="Consolas" panose="020B0609020204030204" pitchFamily="49" charset="0"/>
              </a:rPr>
              <a:t>    - path: /home/sediment/build/firewall</a:t>
            </a:r>
          </a:p>
          <a:p>
            <a:r>
              <a:rPr lang="en-IN" sz="900" b="1" dirty="0">
                <a:latin typeface="Consolas" panose="020B0609020204030204" pitchFamily="49" charset="0"/>
              </a:rPr>
              <a:t>    - path: /home/sediment/build/verifier</a:t>
            </a:r>
          </a:p>
          <a:p>
            <a:r>
              <a:rPr lang="en-IN" sz="900" b="1" dirty="0">
                <a:latin typeface="Consolas" panose="020B0609020204030204" pitchFamily="49" charset="0"/>
              </a:rPr>
              <a:t>  message: “Zero trust policy violated”</a:t>
            </a:r>
          </a:p>
          <a:p>
            <a:r>
              <a:rPr lang="en-IN" sz="900" dirty="0">
                <a:latin typeface="Consolas" panose="020B0609020204030204" pitchFamily="49" charset="0"/>
              </a:rPr>
              <a:t>  action: Allow</a:t>
            </a:r>
          </a:p>
        </p:txBody>
      </p:sp>
      <p:sp>
        <p:nvSpPr>
          <p:cNvPr id="6" name="Speech Bubble: Rectangle with Corners Rounded 5">
            <a:extLst>
              <a:ext uri="{FF2B5EF4-FFF2-40B4-BE49-F238E27FC236}">
                <a16:creationId xmlns:a16="http://schemas.microsoft.com/office/drawing/2014/main" id="{DA802E78-8842-7408-AA31-16070E62FA5E}"/>
              </a:ext>
            </a:extLst>
          </p:cNvPr>
          <p:cNvSpPr/>
          <p:nvPr/>
        </p:nvSpPr>
        <p:spPr>
          <a:xfrm>
            <a:off x="4343400" y="2724150"/>
            <a:ext cx="1676400" cy="685800"/>
          </a:xfrm>
          <a:prstGeom prst="wedgeRoundRectCallout">
            <a:avLst>
              <a:gd name="adj1" fmla="val -84683"/>
              <a:gd name="adj2" fmla="val 81865"/>
              <a:gd name="adj3" fmla="val 16667"/>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i="1" dirty="0"/>
              <a:t>Only allow sediment binary to access sensitive data.</a:t>
            </a:r>
          </a:p>
        </p:txBody>
      </p:sp>
      <p:sp>
        <p:nvSpPr>
          <p:cNvPr id="7" name="Speech Bubble: Rectangle with Corners Rounded 6">
            <a:extLst>
              <a:ext uri="{FF2B5EF4-FFF2-40B4-BE49-F238E27FC236}">
                <a16:creationId xmlns:a16="http://schemas.microsoft.com/office/drawing/2014/main" id="{FF60C8E2-8519-FAD3-FABE-597ACAA04E55}"/>
              </a:ext>
            </a:extLst>
          </p:cNvPr>
          <p:cNvSpPr/>
          <p:nvPr/>
        </p:nvSpPr>
        <p:spPr>
          <a:xfrm>
            <a:off x="4347029" y="3800983"/>
            <a:ext cx="1752600" cy="762000"/>
          </a:xfrm>
          <a:prstGeom prst="wedgeRoundRectCallout">
            <a:avLst>
              <a:gd name="adj1" fmla="val -89305"/>
              <a:gd name="adj2" fmla="val -2705"/>
              <a:gd name="adj3" fmla="val 16667"/>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i="1" dirty="0"/>
              <a:t>Only allow sediment binaries to execute within the container.</a:t>
            </a:r>
          </a:p>
        </p:txBody>
      </p:sp>
      <p:sp>
        <p:nvSpPr>
          <p:cNvPr id="2" name="TextBox 1">
            <a:extLst>
              <a:ext uri="{FF2B5EF4-FFF2-40B4-BE49-F238E27FC236}">
                <a16:creationId xmlns:a16="http://schemas.microsoft.com/office/drawing/2014/main" id="{FB0676EF-595E-676B-E0BE-1CD190A4A361}"/>
              </a:ext>
            </a:extLst>
          </p:cNvPr>
          <p:cNvSpPr txBox="1"/>
          <p:nvPr/>
        </p:nvSpPr>
        <p:spPr>
          <a:xfrm>
            <a:off x="4916717" y="1276350"/>
            <a:ext cx="3124200" cy="830997"/>
          </a:xfrm>
          <a:prstGeom prst="rect">
            <a:avLst/>
          </a:prstGeom>
          <a:noFill/>
        </p:spPr>
        <p:txBody>
          <a:bodyPr wrap="square" rtlCol="0">
            <a:spAutoFit/>
          </a:bodyPr>
          <a:lstStyle/>
          <a:p>
            <a:r>
              <a:rPr lang="en-IN" sz="2400" dirty="0"/>
              <a:t>Allow specific </a:t>
            </a:r>
            <a:r>
              <a:rPr lang="en-IN" sz="2400" dirty="0" err="1"/>
              <a:t>behavior</a:t>
            </a:r>
            <a:r>
              <a:rPr lang="en-IN" sz="2400" dirty="0"/>
              <a:t>, deny/audit rest.</a:t>
            </a:r>
          </a:p>
        </p:txBody>
      </p:sp>
    </p:spTree>
    <p:extLst>
      <p:ext uri="{BB962C8B-B14F-4D97-AF65-F5344CB8AC3E}">
        <p14:creationId xmlns:p14="http://schemas.microsoft.com/office/powerpoint/2010/main" val="2998821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4D8903-42EB-1424-334D-E4EA61ABFC89}"/>
              </a:ext>
            </a:extLst>
          </p:cNvPr>
          <p:cNvSpPr>
            <a:spLocks noGrp="1"/>
          </p:cNvSpPr>
          <p:nvPr>
            <p:ph idx="1"/>
          </p:nvPr>
        </p:nvSpPr>
        <p:spPr>
          <a:xfrm>
            <a:off x="301358" y="1200149"/>
            <a:ext cx="8534400" cy="3373295"/>
          </a:xfrm>
        </p:spPr>
        <p:txBody>
          <a:bodyPr/>
          <a:lstStyle/>
          <a:p>
            <a:r>
              <a:rPr lang="en-IN" dirty="0"/>
              <a:t>K8s (managed, unmanaged, on-prem) and cloud native protection</a:t>
            </a:r>
          </a:p>
          <a:p>
            <a:r>
              <a:rPr lang="en-IN" dirty="0"/>
              <a:t>Integrated with Edge platforms</a:t>
            </a:r>
          </a:p>
          <a:p>
            <a:pPr lvl="1"/>
            <a:r>
              <a:rPr lang="en-IN" dirty="0">
                <a:hlinkClick r:id="rId2"/>
              </a:rPr>
              <a:t>LF Open Horizon</a:t>
            </a:r>
            <a:endParaRPr lang="en-IN" dirty="0"/>
          </a:p>
          <a:p>
            <a:pPr lvl="1"/>
            <a:r>
              <a:rPr lang="en-IN" dirty="0">
                <a:hlinkClick r:id="rId3"/>
              </a:rPr>
              <a:t>Intel Smart Edge</a:t>
            </a:r>
            <a:endParaRPr lang="en-IN" dirty="0"/>
          </a:p>
          <a:p>
            <a:r>
              <a:rPr lang="en-IN" dirty="0"/>
              <a:t>[Roadmap] Adopt 5G security controls and create policy templates, based on</a:t>
            </a:r>
          </a:p>
          <a:p>
            <a:pPr lvl="1"/>
            <a:r>
              <a:rPr lang="en-IN" dirty="0"/>
              <a:t>MITRE FIGHT (in-progress)</a:t>
            </a:r>
          </a:p>
          <a:p>
            <a:pPr lvl="1"/>
            <a:r>
              <a:rPr lang="en-IN" dirty="0"/>
              <a:t>ENISA 5G Security Controls</a:t>
            </a:r>
          </a:p>
          <a:p>
            <a:r>
              <a:rPr lang="en-IN" dirty="0"/>
              <a:t>[Roadmap] 5G workload specific policy templates for hardening</a:t>
            </a:r>
          </a:p>
        </p:txBody>
      </p:sp>
      <p:sp>
        <p:nvSpPr>
          <p:cNvPr id="3" name="Title 2">
            <a:extLst>
              <a:ext uri="{FF2B5EF4-FFF2-40B4-BE49-F238E27FC236}">
                <a16:creationId xmlns:a16="http://schemas.microsoft.com/office/drawing/2014/main" id="{E37A1808-8DA0-26A2-3EAE-D2958D7C38E5}"/>
              </a:ext>
            </a:extLst>
          </p:cNvPr>
          <p:cNvSpPr>
            <a:spLocks noGrp="1"/>
          </p:cNvSpPr>
          <p:nvPr>
            <p:ph type="title"/>
          </p:nvPr>
        </p:nvSpPr>
        <p:spPr/>
        <p:txBody>
          <a:bodyPr/>
          <a:lstStyle/>
          <a:p>
            <a:r>
              <a:rPr lang="en-IN" dirty="0"/>
              <a:t>Status &amp; Roadmap</a:t>
            </a:r>
          </a:p>
        </p:txBody>
      </p:sp>
    </p:spTree>
    <p:extLst>
      <p:ext uri="{BB962C8B-B14F-4D97-AF65-F5344CB8AC3E}">
        <p14:creationId xmlns:p14="http://schemas.microsoft.com/office/powerpoint/2010/main" val="422912426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A01D4A02DAD034AA63CE453149A6628" ma:contentTypeVersion="8" ma:contentTypeDescription="Create a new document." ma:contentTypeScope="" ma:versionID="74c500bd63e7933e9765cab004e7f9e9">
  <xsd:schema xmlns:xsd="http://www.w3.org/2001/XMLSchema" xmlns:xs="http://www.w3.org/2001/XMLSchema" xmlns:p="http://schemas.microsoft.com/office/2006/metadata/properties" xmlns:ns3="b22d724b-2517-45cd-9dd1-2785d06ce5f4" targetNamespace="http://schemas.microsoft.com/office/2006/metadata/properties" ma:root="true" ma:fieldsID="6b6f4754a38105723b5415d586bc902d" ns3:_="">
    <xsd:import namespace="b22d724b-2517-45cd-9dd1-2785d06ce5f4"/>
    <xsd:element name="properties">
      <xsd:complexType>
        <xsd:sequence>
          <xsd:element name="documentManagement">
            <xsd:complexType>
              <xsd:all>
                <xsd:element ref="ns3:MediaServiceMetadata" minOccurs="0"/>
                <xsd:element ref="ns3:MediaServiceFastMetadata" minOccurs="0"/>
                <xsd:element ref="ns3:MediaLengthInSeconds"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2d724b-2517-45cd-9dd1-2785d06ce5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internalName="MediaServiceDateTaken"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1429B7-ACEF-4C2C-B539-A0892A2E751E}">
  <ds:schemaRefs>
    <ds:schemaRef ds:uri="http://schemas.microsoft.com/office/2006/metadata/properties"/>
    <ds:schemaRef ds:uri="http://schemas.openxmlformats.org/package/2006/metadata/core-properties"/>
    <ds:schemaRef ds:uri="http://www.w3.org/XML/1998/namespace"/>
    <ds:schemaRef ds:uri="http://schemas.microsoft.com/office/2006/documentManagement/types"/>
    <ds:schemaRef ds:uri="http://purl.org/dc/terms/"/>
    <ds:schemaRef ds:uri="http://schemas.microsoft.com/office/infopath/2007/PartnerControls"/>
    <ds:schemaRef ds:uri="http://purl.org/dc/elements/1.1/"/>
    <ds:schemaRef ds:uri="b22d724b-2517-45cd-9dd1-2785d06ce5f4"/>
    <ds:schemaRef ds:uri="http://purl.org/dc/dcmitype/"/>
  </ds:schemaRefs>
</ds:datastoreItem>
</file>

<file path=customXml/itemProps2.xml><?xml version="1.0" encoding="utf-8"?>
<ds:datastoreItem xmlns:ds="http://schemas.openxmlformats.org/officeDocument/2006/customXml" ds:itemID="{D94242EC-EA33-499B-AA0E-7B3D04A8F5AC}">
  <ds:schemaRefs>
    <ds:schemaRef ds:uri="http://schemas.microsoft.com/sharepoint/v3/contenttype/forms"/>
  </ds:schemaRefs>
</ds:datastoreItem>
</file>

<file path=customXml/itemProps3.xml><?xml version="1.0" encoding="utf-8"?>
<ds:datastoreItem xmlns:ds="http://schemas.openxmlformats.org/officeDocument/2006/customXml" ds:itemID="{8C81434C-22C0-4DB6-9744-DE432FE803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2d724b-2517-45cd-9dd1-2785d06ce5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15853</TotalTime>
  <Words>406</Words>
  <Application>Microsoft Office PowerPoint</Application>
  <PresentationFormat>On-screen Show (16:9)</PresentationFormat>
  <Paragraphs>67</Paragraphs>
  <Slides>6</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vt:i4>
      </vt:variant>
    </vt:vector>
  </HeadingPairs>
  <TitlesOfParts>
    <vt:vector size="18" baseType="lpstr">
      <vt:lpstr>Arial</vt:lpstr>
      <vt:lpstr>Arial Black</vt:lpstr>
      <vt:lpstr>Arial Narrow</vt:lpstr>
      <vt:lpstr>Calibri</vt:lpstr>
      <vt:lpstr>Calibri Light</vt:lpstr>
      <vt:lpstr>Consolas</vt:lpstr>
      <vt:lpstr>Gill Sans MT</vt:lpstr>
      <vt:lpstr>Oswald</vt:lpstr>
      <vt:lpstr>Roboto</vt:lpstr>
      <vt:lpstr>Wingdings</vt:lpstr>
      <vt:lpstr>Custom Design</vt:lpstr>
      <vt:lpstr>1_Custom Design</vt:lpstr>
      <vt:lpstr>Security Enforcement with KubeArmor</vt:lpstr>
      <vt:lpstr>KubeArmor</vt:lpstr>
      <vt:lpstr>Securing SEDIMENT with KubeArmor</vt:lpstr>
      <vt:lpstr>App Behavior, Compliance policies</vt:lpstr>
      <vt:lpstr>Zero Trust Policy for SEDIMENT</vt:lpstr>
      <vt:lpstr>Status &amp; Roadmap</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Krishnan, Rajesh (PERATON LABS)</dc:creator>
  <cp:keywords/>
  <dc:description/>
  <cp:lastModifiedBy>Rahul Jadhav</cp:lastModifiedBy>
  <cp:revision>309</cp:revision>
  <dcterms:created xsi:type="dcterms:W3CDTF">2022-01-21T15:09:18Z</dcterms:created>
  <dcterms:modified xsi:type="dcterms:W3CDTF">2023-06-06T16:15:56Z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b0ad23-84db-440d-b659-8bee5234175e_Enabled">
    <vt:lpwstr>true</vt:lpwstr>
  </property>
  <property fmtid="{D5CDD505-2E9C-101B-9397-08002B2CF9AE}" pid="3" name="MSIP_Label_e6b0ad23-84db-440d-b659-8bee5234175e_SetDate">
    <vt:lpwstr>2021-06-11T18:41:36Z</vt:lpwstr>
  </property>
  <property fmtid="{D5CDD505-2E9C-101B-9397-08002B2CF9AE}" pid="4" name="MSIP_Label_e6b0ad23-84db-440d-b659-8bee5234175e_Method">
    <vt:lpwstr>Standard</vt:lpwstr>
  </property>
  <property fmtid="{D5CDD505-2E9C-101B-9397-08002B2CF9AE}" pid="5" name="MSIP_Label_e6b0ad23-84db-440d-b659-8bee5234175e_Name">
    <vt:lpwstr>e6b0ad23-84db-440d-b659-8bee5234175e</vt:lpwstr>
  </property>
  <property fmtid="{D5CDD505-2E9C-101B-9397-08002B2CF9AE}" pid="6" name="MSIP_Label_e6b0ad23-84db-440d-b659-8bee5234175e_SiteId">
    <vt:lpwstr>1c625846-2b0a-4483-83dd-e024820875b3</vt:lpwstr>
  </property>
  <property fmtid="{D5CDD505-2E9C-101B-9397-08002B2CF9AE}" pid="7" name="MSIP_Label_e6b0ad23-84db-440d-b659-8bee5234175e_ActionId">
    <vt:lpwstr>e0d43f6a-dd55-44c8-a0ae-ff51fee59ac3</vt:lpwstr>
  </property>
  <property fmtid="{D5CDD505-2E9C-101B-9397-08002B2CF9AE}" pid="8" name="MSIP_Label_e6b0ad23-84db-440d-b659-8bee5234175e_ContentBits">
    <vt:lpwstr>0</vt:lpwstr>
  </property>
  <property fmtid="{D5CDD505-2E9C-101B-9397-08002B2CF9AE}" pid="9" name="ContentTypeId">
    <vt:lpwstr>0x0101008A01D4A02DAD034AA63CE453149A6628</vt:lpwstr>
  </property>
</Properties>
</file>