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22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36A9-9BBE-4FA3-A4F8-731D79D06A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9094D-00BB-4260-9816-1B36D715C9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140283" y="832495"/>
            <a:ext cx="2115558" cy="266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OpenStack</a:t>
            </a:r>
            <a:endParaRPr lang="it-IT" sz="900" dirty="0"/>
          </a:p>
        </p:txBody>
      </p:sp>
      <p:sp>
        <p:nvSpPr>
          <p:cNvPr id="6" name="Rettangolo 5"/>
          <p:cNvSpPr/>
          <p:nvPr/>
        </p:nvSpPr>
        <p:spPr>
          <a:xfrm>
            <a:off x="2551211" y="1100236"/>
            <a:ext cx="1344643" cy="2347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Neutron</a:t>
            </a:r>
            <a:endParaRPr lang="it-IT" sz="900" dirty="0"/>
          </a:p>
        </p:txBody>
      </p:sp>
      <p:sp>
        <p:nvSpPr>
          <p:cNvPr id="7" name="Rettangolo 6"/>
          <p:cNvSpPr/>
          <p:nvPr/>
        </p:nvSpPr>
        <p:spPr>
          <a:xfrm>
            <a:off x="2551210" y="1359736"/>
            <a:ext cx="1344643" cy="292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OVN ML2</a:t>
            </a:r>
            <a:br>
              <a:rPr lang="it-IT" sz="900" dirty="0"/>
            </a:br>
            <a:r>
              <a:rPr lang="it-IT" sz="900" dirty="0" err="1"/>
              <a:t>Mechanism</a:t>
            </a:r>
            <a:r>
              <a:rPr lang="it-IT" sz="900" dirty="0"/>
              <a:t> Driver</a:t>
            </a:r>
          </a:p>
        </p:txBody>
      </p:sp>
      <p:sp>
        <p:nvSpPr>
          <p:cNvPr id="8" name="Disco magnetico 7"/>
          <p:cNvSpPr/>
          <p:nvPr/>
        </p:nvSpPr>
        <p:spPr>
          <a:xfrm>
            <a:off x="2696096" y="1880181"/>
            <a:ext cx="1058253" cy="308287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Northbound</a:t>
            </a:r>
            <a:r>
              <a:rPr lang="it-IT" sz="900" dirty="0"/>
              <a:t> DB</a:t>
            </a:r>
          </a:p>
        </p:txBody>
      </p:sp>
      <p:sp>
        <p:nvSpPr>
          <p:cNvPr id="9" name="Rettangolo 8"/>
          <p:cNvSpPr/>
          <p:nvPr/>
        </p:nvSpPr>
        <p:spPr>
          <a:xfrm>
            <a:off x="2624499" y="2398448"/>
            <a:ext cx="1201447" cy="18338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/>
              <a:t>Northd*</a:t>
            </a:r>
          </a:p>
        </p:txBody>
      </p:sp>
      <p:sp>
        <p:nvSpPr>
          <p:cNvPr id="10" name="Disco magnetico 9"/>
          <p:cNvSpPr/>
          <p:nvPr/>
        </p:nvSpPr>
        <p:spPr>
          <a:xfrm>
            <a:off x="2570244" y="2800655"/>
            <a:ext cx="1308567" cy="328093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SouthBound</a:t>
            </a:r>
            <a:r>
              <a:rPr lang="it-IT" sz="900" dirty="0"/>
              <a:t> DB</a:t>
            </a:r>
          </a:p>
        </p:txBody>
      </p:sp>
      <p:cxnSp>
        <p:nvCxnSpPr>
          <p:cNvPr id="13" name="Connettore 2 12"/>
          <p:cNvCxnSpPr>
            <a:stCxn id="10" idx="1"/>
            <a:endCxn id="9" idx="2"/>
          </p:cNvCxnSpPr>
          <p:nvPr/>
        </p:nvCxnSpPr>
        <p:spPr>
          <a:xfrm flipV="1">
            <a:off x="3224528" y="2581828"/>
            <a:ext cx="695" cy="218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9" idx="0"/>
            <a:endCxn id="8" idx="3"/>
          </p:cNvCxnSpPr>
          <p:nvPr/>
        </p:nvCxnSpPr>
        <p:spPr>
          <a:xfrm flipV="1">
            <a:off x="3225223" y="2188468"/>
            <a:ext cx="0" cy="209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1"/>
            <a:endCxn id="7" idx="2"/>
          </p:cNvCxnSpPr>
          <p:nvPr/>
        </p:nvCxnSpPr>
        <p:spPr>
          <a:xfrm flipH="1" flipV="1">
            <a:off x="3223532" y="1652146"/>
            <a:ext cx="1691" cy="22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68 Grupo"/>
          <p:cNvGrpSpPr/>
          <p:nvPr/>
        </p:nvGrpSpPr>
        <p:grpSpPr>
          <a:xfrm>
            <a:off x="1503534" y="3434609"/>
            <a:ext cx="2724041" cy="1228494"/>
            <a:chOff x="53669" y="4658127"/>
            <a:chExt cx="3422165" cy="2103120"/>
          </a:xfrm>
        </p:grpSpPr>
        <p:grpSp>
          <p:nvGrpSpPr>
            <p:cNvPr id="17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it-IT" sz="900" dirty="0">
                    <a:solidFill>
                      <a:schemeClr val="tx1"/>
                    </a:solidFill>
                  </a:rPr>
                  <a:t>Compute 1</a:t>
                </a:r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69417" y="4755378"/>
                <a:ext cx="912815" cy="57149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900" dirty="0"/>
                  <a:t>OVN</a:t>
                </a:r>
              </a:p>
              <a:p>
                <a:pPr algn="ctr"/>
                <a:r>
                  <a:rPr lang="it-IT" sz="900" dirty="0"/>
                  <a:t>Controller*</a:t>
                </a: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153118" y="5668937"/>
                <a:ext cx="942526" cy="297157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dirty="0" err="1"/>
                  <a:t>ovsdb</a:t>
                </a:r>
                <a:r>
                  <a:rPr lang="it-IT" sz="700" dirty="0"/>
                  <a:t>-server</a:t>
                </a:r>
              </a:p>
            </p:txBody>
          </p:sp>
          <p:cxnSp>
            <p:nvCxnSpPr>
              <p:cNvPr id="23" name="Connettore 2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624382" y="5326876"/>
                <a:ext cx="1443" cy="34206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ttangolo 23"/>
              <p:cNvSpPr/>
              <p:nvPr/>
            </p:nvSpPr>
            <p:spPr>
              <a:xfrm>
                <a:off x="1410796" y="4747527"/>
                <a:ext cx="1059443" cy="396000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Nova Agent</a:t>
                </a:r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1480253" y="5879547"/>
                <a:ext cx="580959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VM1</a:t>
                </a:r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1705109" y="6188045"/>
                <a:ext cx="595375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VM2</a:t>
                </a:r>
              </a:p>
            </p:txBody>
          </p:sp>
          <p:sp>
            <p:nvSpPr>
              <p:cNvPr id="27" name="Rettangolo 9"/>
              <p:cNvSpPr/>
              <p:nvPr/>
            </p:nvSpPr>
            <p:spPr>
              <a:xfrm>
                <a:off x="1410795" y="5226068"/>
                <a:ext cx="1059445" cy="406011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Neutron Agent</a:t>
                </a:r>
              </a:p>
            </p:txBody>
          </p:sp>
        </p:grpSp>
        <p:cxnSp>
          <p:nvCxnSpPr>
            <p:cNvPr id="18" name="60 Conector recto de flecha"/>
            <p:cNvCxnSpPr>
              <a:stCxn id="24" idx="1"/>
              <a:endCxn id="22" idx="3"/>
            </p:cNvCxnSpPr>
            <p:nvPr/>
          </p:nvCxnSpPr>
          <p:spPr>
            <a:xfrm flipH="1">
              <a:off x="1031562" y="4945527"/>
              <a:ext cx="299951" cy="8719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3 Conector recto de flecha"/>
            <p:cNvCxnSpPr>
              <a:stCxn id="27" idx="1"/>
              <a:endCxn id="22" idx="3"/>
            </p:cNvCxnSpPr>
            <p:nvPr/>
          </p:nvCxnSpPr>
          <p:spPr>
            <a:xfrm flipH="1">
              <a:off x="1031562" y="5429074"/>
              <a:ext cx="299950" cy="3884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Connettore 2 165"/>
          <p:cNvCxnSpPr>
            <a:stCxn id="10" idx="3"/>
            <a:endCxn id="21" idx="0"/>
          </p:cNvCxnSpPr>
          <p:nvPr/>
        </p:nvCxnSpPr>
        <p:spPr>
          <a:xfrm flipH="1">
            <a:off x="1925998" y="3128748"/>
            <a:ext cx="1298530" cy="362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</p:spPr>
        <p:txBody>
          <a:bodyPr/>
          <a:lstStyle/>
          <a:p>
            <a:r>
              <a:rPr lang="en-US" dirty="0" err="1"/>
              <a:t>IOVisor</a:t>
            </a:r>
            <a:r>
              <a:rPr lang="en-US" dirty="0"/>
              <a:t>-OVN Architecture</a:t>
            </a:r>
            <a:endParaRPr lang="it-IT" dirty="0"/>
          </a:p>
        </p:txBody>
      </p:sp>
      <p:sp>
        <p:nvSpPr>
          <p:cNvPr id="224" name="Rettangolo 223"/>
          <p:cNvSpPr/>
          <p:nvPr/>
        </p:nvSpPr>
        <p:spPr>
          <a:xfrm>
            <a:off x="1698490" y="4402737"/>
            <a:ext cx="371749" cy="1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OVS</a:t>
            </a:r>
          </a:p>
        </p:txBody>
      </p:sp>
      <p:cxnSp>
        <p:nvCxnSpPr>
          <p:cNvPr id="3" name="Connettore diritto 2"/>
          <p:cNvCxnSpPr/>
          <p:nvPr/>
        </p:nvCxnSpPr>
        <p:spPr>
          <a:xfrm flipV="1">
            <a:off x="1569451" y="4351616"/>
            <a:ext cx="637586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552368" y="4351616"/>
            <a:ext cx="654669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455416" y="3491416"/>
            <a:ext cx="679650" cy="21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HOVER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3417703" y="4129136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66" name="Freccia in giù 65"/>
          <p:cNvSpPr/>
          <p:nvPr/>
        </p:nvSpPr>
        <p:spPr>
          <a:xfrm>
            <a:off x="3647904" y="3784051"/>
            <a:ext cx="255104" cy="2316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483743" y="4183121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4573357" y="1996630"/>
            <a:ext cx="2724041" cy="6453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/>
              <a:t>IOVisor</a:t>
            </a:r>
            <a:r>
              <a:rPr lang="it-IT" sz="2000" dirty="0"/>
              <a:t>-OVN </a:t>
            </a:r>
            <a:r>
              <a:rPr lang="it-IT" sz="2000" dirty="0" err="1"/>
              <a:t>Daemon</a:t>
            </a:r>
            <a:endParaRPr lang="it-IT" sz="2000" dirty="0"/>
          </a:p>
        </p:txBody>
      </p:sp>
      <p:grpSp>
        <p:nvGrpSpPr>
          <p:cNvPr id="115" name="68 Grupo"/>
          <p:cNvGrpSpPr/>
          <p:nvPr/>
        </p:nvGrpSpPr>
        <p:grpSpPr>
          <a:xfrm>
            <a:off x="4573357" y="3434420"/>
            <a:ext cx="2724041" cy="1228494"/>
            <a:chOff x="53669" y="4658127"/>
            <a:chExt cx="3422165" cy="2103120"/>
          </a:xfrm>
        </p:grpSpPr>
        <p:grpSp>
          <p:nvGrpSpPr>
            <p:cNvPr id="116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119" name="Rettangolo 118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it-IT" sz="900" dirty="0">
                    <a:solidFill>
                      <a:schemeClr val="tx1"/>
                    </a:solidFill>
                  </a:rPr>
                  <a:t>Compute 2</a:t>
                </a:r>
              </a:p>
            </p:txBody>
          </p:sp>
          <p:sp>
            <p:nvSpPr>
              <p:cNvPr id="120" name="Rettangolo 119"/>
              <p:cNvSpPr/>
              <p:nvPr/>
            </p:nvSpPr>
            <p:spPr>
              <a:xfrm>
                <a:off x="169417" y="4755378"/>
                <a:ext cx="912815" cy="57149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900" dirty="0"/>
                  <a:t>OVN</a:t>
                </a:r>
              </a:p>
              <a:p>
                <a:pPr algn="ctr"/>
                <a:r>
                  <a:rPr lang="it-IT" sz="900" dirty="0"/>
                  <a:t>Controller*</a:t>
                </a:r>
              </a:p>
            </p:txBody>
          </p:sp>
          <p:sp>
            <p:nvSpPr>
              <p:cNvPr id="121" name="Rettangolo 120"/>
              <p:cNvSpPr/>
              <p:nvPr/>
            </p:nvSpPr>
            <p:spPr>
              <a:xfrm>
                <a:off x="153118" y="5668937"/>
                <a:ext cx="942526" cy="297157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dirty="0" err="1"/>
                  <a:t>ovsdb</a:t>
                </a:r>
                <a:r>
                  <a:rPr lang="it-IT" sz="700" dirty="0"/>
                  <a:t>-server</a:t>
                </a:r>
              </a:p>
            </p:txBody>
          </p:sp>
          <p:cxnSp>
            <p:nvCxnSpPr>
              <p:cNvPr id="122" name="Connettore 2 121"/>
              <p:cNvCxnSpPr>
                <a:stCxn id="120" idx="2"/>
                <a:endCxn id="121" idx="0"/>
              </p:cNvCxnSpPr>
              <p:nvPr/>
            </p:nvCxnSpPr>
            <p:spPr>
              <a:xfrm flipH="1">
                <a:off x="624382" y="5326876"/>
                <a:ext cx="1443" cy="34206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ttangolo 122"/>
              <p:cNvSpPr/>
              <p:nvPr/>
            </p:nvSpPr>
            <p:spPr>
              <a:xfrm>
                <a:off x="1410796" y="4747527"/>
                <a:ext cx="1059443" cy="396000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Nova Agent</a:t>
                </a:r>
              </a:p>
            </p:txBody>
          </p:sp>
          <p:sp>
            <p:nvSpPr>
              <p:cNvPr id="124" name="Rettangolo 123"/>
              <p:cNvSpPr/>
              <p:nvPr/>
            </p:nvSpPr>
            <p:spPr>
              <a:xfrm>
                <a:off x="1480253" y="5879547"/>
                <a:ext cx="580959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VM1</a:t>
                </a:r>
              </a:p>
            </p:txBody>
          </p:sp>
          <p:sp>
            <p:nvSpPr>
              <p:cNvPr id="125" name="Rettangolo 124"/>
              <p:cNvSpPr/>
              <p:nvPr/>
            </p:nvSpPr>
            <p:spPr>
              <a:xfrm>
                <a:off x="1705109" y="6188045"/>
                <a:ext cx="595375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VM2</a:t>
                </a:r>
              </a:p>
            </p:txBody>
          </p:sp>
          <p:sp>
            <p:nvSpPr>
              <p:cNvPr id="126" name="Rettangolo 9"/>
              <p:cNvSpPr/>
              <p:nvPr/>
            </p:nvSpPr>
            <p:spPr>
              <a:xfrm>
                <a:off x="1410795" y="5226068"/>
                <a:ext cx="1059445" cy="406011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Neutron Agent</a:t>
                </a:r>
              </a:p>
            </p:txBody>
          </p:sp>
        </p:grpSp>
        <p:cxnSp>
          <p:nvCxnSpPr>
            <p:cNvPr id="117" name="60 Conector recto de flecha"/>
            <p:cNvCxnSpPr>
              <a:stCxn id="123" idx="1"/>
              <a:endCxn id="121" idx="3"/>
            </p:cNvCxnSpPr>
            <p:nvPr/>
          </p:nvCxnSpPr>
          <p:spPr>
            <a:xfrm flipH="1">
              <a:off x="1031562" y="4945527"/>
              <a:ext cx="299951" cy="8719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33 Conector recto de flecha"/>
            <p:cNvCxnSpPr>
              <a:stCxn id="126" idx="1"/>
              <a:endCxn id="121" idx="3"/>
            </p:cNvCxnSpPr>
            <p:nvPr/>
          </p:nvCxnSpPr>
          <p:spPr>
            <a:xfrm flipH="1">
              <a:off x="1031562" y="5429074"/>
              <a:ext cx="299950" cy="3884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ttangolo 126"/>
          <p:cNvSpPr/>
          <p:nvPr/>
        </p:nvSpPr>
        <p:spPr>
          <a:xfrm>
            <a:off x="4768313" y="4402548"/>
            <a:ext cx="371749" cy="1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OVS</a:t>
            </a:r>
          </a:p>
        </p:txBody>
      </p:sp>
      <p:cxnSp>
        <p:nvCxnSpPr>
          <p:cNvPr id="128" name="Connettore diritto 127"/>
          <p:cNvCxnSpPr/>
          <p:nvPr/>
        </p:nvCxnSpPr>
        <p:spPr>
          <a:xfrm flipV="1">
            <a:off x="4639274" y="4351427"/>
            <a:ext cx="637586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nettore diritto 128"/>
          <p:cNvCxnSpPr/>
          <p:nvPr/>
        </p:nvCxnSpPr>
        <p:spPr>
          <a:xfrm>
            <a:off x="4622191" y="4351427"/>
            <a:ext cx="654669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6525239" y="3491227"/>
            <a:ext cx="679650" cy="21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HOVER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6487526" y="4128947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132" name="Freccia in giù 131"/>
          <p:cNvSpPr/>
          <p:nvPr/>
        </p:nvSpPr>
        <p:spPr>
          <a:xfrm>
            <a:off x="6717727" y="3783862"/>
            <a:ext cx="255104" cy="2316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33" name="CasellaDiTesto 132"/>
          <p:cNvSpPr txBox="1"/>
          <p:nvPr/>
        </p:nvSpPr>
        <p:spPr>
          <a:xfrm>
            <a:off x="6553566" y="4182932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cxnSp>
        <p:nvCxnSpPr>
          <p:cNvPr id="134" name="Connettore 2 133"/>
          <p:cNvCxnSpPr>
            <a:stCxn id="10" idx="3"/>
            <a:endCxn id="120" idx="0"/>
          </p:cNvCxnSpPr>
          <p:nvPr/>
        </p:nvCxnSpPr>
        <p:spPr>
          <a:xfrm>
            <a:off x="3224528" y="3128748"/>
            <a:ext cx="1771293" cy="362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4 93"/>
          <p:cNvCxnSpPr>
            <a:stCxn id="68" idx="2"/>
            <a:endCxn id="63" idx="0"/>
          </p:cNvCxnSpPr>
          <p:nvPr/>
        </p:nvCxnSpPr>
        <p:spPr>
          <a:xfrm rot="5400000">
            <a:off x="4440608" y="1996645"/>
            <a:ext cx="849405" cy="2140137"/>
          </a:xfrm>
          <a:prstGeom prst="bentConnector3">
            <a:avLst>
              <a:gd name="adj1" fmla="val 5852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Connettore 4 95"/>
          <p:cNvCxnSpPr>
            <a:stCxn id="68" idx="2"/>
            <a:endCxn id="130" idx="0"/>
          </p:cNvCxnSpPr>
          <p:nvPr/>
        </p:nvCxnSpPr>
        <p:spPr>
          <a:xfrm rot="16200000" flipH="1">
            <a:off x="5975613" y="2601776"/>
            <a:ext cx="849216" cy="929686"/>
          </a:xfrm>
          <a:prstGeom prst="bentConnector3">
            <a:avLst>
              <a:gd name="adj1" fmla="val 5852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Connettore 4 98"/>
          <p:cNvCxnSpPr/>
          <p:nvPr/>
        </p:nvCxnSpPr>
        <p:spPr>
          <a:xfrm rot="10800000" flipH="1">
            <a:off x="2712311" y="2001444"/>
            <a:ext cx="3239282" cy="37695"/>
          </a:xfrm>
          <a:prstGeom prst="bentConnector4">
            <a:avLst>
              <a:gd name="adj1" fmla="val -12350"/>
              <a:gd name="adj2" fmla="val 7262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Connettore 4 100"/>
          <p:cNvCxnSpPr>
            <a:stCxn id="10" idx="2"/>
            <a:endCxn id="68" idx="0"/>
          </p:cNvCxnSpPr>
          <p:nvPr/>
        </p:nvCxnSpPr>
        <p:spPr>
          <a:xfrm rot="10800000" flipH="1">
            <a:off x="2570244" y="1996630"/>
            <a:ext cx="3365134" cy="968072"/>
          </a:xfrm>
          <a:prstGeom prst="bentConnector4">
            <a:avLst>
              <a:gd name="adj1" fmla="val -21398"/>
              <a:gd name="adj2" fmla="val 12361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0" name="Connettore 4 139"/>
          <p:cNvCxnSpPr>
            <a:stCxn id="22" idx="1"/>
            <a:endCxn id="68" idx="0"/>
          </p:cNvCxnSpPr>
          <p:nvPr/>
        </p:nvCxnSpPr>
        <p:spPr>
          <a:xfrm rot="10800000" flipH="1">
            <a:off x="1567872" y="1996630"/>
            <a:ext cx="4367505" cy="2115212"/>
          </a:xfrm>
          <a:prstGeom prst="bentConnector4">
            <a:avLst>
              <a:gd name="adj1" fmla="val -5234"/>
              <a:gd name="adj2" fmla="val 11098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4904006" y="2905585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 err="1"/>
              <a:t>hover</a:t>
            </a:r>
            <a:r>
              <a:rPr lang="it-IT" sz="1000" i="1" dirty="0"/>
              <a:t> </a:t>
            </a:r>
            <a:r>
              <a:rPr lang="it-IT" sz="1000" i="1" dirty="0" err="1"/>
              <a:t>restful</a:t>
            </a:r>
            <a:r>
              <a:rPr lang="it-IT" sz="1000" i="1" dirty="0"/>
              <a:t> </a:t>
            </a:r>
            <a:r>
              <a:rPr lang="it-IT" sz="1000" i="1" dirty="0" err="1"/>
              <a:t>APIs</a:t>
            </a:r>
            <a:endParaRPr lang="it-IT" sz="1000" i="1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014916" y="151850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ovsdb</a:t>
            </a:r>
            <a:r>
              <a:rPr lang="it-IT" sz="1000" dirty="0"/>
              <a:t> </a:t>
            </a:r>
            <a:r>
              <a:rPr lang="it-IT" sz="1000" dirty="0" err="1"/>
              <a:t>protocol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3200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51</Words>
  <Application>Microsoft Office PowerPoint</Application>
  <PresentationFormat>Presentazione su schermo (16:9)</PresentationFormat>
  <Paragraphs>34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IOVisor-OVN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Matteo Bertrone</cp:lastModifiedBy>
  <cp:revision>59</cp:revision>
  <dcterms:created xsi:type="dcterms:W3CDTF">2016-09-09T14:34:40Z</dcterms:created>
  <dcterms:modified xsi:type="dcterms:W3CDTF">2016-11-02T23:34:41Z</dcterms:modified>
</cp:coreProperties>
</file>