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29F5B7F-37FE-4532-A903-C8AD812BFD0D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61617" y="6324454"/>
            <a:ext cx="2057400" cy="365125"/>
          </a:xfrm>
        </p:spPr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9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9E9A7ED-1F13-45B2-A2B4-E740D3DCBAE5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8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827F70-5D66-4C7E-BA70-24EE0C375965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8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84B2728-B5CF-435E-BE35-E6D07C517EBA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7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666428-C1FC-48CE-AE96-2D61F2F9C6BC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9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3FBAE0B-5897-4EE3-A8F9-CE8520483460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EDF0BE-CED4-4C12-B184-79AB01CC594D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81FE27D-AD0E-45F6-85E8-4840663812E4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6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1A488B-6CC9-4E30-9108-BBAE3FE48FDE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CFC826-CE3C-4182-B5D1-CA4EE224A68D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5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53EF78-C529-467A-AAD8-8B476EB9BA28}" type="datetime1">
              <a:rPr lang="it-IT">
                <a:solidFill>
                  <a:prstClr val="black"/>
                </a:solidFill>
              </a:rPr>
              <a:pPr/>
              <a:t>19/09/2016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2006" y="6634718"/>
            <a:ext cx="7910622" cy="21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299A9C5C-6E69-4D59-924E-9671B9B2CE8C}" type="slidenum">
              <a:rPr lang="it-IT" smtClean="0">
                <a:solidFill>
                  <a:prstClr val="black"/>
                </a:solidFill>
              </a:rPr>
              <a:pPr/>
              <a:t>‹Nº›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043505" y="116632"/>
            <a:ext cx="203852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prstClr val="white"/>
                </a:solidFill>
              </a:rPr>
              <a:t>OpenStack</a:t>
            </a:r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43504" y="670302"/>
            <a:ext cx="1019263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prstClr val="white"/>
                </a:solidFill>
              </a:rPr>
              <a:t>Neutron</a:t>
            </a:r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043504" y="1089755"/>
            <a:ext cx="1019263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prstClr val="white"/>
                </a:solidFill>
              </a:rPr>
              <a:t>OVN ML2</a:t>
            </a:r>
            <a:br>
              <a:rPr lang="it-IT" sz="1100" dirty="0">
                <a:solidFill>
                  <a:prstClr val="white"/>
                </a:solidFill>
              </a:rPr>
            </a:br>
            <a:r>
              <a:rPr lang="it-IT" sz="1100" dirty="0" err="1">
                <a:solidFill>
                  <a:prstClr val="white"/>
                </a:solidFill>
              </a:rPr>
              <a:t>Mechanism</a:t>
            </a:r>
            <a:r>
              <a:rPr lang="it-IT" sz="1100" dirty="0">
                <a:solidFill>
                  <a:prstClr val="white"/>
                </a:solidFill>
              </a:rPr>
              <a:t> Driver</a:t>
            </a:r>
          </a:p>
        </p:txBody>
      </p:sp>
      <p:sp>
        <p:nvSpPr>
          <p:cNvPr id="7" name="Disco magnetico 6"/>
          <p:cNvSpPr/>
          <p:nvPr/>
        </p:nvSpPr>
        <p:spPr>
          <a:xfrm>
            <a:off x="1917192" y="1801915"/>
            <a:ext cx="1260919" cy="658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prstClr val="white"/>
                </a:solidFill>
              </a:rPr>
              <a:t>Northbound</a:t>
            </a:r>
            <a:r>
              <a:rPr lang="it-IT" sz="1600" dirty="0">
                <a:solidFill>
                  <a:prstClr val="white"/>
                </a:solidFill>
              </a:rPr>
              <a:t> DB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2146787" y="2789249"/>
            <a:ext cx="80010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prstClr val="white"/>
                </a:solidFill>
              </a:rPr>
              <a:t>Northd</a:t>
            </a:r>
            <a:r>
              <a:rPr lang="it-IT" sz="1400" dirty="0">
                <a:solidFill>
                  <a:prstClr val="white"/>
                </a:solidFill>
              </a:rPr>
              <a:t>*</a:t>
            </a:r>
          </a:p>
        </p:txBody>
      </p:sp>
      <p:sp>
        <p:nvSpPr>
          <p:cNvPr id="12" name="Disco magnetico 11"/>
          <p:cNvSpPr/>
          <p:nvPr/>
        </p:nvSpPr>
        <p:spPr>
          <a:xfrm>
            <a:off x="1916378" y="3474664"/>
            <a:ext cx="1260919" cy="658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prstClr val="white"/>
                </a:solidFill>
              </a:rPr>
              <a:t>SouthBound</a:t>
            </a:r>
            <a:r>
              <a:rPr lang="it-IT" sz="1600" dirty="0">
                <a:solidFill>
                  <a:prstClr val="white"/>
                </a:solidFill>
              </a:rPr>
              <a:t> DB</a:t>
            </a:r>
          </a:p>
        </p:txBody>
      </p:sp>
      <p:cxnSp>
        <p:nvCxnSpPr>
          <p:cNvPr id="24" name="Connettore 2 23"/>
          <p:cNvCxnSpPr>
            <a:stCxn id="12" idx="3"/>
            <a:endCxn id="15" idx="0"/>
          </p:cNvCxnSpPr>
          <p:nvPr/>
        </p:nvCxnSpPr>
        <p:spPr>
          <a:xfrm flipH="1">
            <a:off x="1782047" y="4133331"/>
            <a:ext cx="764790" cy="523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12" idx="3"/>
            <a:endCxn id="140" idx="0"/>
          </p:cNvCxnSpPr>
          <p:nvPr/>
        </p:nvCxnSpPr>
        <p:spPr>
          <a:xfrm>
            <a:off x="2546838" y="4133331"/>
            <a:ext cx="2090057" cy="508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2" idx="1"/>
            <a:endCxn id="11" idx="2"/>
          </p:cNvCxnSpPr>
          <p:nvPr/>
        </p:nvCxnSpPr>
        <p:spPr>
          <a:xfrm flipV="1">
            <a:off x="2546837" y="3254071"/>
            <a:ext cx="0" cy="220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1" idx="0"/>
            <a:endCxn id="7" idx="3"/>
          </p:cNvCxnSpPr>
          <p:nvPr/>
        </p:nvCxnSpPr>
        <p:spPr>
          <a:xfrm flipV="1">
            <a:off x="2546838" y="2460579"/>
            <a:ext cx="814" cy="328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7" idx="1"/>
            <a:endCxn id="6" idx="2"/>
          </p:cNvCxnSpPr>
          <p:nvPr/>
        </p:nvCxnSpPr>
        <p:spPr>
          <a:xfrm flipV="1">
            <a:off x="2547650" y="1542757"/>
            <a:ext cx="5484" cy="259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68 Grupo"/>
          <p:cNvGrpSpPr/>
          <p:nvPr/>
        </p:nvGrpSpPr>
        <p:grpSpPr>
          <a:xfrm>
            <a:off x="1331640" y="4593509"/>
            <a:ext cx="2566624" cy="2103120"/>
            <a:chOff x="53669" y="4658127"/>
            <a:chExt cx="3422165" cy="2103120"/>
          </a:xfrm>
        </p:grpSpPr>
        <p:grpSp>
          <p:nvGrpSpPr>
            <p:cNvPr id="33" name="32 Grupo"/>
            <p:cNvGrpSpPr/>
            <p:nvPr/>
          </p:nvGrpSpPr>
          <p:grpSpPr>
            <a:xfrm>
              <a:off x="53669" y="4658127"/>
              <a:ext cx="3422165" cy="2103120"/>
              <a:chOff x="68194" y="4658127"/>
              <a:chExt cx="3595593" cy="2103120"/>
            </a:xfrm>
          </p:grpSpPr>
          <p:sp>
            <p:nvSpPr>
              <p:cNvPr id="13" name="Rettangolo 12"/>
              <p:cNvSpPr/>
              <p:nvPr/>
            </p:nvSpPr>
            <p:spPr>
              <a:xfrm>
                <a:off x="68194" y="4658127"/>
                <a:ext cx="3595593" cy="2103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it-IT" sz="1400" dirty="0">
                    <a:solidFill>
                      <a:prstClr val="black"/>
                    </a:solidFill>
                  </a:rPr>
                  <a:t>Compute 1</a:t>
                </a:r>
              </a:p>
            </p:txBody>
          </p:sp>
          <p:sp>
            <p:nvSpPr>
              <p:cNvPr id="15" name="Rettangolo 14"/>
              <p:cNvSpPr/>
              <p:nvPr/>
            </p:nvSpPr>
            <p:spPr>
              <a:xfrm>
                <a:off x="141172" y="4721925"/>
                <a:ext cx="11160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it-IT" sz="1200" dirty="0">
                    <a:solidFill>
                      <a:prstClr val="white"/>
                    </a:solidFill>
                  </a:rPr>
                  <a:t>OVN</a:t>
                </a:r>
              </a:p>
              <a:p>
                <a:pPr algn="ctr"/>
                <a:r>
                  <a:rPr lang="it-IT" sz="1200" dirty="0">
                    <a:solidFill>
                      <a:prstClr val="white"/>
                    </a:solidFill>
                  </a:rPr>
                  <a:t>Controller*</a:t>
                </a:r>
              </a:p>
            </p:txBody>
          </p:sp>
          <p:sp>
            <p:nvSpPr>
              <p:cNvPr id="17" name="Rettangolo 16"/>
              <p:cNvSpPr/>
              <p:nvPr/>
            </p:nvSpPr>
            <p:spPr>
              <a:xfrm>
                <a:off x="330869" y="5640459"/>
                <a:ext cx="9040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 smtClean="0">
                    <a:solidFill>
                      <a:prstClr val="white"/>
                    </a:solidFill>
                  </a:rPr>
                  <a:t>Ovsdb-server</a:t>
                </a:r>
                <a:endParaRPr lang="it-IT" sz="6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Connettore 2 19"/>
              <p:cNvCxnSpPr>
                <a:stCxn id="15" idx="2"/>
                <a:endCxn id="17" idx="0"/>
              </p:cNvCxnSpPr>
              <p:nvPr/>
            </p:nvCxnSpPr>
            <p:spPr>
              <a:xfrm>
                <a:off x="699174" y="5293425"/>
                <a:ext cx="83696" cy="34703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ttangolo 9"/>
              <p:cNvSpPr/>
              <p:nvPr/>
            </p:nvSpPr>
            <p:spPr>
              <a:xfrm>
                <a:off x="1615975" y="4739110"/>
                <a:ext cx="824028" cy="3960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prstClr val="white"/>
                    </a:solidFill>
                  </a:rPr>
                  <a:t>Nova Agent</a:t>
                </a:r>
              </a:p>
            </p:txBody>
          </p:sp>
          <p:sp>
            <p:nvSpPr>
              <p:cNvPr id="63" name="Rettangolo 62"/>
              <p:cNvSpPr/>
              <p:nvPr/>
            </p:nvSpPr>
            <p:spPr>
              <a:xfrm>
                <a:off x="1511772" y="6020833"/>
                <a:ext cx="768109" cy="42672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>
                    <a:solidFill>
                      <a:prstClr val="white"/>
                    </a:solidFill>
                  </a:rPr>
                  <a:t>VM1</a:t>
                </a:r>
              </a:p>
            </p:txBody>
          </p:sp>
          <p:sp>
            <p:nvSpPr>
              <p:cNvPr id="66" name="Rettangolo 65"/>
              <p:cNvSpPr/>
              <p:nvPr/>
            </p:nvSpPr>
            <p:spPr>
              <a:xfrm>
                <a:off x="1688367" y="6225687"/>
                <a:ext cx="727434" cy="42672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>
                    <a:solidFill>
                      <a:prstClr val="white"/>
                    </a:solidFill>
                  </a:rPr>
                  <a:t>VM2</a:t>
                </a:r>
              </a:p>
            </p:txBody>
          </p:sp>
          <p:sp>
            <p:nvSpPr>
              <p:cNvPr id="83" name="Rettangolo 9"/>
              <p:cNvSpPr/>
              <p:nvPr/>
            </p:nvSpPr>
            <p:spPr>
              <a:xfrm>
                <a:off x="1615975" y="5227669"/>
                <a:ext cx="1037806" cy="40601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prstClr val="white"/>
                    </a:solidFill>
                  </a:rPr>
                  <a:t>Neutron Agent</a:t>
                </a:r>
              </a:p>
            </p:txBody>
          </p:sp>
        </p:grpSp>
        <p:cxnSp>
          <p:nvCxnSpPr>
            <p:cNvPr id="61" name="60 Conector recto de flecha"/>
            <p:cNvCxnSpPr>
              <a:endCxn id="17" idx="0"/>
            </p:cNvCxnSpPr>
            <p:nvPr/>
          </p:nvCxnSpPr>
          <p:spPr>
            <a:xfrm flipH="1">
              <a:off x="733873" y="5007675"/>
              <a:ext cx="792923" cy="6327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133 Conector recto de flecha"/>
            <p:cNvCxnSpPr>
              <a:stCxn id="83" idx="1"/>
              <a:endCxn id="17" idx="0"/>
            </p:cNvCxnSpPr>
            <p:nvPr/>
          </p:nvCxnSpPr>
          <p:spPr>
            <a:xfrm flipH="1">
              <a:off x="733873" y="5430675"/>
              <a:ext cx="792923" cy="2097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134 Grupo"/>
          <p:cNvGrpSpPr/>
          <p:nvPr/>
        </p:nvGrpSpPr>
        <p:grpSpPr>
          <a:xfrm>
            <a:off x="4186487" y="4578397"/>
            <a:ext cx="2721563" cy="2103120"/>
            <a:chOff x="53669" y="4658127"/>
            <a:chExt cx="3628751" cy="2103120"/>
          </a:xfrm>
        </p:grpSpPr>
        <p:grpSp>
          <p:nvGrpSpPr>
            <p:cNvPr id="136" name="135 Grupo"/>
            <p:cNvGrpSpPr/>
            <p:nvPr/>
          </p:nvGrpSpPr>
          <p:grpSpPr>
            <a:xfrm>
              <a:off x="53669" y="4658127"/>
              <a:ext cx="3628751" cy="2103120"/>
              <a:chOff x="68194" y="4658127"/>
              <a:chExt cx="3812649" cy="2103120"/>
            </a:xfrm>
          </p:grpSpPr>
          <p:sp>
            <p:nvSpPr>
              <p:cNvPr id="139" name="Rettangolo 12"/>
              <p:cNvSpPr/>
              <p:nvPr/>
            </p:nvSpPr>
            <p:spPr>
              <a:xfrm>
                <a:off x="68194" y="4658127"/>
                <a:ext cx="3812649" cy="2103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it-IT" sz="1400" dirty="0">
                    <a:solidFill>
                      <a:prstClr val="black"/>
                    </a:solidFill>
                  </a:rPr>
                  <a:t>Compute 2</a:t>
                </a:r>
              </a:p>
            </p:txBody>
          </p:sp>
          <p:sp>
            <p:nvSpPr>
              <p:cNvPr id="140" name="Rettangolo 14"/>
              <p:cNvSpPr/>
              <p:nvPr/>
            </p:nvSpPr>
            <p:spPr>
              <a:xfrm>
                <a:off x="141172" y="4721925"/>
                <a:ext cx="11160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it-IT" sz="1200" dirty="0">
                    <a:solidFill>
                      <a:prstClr val="white"/>
                    </a:solidFill>
                  </a:rPr>
                  <a:t>OVN</a:t>
                </a:r>
              </a:p>
              <a:p>
                <a:pPr algn="ctr"/>
                <a:r>
                  <a:rPr lang="it-IT" sz="1200" dirty="0">
                    <a:solidFill>
                      <a:prstClr val="white"/>
                    </a:solidFill>
                  </a:rPr>
                  <a:t>Controller*</a:t>
                </a:r>
              </a:p>
            </p:txBody>
          </p:sp>
          <p:sp>
            <p:nvSpPr>
              <p:cNvPr id="141" name="Rettangolo 16"/>
              <p:cNvSpPr/>
              <p:nvPr/>
            </p:nvSpPr>
            <p:spPr>
              <a:xfrm>
                <a:off x="334572" y="5663492"/>
                <a:ext cx="823691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 err="1">
                    <a:solidFill>
                      <a:prstClr val="white"/>
                    </a:solidFill>
                  </a:rPr>
                  <a:t>Ovsdb</a:t>
                </a:r>
                <a:r>
                  <a:rPr lang="it-IT" sz="1000" dirty="0">
                    <a:solidFill>
                      <a:prstClr val="white"/>
                    </a:solidFill>
                  </a:rPr>
                  <a:t>-server</a:t>
                </a:r>
                <a:endParaRPr lang="it-IT" sz="6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2" name="Connettore 2 19"/>
              <p:cNvCxnSpPr>
                <a:stCxn id="140" idx="2"/>
                <a:endCxn id="141" idx="0"/>
              </p:cNvCxnSpPr>
              <p:nvPr/>
            </p:nvCxnSpPr>
            <p:spPr>
              <a:xfrm>
                <a:off x="699171" y="5293425"/>
                <a:ext cx="47247" cy="3700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ttangolo 9"/>
              <p:cNvSpPr/>
              <p:nvPr/>
            </p:nvSpPr>
            <p:spPr>
              <a:xfrm>
                <a:off x="1615975" y="4739110"/>
                <a:ext cx="824028" cy="3960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prstClr val="white"/>
                    </a:solidFill>
                  </a:rPr>
                  <a:t>Nova Agent</a:t>
                </a:r>
              </a:p>
            </p:txBody>
          </p:sp>
          <p:sp>
            <p:nvSpPr>
              <p:cNvPr id="144" name="Rettangolo 62"/>
              <p:cNvSpPr/>
              <p:nvPr/>
            </p:nvSpPr>
            <p:spPr>
              <a:xfrm>
                <a:off x="1511772" y="6020833"/>
                <a:ext cx="768109" cy="42672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>
                    <a:solidFill>
                      <a:prstClr val="white"/>
                    </a:solidFill>
                  </a:rPr>
                  <a:t>VM1</a:t>
                </a:r>
              </a:p>
            </p:txBody>
          </p:sp>
          <p:sp>
            <p:nvSpPr>
              <p:cNvPr id="145" name="Rettangolo 65"/>
              <p:cNvSpPr/>
              <p:nvPr/>
            </p:nvSpPr>
            <p:spPr>
              <a:xfrm>
                <a:off x="1688367" y="6225687"/>
                <a:ext cx="727434" cy="42672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>
                    <a:solidFill>
                      <a:prstClr val="white"/>
                    </a:solidFill>
                  </a:rPr>
                  <a:t>VM2</a:t>
                </a:r>
              </a:p>
            </p:txBody>
          </p:sp>
          <p:sp>
            <p:nvSpPr>
              <p:cNvPr id="146" name="Rettangolo 9"/>
              <p:cNvSpPr/>
              <p:nvPr/>
            </p:nvSpPr>
            <p:spPr>
              <a:xfrm>
                <a:off x="1615973" y="5227669"/>
                <a:ext cx="959083" cy="40601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prstClr val="white"/>
                    </a:solidFill>
                  </a:rPr>
                  <a:t>Neutron Agent</a:t>
                </a:r>
              </a:p>
            </p:txBody>
          </p:sp>
        </p:grpSp>
        <p:cxnSp>
          <p:nvCxnSpPr>
            <p:cNvPr id="137" name="136 Conector recto de flecha"/>
            <p:cNvCxnSpPr>
              <a:endCxn id="141" idx="0"/>
            </p:cNvCxnSpPr>
            <p:nvPr/>
          </p:nvCxnSpPr>
          <p:spPr>
            <a:xfrm flipH="1">
              <a:off x="699180" y="5007675"/>
              <a:ext cx="827616" cy="6558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137 Conector recto de flecha"/>
            <p:cNvCxnSpPr>
              <a:stCxn id="146" idx="1"/>
              <a:endCxn id="141" idx="0"/>
            </p:cNvCxnSpPr>
            <p:nvPr/>
          </p:nvCxnSpPr>
          <p:spPr>
            <a:xfrm flipH="1">
              <a:off x="699180" y="5430675"/>
              <a:ext cx="827613" cy="2328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3130809" y="4683281"/>
            <a:ext cx="59182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>
                <a:solidFill>
                  <a:prstClr val="black"/>
                </a:solidFill>
              </a:rPr>
              <a:t>HOVER</a:t>
            </a:r>
          </a:p>
        </p:txBody>
      </p:sp>
      <p:sp>
        <p:nvSpPr>
          <p:cNvPr id="78" name="CasellaDiTesto 77"/>
          <p:cNvSpPr txBox="1"/>
          <p:nvPr/>
        </p:nvSpPr>
        <p:spPr>
          <a:xfrm>
            <a:off x="6128674" y="4687417"/>
            <a:ext cx="59182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>
                <a:solidFill>
                  <a:prstClr val="black"/>
                </a:solidFill>
              </a:rPr>
              <a:t>HOVER</a:t>
            </a:r>
          </a:p>
        </p:txBody>
      </p:sp>
      <p:cxnSp>
        <p:nvCxnSpPr>
          <p:cNvPr id="46" name="Connettore 4 45"/>
          <p:cNvCxnSpPr>
            <a:stCxn id="86" idx="2"/>
            <a:endCxn id="19" idx="0"/>
          </p:cNvCxnSpPr>
          <p:nvPr/>
        </p:nvCxnSpPr>
        <p:spPr>
          <a:xfrm rot="5400000">
            <a:off x="3963239" y="3394128"/>
            <a:ext cx="752638" cy="1825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86" idx="2"/>
            <a:endCxn id="78" idx="0"/>
          </p:cNvCxnSpPr>
          <p:nvPr/>
        </p:nvCxnSpPr>
        <p:spPr>
          <a:xfrm rot="16200000" flipH="1">
            <a:off x="5460103" y="3722931"/>
            <a:ext cx="756774" cy="11721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Connettore 4 89"/>
          <p:cNvCxnSpPr>
            <a:stCxn id="7" idx="4"/>
            <a:endCxn id="75" idx="1"/>
          </p:cNvCxnSpPr>
          <p:nvPr/>
        </p:nvCxnSpPr>
        <p:spPr>
          <a:xfrm flipV="1">
            <a:off x="3178111" y="1782964"/>
            <a:ext cx="1243736" cy="348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nettore 4 108"/>
          <p:cNvCxnSpPr>
            <a:stCxn id="12" idx="4"/>
            <a:endCxn id="75" idx="1"/>
          </p:cNvCxnSpPr>
          <p:nvPr/>
        </p:nvCxnSpPr>
        <p:spPr>
          <a:xfrm flipV="1">
            <a:off x="3177297" y="1782964"/>
            <a:ext cx="1244550" cy="2021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3013184" y="5653922"/>
            <a:ext cx="68159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000" dirty="0" err="1">
                <a:solidFill>
                  <a:prstClr val="white"/>
                </a:solidFill>
              </a:rPr>
              <a:t>Iomodule</a:t>
            </a:r>
            <a:endParaRPr lang="it-IT" sz="1000" dirty="0">
              <a:solidFill>
                <a:prstClr val="white"/>
              </a:solidFill>
            </a:endParaRPr>
          </a:p>
        </p:txBody>
      </p:sp>
      <p:sp>
        <p:nvSpPr>
          <p:cNvPr id="147" name="CasellaDiTesto 146"/>
          <p:cNvSpPr txBox="1"/>
          <p:nvPr/>
        </p:nvSpPr>
        <p:spPr>
          <a:xfrm>
            <a:off x="3127484" y="5806322"/>
            <a:ext cx="68159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000" dirty="0" err="1">
                <a:solidFill>
                  <a:prstClr val="white"/>
                </a:solidFill>
              </a:rPr>
              <a:t>Iomodule</a:t>
            </a:r>
            <a:endParaRPr lang="it-IT" sz="1000" dirty="0">
              <a:solidFill>
                <a:prstClr val="white"/>
              </a:solidFill>
            </a:endParaRPr>
          </a:p>
        </p:txBody>
      </p:sp>
      <p:sp>
        <p:nvSpPr>
          <p:cNvPr id="128" name="Freccia in giù 127"/>
          <p:cNvSpPr/>
          <p:nvPr/>
        </p:nvSpPr>
        <p:spPr>
          <a:xfrm>
            <a:off x="3290462" y="5096685"/>
            <a:ext cx="255253" cy="4985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prstClr val="black"/>
              </a:solidFill>
            </a:endParaRPr>
          </a:p>
        </p:txBody>
      </p:sp>
      <p:sp>
        <p:nvSpPr>
          <p:cNvPr id="148" name="CasellaDiTesto 147"/>
          <p:cNvSpPr txBox="1"/>
          <p:nvPr/>
        </p:nvSpPr>
        <p:spPr>
          <a:xfrm>
            <a:off x="6053769" y="5754688"/>
            <a:ext cx="68159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000" dirty="0" err="1">
                <a:solidFill>
                  <a:prstClr val="white"/>
                </a:solidFill>
              </a:rPr>
              <a:t>Iomodule</a:t>
            </a:r>
            <a:endParaRPr lang="it-IT" sz="1000" dirty="0">
              <a:solidFill>
                <a:prstClr val="white"/>
              </a:solidFill>
            </a:endParaRPr>
          </a:p>
        </p:txBody>
      </p:sp>
      <p:sp>
        <p:nvSpPr>
          <p:cNvPr id="149" name="CasellaDiTesto 148"/>
          <p:cNvSpPr txBox="1"/>
          <p:nvPr/>
        </p:nvSpPr>
        <p:spPr>
          <a:xfrm>
            <a:off x="6168070" y="5907088"/>
            <a:ext cx="681597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000" dirty="0" err="1">
                <a:solidFill>
                  <a:prstClr val="white"/>
                </a:solidFill>
              </a:rPr>
              <a:t>Iomodule</a:t>
            </a:r>
            <a:endParaRPr lang="it-IT" sz="1000" dirty="0">
              <a:solidFill>
                <a:prstClr val="white"/>
              </a:solidFill>
            </a:endParaRPr>
          </a:p>
        </p:txBody>
      </p:sp>
      <p:sp>
        <p:nvSpPr>
          <p:cNvPr id="150" name="Freccia in giù 149"/>
          <p:cNvSpPr/>
          <p:nvPr/>
        </p:nvSpPr>
        <p:spPr>
          <a:xfrm>
            <a:off x="6331049" y="5197451"/>
            <a:ext cx="255253" cy="4985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prstClr val="black"/>
              </a:solidFill>
            </a:endParaRPr>
          </a:p>
        </p:txBody>
      </p:sp>
      <p:sp>
        <p:nvSpPr>
          <p:cNvPr id="132" name="CasellaDiTesto 131"/>
          <p:cNvSpPr txBox="1"/>
          <p:nvPr/>
        </p:nvSpPr>
        <p:spPr>
          <a:xfrm>
            <a:off x="6475521" y="4153166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i="1" dirty="0" err="1">
                <a:solidFill>
                  <a:prstClr val="black"/>
                </a:solidFill>
              </a:rPr>
              <a:t>RESTful</a:t>
            </a:r>
            <a:r>
              <a:rPr lang="it-IT" sz="1050" i="1" dirty="0">
                <a:solidFill>
                  <a:prstClr val="black"/>
                </a:solidFill>
              </a:rPr>
              <a:t> </a:t>
            </a:r>
            <a:r>
              <a:rPr lang="it-IT" sz="1050" i="1" dirty="0" err="1">
                <a:solidFill>
                  <a:prstClr val="black"/>
                </a:solidFill>
              </a:rPr>
              <a:t>Hover</a:t>
            </a:r>
            <a:r>
              <a:rPr lang="it-IT" sz="1050" i="1" dirty="0">
                <a:solidFill>
                  <a:prstClr val="black"/>
                </a:solidFill>
              </a:rPr>
              <a:t> </a:t>
            </a:r>
            <a:r>
              <a:rPr lang="it-IT" sz="1050" i="1" dirty="0" err="1">
                <a:solidFill>
                  <a:prstClr val="black"/>
                </a:solidFill>
              </a:rPr>
              <a:t>APIs</a:t>
            </a:r>
            <a:endParaRPr lang="it-IT" sz="1050" i="1" dirty="0">
              <a:solidFill>
                <a:prstClr val="black"/>
              </a:solidFill>
            </a:endParaRPr>
          </a:p>
        </p:txBody>
      </p:sp>
      <p:cxnSp>
        <p:nvCxnSpPr>
          <p:cNvPr id="154" name="Connettore 4 153"/>
          <p:cNvCxnSpPr>
            <a:stCxn id="17" idx="1"/>
            <a:endCxn id="75" idx="1"/>
          </p:cNvCxnSpPr>
          <p:nvPr/>
        </p:nvCxnSpPr>
        <p:spPr>
          <a:xfrm rot="10800000" flipH="1">
            <a:off x="1519143" y="1782965"/>
            <a:ext cx="2902703" cy="3975757"/>
          </a:xfrm>
          <a:prstGeom prst="bentConnector3">
            <a:avLst>
              <a:gd name="adj1" fmla="val -78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4286124" y="1200717"/>
            <a:ext cx="3778494" cy="27616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4339558" y="806964"/>
            <a:ext cx="363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>
                <a:solidFill>
                  <a:prstClr val="black"/>
                </a:solidFill>
              </a:rPr>
              <a:t>IOVisor</a:t>
            </a:r>
            <a:r>
              <a:rPr lang="it-IT" sz="2000" i="1" dirty="0">
                <a:solidFill>
                  <a:prstClr val="black"/>
                </a:solidFill>
              </a:rPr>
              <a:t>-OVN </a:t>
            </a:r>
            <a:r>
              <a:rPr lang="it-IT" sz="2000" i="1" dirty="0" err="1">
                <a:solidFill>
                  <a:prstClr val="black"/>
                </a:solidFill>
              </a:rPr>
              <a:t>daemon</a:t>
            </a:r>
            <a:endParaRPr lang="it-IT" sz="2000" i="1" dirty="0">
              <a:solidFill>
                <a:prstClr val="black"/>
              </a:solidFill>
            </a:endParaRPr>
          </a:p>
        </p:txBody>
      </p:sp>
      <p:sp>
        <p:nvSpPr>
          <p:cNvPr id="75" name="CasellaDiTesto 74"/>
          <p:cNvSpPr txBox="1"/>
          <p:nvPr/>
        </p:nvSpPr>
        <p:spPr>
          <a:xfrm>
            <a:off x="4421847" y="1336688"/>
            <a:ext cx="1710660" cy="892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prstClr val="black"/>
                </a:solidFill>
              </a:rPr>
              <a:t>OVN </a:t>
            </a:r>
            <a:r>
              <a:rPr lang="it-IT" sz="1600" dirty="0">
                <a:solidFill>
                  <a:prstClr val="black"/>
                </a:solidFill>
              </a:rPr>
              <a:t>Monitor </a:t>
            </a:r>
            <a:br>
              <a:rPr lang="it-IT" sz="1600" dirty="0">
                <a:solidFill>
                  <a:prstClr val="black"/>
                </a:solidFill>
              </a:rPr>
            </a:br>
            <a:r>
              <a:rPr lang="it-IT" sz="1200" dirty="0">
                <a:solidFill>
                  <a:prstClr val="black"/>
                </a:solidFill>
              </a:rPr>
              <a:t>(</a:t>
            </a:r>
            <a:r>
              <a:rPr lang="it-IT" sz="1200" i="1" dirty="0">
                <a:solidFill>
                  <a:prstClr val="black"/>
                </a:solidFill>
              </a:rPr>
              <a:t>ovsdb monitor for ovn NB, SB and OVS </a:t>
            </a:r>
            <a:r>
              <a:rPr lang="it-IT" sz="1200" i="1" dirty="0" smtClean="0">
                <a:solidFill>
                  <a:prstClr val="black"/>
                </a:solidFill>
              </a:rPr>
              <a:t>databases</a:t>
            </a:r>
            <a:r>
              <a:rPr lang="it-IT" sz="1200" dirty="0" smtClean="0">
                <a:solidFill>
                  <a:prstClr val="black"/>
                </a:solidFill>
              </a:rPr>
              <a:t>)</a:t>
            </a:r>
            <a:endParaRPr lang="it-IT" sz="1200" dirty="0">
              <a:solidFill>
                <a:prstClr val="black"/>
              </a:solidFill>
            </a:endParaRPr>
          </a:p>
        </p:txBody>
      </p:sp>
      <p:sp>
        <p:nvSpPr>
          <p:cNvPr id="86" name="CasellaDiTesto 85"/>
          <p:cNvSpPr txBox="1"/>
          <p:nvPr/>
        </p:nvSpPr>
        <p:spPr>
          <a:xfrm>
            <a:off x="4451016" y="3222757"/>
            <a:ext cx="160275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prstClr val="black"/>
                </a:solidFill>
              </a:rPr>
              <a:t>Hover</a:t>
            </a:r>
            <a:r>
              <a:rPr lang="it-IT" sz="1600" dirty="0">
                <a:solidFill>
                  <a:prstClr val="black"/>
                </a:solidFill>
              </a:rPr>
              <a:t> </a:t>
            </a:r>
            <a:r>
              <a:rPr lang="it-IT" sz="1600" dirty="0" err="1">
                <a:solidFill>
                  <a:prstClr val="black"/>
                </a:solidFill>
              </a:rPr>
              <a:t>Ctrl</a:t>
            </a:r>
            <a:r>
              <a:rPr lang="it-IT" sz="1600" dirty="0">
                <a:solidFill>
                  <a:prstClr val="black"/>
                </a:solidFill>
              </a:rPr>
              <a:t> </a:t>
            </a:r>
            <a:endParaRPr lang="it-IT" sz="1600" dirty="0">
              <a:solidFill>
                <a:prstClr val="black"/>
              </a:solidFill>
            </a:endParaRPr>
          </a:p>
          <a:p>
            <a:pPr algn="ctr"/>
            <a:r>
              <a:rPr lang="it-IT" sz="1200" i="1" dirty="0">
                <a:solidFill>
                  <a:prstClr val="black"/>
                </a:solidFill>
              </a:rPr>
              <a:t>(</a:t>
            </a:r>
            <a:r>
              <a:rPr lang="it-IT" sz="1200" i="1" dirty="0" err="1">
                <a:solidFill>
                  <a:prstClr val="black"/>
                </a:solidFill>
              </a:rPr>
              <a:t>wrapper</a:t>
            </a:r>
            <a:r>
              <a:rPr lang="it-IT" sz="1200" i="1" dirty="0">
                <a:solidFill>
                  <a:prstClr val="black"/>
                </a:solidFill>
              </a:rPr>
              <a:t> for </a:t>
            </a:r>
            <a:r>
              <a:rPr lang="it-IT" sz="1200" i="1" dirty="0" err="1">
                <a:solidFill>
                  <a:prstClr val="black"/>
                </a:solidFill>
              </a:rPr>
              <a:t>Hover</a:t>
            </a:r>
            <a:r>
              <a:rPr lang="it-IT" sz="1200" i="1" dirty="0">
                <a:solidFill>
                  <a:prstClr val="black"/>
                </a:solidFill>
              </a:rPr>
              <a:t> </a:t>
            </a:r>
            <a:r>
              <a:rPr lang="it-IT" sz="1200" i="1" dirty="0" err="1">
                <a:solidFill>
                  <a:prstClr val="black"/>
                </a:solidFill>
              </a:rPr>
              <a:t>APIs</a:t>
            </a:r>
            <a:r>
              <a:rPr lang="it-IT" sz="1200" i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8" name="CasellaDiTesto 87"/>
          <p:cNvSpPr txBox="1"/>
          <p:nvPr/>
        </p:nvSpPr>
        <p:spPr>
          <a:xfrm>
            <a:off x="4449069" y="2551010"/>
            <a:ext cx="1604699" cy="338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prstClr val="black"/>
                </a:solidFill>
              </a:rPr>
              <a:t>Main </a:t>
            </a:r>
            <a:r>
              <a:rPr lang="it-IT" sz="1600" dirty="0" smtClean="0">
                <a:solidFill>
                  <a:prstClr val="black"/>
                </a:solidFill>
              </a:rPr>
              <a:t>Logic</a:t>
            </a:r>
            <a:endParaRPr lang="it-IT" sz="1600" dirty="0">
              <a:solidFill>
                <a:prstClr val="black"/>
              </a:solidFill>
            </a:endParaRPr>
          </a:p>
        </p:txBody>
      </p:sp>
      <p:sp>
        <p:nvSpPr>
          <p:cNvPr id="89" name="CasellaDiTesto 88"/>
          <p:cNvSpPr txBox="1"/>
          <p:nvPr/>
        </p:nvSpPr>
        <p:spPr>
          <a:xfrm>
            <a:off x="7046846" y="2555695"/>
            <a:ext cx="86381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prstClr val="black"/>
                </a:solidFill>
              </a:rPr>
              <a:t>Local </a:t>
            </a:r>
            <a:r>
              <a:rPr lang="it-IT" sz="1600" dirty="0" smtClean="0">
                <a:solidFill>
                  <a:prstClr val="black"/>
                </a:solidFill>
              </a:rPr>
              <a:t>DB</a:t>
            </a:r>
            <a:endParaRPr lang="it-IT" sz="1600" dirty="0">
              <a:solidFill>
                <a:prstClr val="black"/>
              </a:solidFill>
            </a:endParaRPr>
          </a:p>
        </p:txBody>
      </p:sp>
      <p:sp>
        <p:nvSpPr>
          <p:cNvPr id="91" name="CasellaDiTesto 90"/>
          <p:cNvSpPr txBox="1"/>
          <p:nvPr/>
        </p:nvSpPr>
        <p:spPr>
          <a:xfrm>
            <a:off x="7040252" y="3148183"/>
            <a:ext cx="892071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prstClr val="black"/>
                </a:solidFill>
              </a:rPr>
              <a:t>IOModules</a:t>
            </a:r>
            <a:r>
              <a:rPr lang="it-IT" sz="1600" dirty="0">
                <a:solidFill>
                  <a:prstClr val="black"/>
                </a:solidFill>
              </a:rPr>
              <a:t> </a:t>
            </a:r>
            <a:r>
              <a:rPr lang="it-IT" sz="1600" dirty="0" err="1">
                <a:solidFill>
                  <a:prstClr val="black"/>
                </a:solidFill>
              </a:rPr>
              <a:t>Repo</a:t>
            </a:r>
            <a:endParaRPr lang="it-IT" sz="1600" dirty="0">
              <a:solidFill>
                <a:prstClr val="black"/>
              </a:solidFill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6305687" y="1333782"/>
            <a:ext cx="789579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prstClr val="black"/>
                </a:solidFill>
              </a:rPr>
              <a:t>Logger</a:t>
            </a:r>
            <a:endParaRPr lang="it-IT" sz="1600" dirty="0">
              <a:solidFill>
                <a:prstClr val="black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7194022" y="1347783"/>
            <a:ext cx="606827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prstClr val="black"/>
                </a:solidFill>
              </a:rPr>
              <a:t>CLI</a:t>
            </a:r>
            <a:endParaRPr lang="it-IT" sz="1600" dirty="0">
              <a:solidFill>
                <a:prstClr val="black"/>
              </a:solidFill>
            </a:endParaRPr>
          </a:p>
        </p:txBody>
      </p:sp>
      <p:cxnSp>
        <p:nvCxnSpPr>
          <p:cNvPr id="60" name="Connettore 4 59"/>
          <p:cNvCxnSpPr>
            <a:stCxn id="75" idx="2"/>
            <a:endCxn id="88" idx="0"/>
          </p:cNvCxnSpPr>
          <p:nvPr/>
        </p:nvCxnSpPr>
        <p:spPr>
          <a:xfrm rot="5400000">
            <a:off x="5103413" y="2377246"/>
            <a:ext cx="321770" cy="2575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92" idx="2"/>
            <a:endCxn id="88" idx="0"/>
          </p:cNvCxnSpPr>
          <p:nvPr/>
        </p:nvCxnSpPr>
        <p:spPr>
          <a:xfrm rot="5400000">
            <a:off x="5536611" y="1387144"/>
            <a:ext cx="878674" cy="1449058"/>
          </a:xfrm>
          <a:prstGeom prst="bentConnector3">
            <a:avLst>
              <a:gd name="adj1" fmla="val 80213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nettore 4 114"/>
          <p:cNvCxnSpPr>
            <a:stCxn id="107" idx="2"/>
            <a:endCxn id="88" idx="0"/>
          </p:cNvCxnSpPr>
          <p:nvPr/>
        </p:nvCxnSpPr>
        <p:spPr>
          <a:xfrm rot="5400000">
            <a:off x="5942092" y="995665"/>
            <a:ext cx="864673" cy="2246017"/>
          </a:xfrm>
          <a:prstGeom prst="bentConnector3">
            <a:avLst>
              <a:gd name="adj1" fmla="val 7899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nettore 4 120"/>
          <p:cNvCxnSpPr>
            <a:stCxn id="89" idx="1"/>
            <a:endCxn id="88" idx="3"/>
          </p:cNvCxnSpPr>
          <p:nvPr/>
        </p:nvCxnSpPr>
        <p:spPr>
          <a:xfrm rot="10800000">
            <a:off x="6053768" y="2720287"/>
            <a:ext cx="993078" cy="12779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ttore 4 123"/>
          <p:cNvCxnSpPr>
            <a:stCxn id="91" idx="1"/>
            <a:endCxn id="88" idx="3"/>
          </p:cNvCxnSpPr>
          <p:nvPr/>
        </p:nvCxnSpPr>
        <p:spPr>
          <a:xfrm rot="10800000">
            <a:off x="6053768" y="2720287"/>
            <a:ext cx="986484" cy="7202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nettore 4 128"/>
          <p:cNvCxnSpPr>
            <a:stCxn id="86" idx="0"/>
            <a:endCxn id="88" idx="2"/>
          </p:cNvCxnSpPr>
          <p:nvPr/>
        </p:nvCxnSpPr>
        <p:spPr>
          <a:xfrm rot="16200000" flipV="1">
            <a:off x="5085309" y="3055673"/>
            <a:ext cx="333194" cy="97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9" grpId="0" animBg="1"/>
      <p:bldP spid="78" grpId="0" animBg="1"/>
      <p:bldP spid="127" grpId="0" animBg="1"/>
      <p:bldP spid="147" grpId="0" animBg="1"/>
      <p:bldP spid="128" grpId="0" animBg="1"/>
      <p:bldP spid="148" grpId="0" animBg="1"/>
      <p:bldP spid="149" grpId="0" animBg="1"/>
      <p:bldP spid="150" grpId="0" animBg="1"/>
      <p:bldP spid="132" grpId="0"/>
      <p:bldP spid="22" grpId="0" animBg="1"/>
      <p:bldP spid="75" grpId="0" animBg="1"/>
      <p:bldP spid="86" grpId="0" animBg="1"/>
      <p:bldP spid="88" grpId="0" animBg="1"/>
      <p:bldP spid="89" grpId="0" animBg="1"/>
      <p:bldP spid="91" grpId="0" animBg="1"/>
      <p:bldP spid="92" grpId="0" animBg="1"/>
      <p:bldP spid="107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Presentación en pantalla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di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</dc:creator>
  <cp:lastModifiedBy>Mauricio</cp:lastModifiedBy>
  <cp:revision>7</cp:revision>
  <dcterms:created xsi:type="dcterms:W3CDTF">2016-09-19T21:05:09Z</dcterms:created>
  <dcterms:modified xsi:type="dcterms:W3CDTF">2016-09-19T21:12:59Z</dcterms:modified>
</cp:coreProperties>
</file>