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B39D7-1524-4A07-998B-9E55CB530253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ECCF1-AD16-4D30-B28D-E3D1F166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2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iovisor-ovn-overview.png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ECCF1-AD16-4D30-B28D-E3D1F16602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46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iovisor-ovn-architecture.png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ECCF1-AD16-4D30-B28D-E3D1F16602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9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F2E5-E013-4628-B8AF-912C7587513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4E3B-996F-4BA5-9A4A-131927FA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9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F2E5-E013-4628-B8AF-912C7587513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4E3B-996F-4BA5-9A4A-131927FA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F2E5-E013-4628-B8AF-912C7587513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4E3B-996F-4BA5-9A4A-131927FA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0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F2E5-E013-4628-B8AF-912C7587513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4E3B-996F-4BA5-9A4A-131927FA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7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F2E5-E013-4628-B8AF-912C7587513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4E3B-996F-4BA5-9A4A-131927FA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8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F2E5-E013-4628-B8AF-912C7587513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4E3B-996F-4BA5-9A4A-131927FA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F2E5-E013-4628-B8AF-912C7587513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4E3B-996F-4BA5-9A4A-131927FA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5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F2E5-E013-4628-B8AF-912C7587513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4E3B-996F-4BA5-9A4A-131927FA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2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F2E5-E013-4628-B8AF-912C7587513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4E3B-996F-4BA5-9A4A-131927FA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7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F2E5-E013-4628-B8AF-912C7587513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4E3B-996F-4BA5-9A4A-131927FA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0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F2E5-E013-4628-B8AF-912C7587513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4E3B-996F-4BA5-9A4A-131927FA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6F2E5-E013-4628-B8AF-912C7587513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44E3B-996F-4BA5-9A4A-131927FA6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6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7488" y="3789040"/>
            <a:ext cx="85627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export the pictures: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Select the entire picture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Right click – save as picture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Select “</a:t>
            </a:r>
            <a:r>
              <a:rPr lang="en-US" dirty="0" err="1" smtClean="0"/>
              <a:t>png</a:t>
            </a:r>
            <a:r>
              <a:rPr lang="en-US" dirty="0" smtClean="0"/>
              <a:t>” format and save with the name written in the “notes</a:t>
            </a:r>
            <a:r>
              <a:rPr lang="en-US" smtClean="0"/>
              <a:t>” section of </a:t>
            </a:r>
            <a:r>
              <a:rPr lang="en-US" dirty="0" smtClean="0"/>
              <a:t>the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8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ttangolo 4"/>
          <p:cNvSpPr/>
          <p:nvPr/>
        </p:nvSpPr>
        <p:spPr>
          <a:xfrm>
            <a:off x="4655081" y="766337"/>
            <a:ext cx="2115558" cy="266086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OpenStack</a:t>
            </a:r>
            <a:endParaRPr kumimoji="0" lang="it-IT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0" name="Rettangolo 5"/>
          <p:cNvSpPr/>
          <p:nvPr/>
        </p:nvSpPr>
        <p:spPr>
          <a:xfrm>
            <a:off x="5425997" y="1032424"/>
            <a:ext cx="1344643" cy="23643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Neutron</a:t>
            </a:r>
            <a:endParaRPr kumimoji="0" lang="it-IT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1" name="Rettangolo 6"/>
          <p:cNvSpPr/>
          <p:nvPr/>
        </p:nvSpPr>
        <p:spPr>
          <a:xfrm>
            <a:off x="5425996" y="1268861"/>
            <a:ext cx="1344643" cy="31712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OVN ML2</a:t>
            </a:r>
            <a:b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it-IT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Mechanism</a:t>
            </a: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Driver</a:t>
            </a:r>
          </a:p>
        </p:txBody>
      </p:sp>
      <p:sp>
        <p:nvSpPr>
          <p:cNvPr id="242" name="Disco magnetico 7"/>
          <p:cNvSpPr/>
          <p:nvPr/>
        </p:nvSpPr>
        <p:spPr>
          <a:xfrm>
            <a:off x="5570882" y="1934612"/>
            <a:ext cx="1058253" cy="308287"/>
          </a:xfrm>
          <a:prstGeom prst="flowChartMagneticDisk">
            <a:avLst/>
          </a:prstGeom>
          <a:solidFill>
            <a:srgbClr val="4F81BD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Northbound</a:t>
            </a: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DB</a:t>
            </a:r>
          </a:p>
        </p:txBody>
      </p:sp>
      <p:sp>
        <p:nvSpPr>
          <p:cNvPr id="243" name="Rettangolo 8"/>
          <p:cNvSpPr/>
          <p:nvPr/>
        </p:nvSpPr>
        <p:spPr>
          <a:xfrm>
            <a:off x="5499285" y="2429026"/>
            <a:ext cx="1201447" cy="183380"/>
          </a:xfrm>
          <a:prstGeom prst="rect">
            <a:avLst/>
          </a:prstGeom>
          <a:solidFill>
            <a:srgbClr val="4F81BD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Northd</a:t>
            </a:r>
            <a:endParaRPr kumimoji="0" lang="it-IT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4" name="Disco magnetico 9"/>
          <p:cNvSpPr/>
          <p:nvPr/>
        </p:nvSpPr>
        <p:spPr>
          <a:xfrm>
            <a:off x="5445030" y="2799429"/>
            <a:ext cx="1308567" cy="328093"/>
          </a:xfrm>
          <a:prstGeom prst="flowChartMagneticDisk">
            <a:avLst/>
          </a:prstGeom>
          <a:solidFill>
            <a:srgbClr val="4F81BD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SouthBound</a:t>
            </a: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DB</a:t>
            </a:r>
          </a:p>
        </p:txBody>
      </p:sp>
      <p:cxnSp>
        <p:nvCxnSpPr>
          <p:cNvPr id="245" name="Connettore 2 12"/>
          <p:cNvCxnSpPr>
            <a:stCxn id="244" idx="1"/>
            <a:endCxn id="243" idx="2"/>
          </p:cNvCxnSpPr>
          <p:nvPr/>
        </p:nvCxnSpPr>
        <p:spPr>
          <a:xfrm flipV="1">
            <a:off x="6099314" y="2612406"/>
            <a:ext cx="695" cy="187023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246" name="Connettore 2 13"/>
          <p:cNvCxnSpPr>
            <a:stCxn id="243" idx="0"/>
            <a:endCxn id="242" idx="3"/>
          </p:cNvCxnSpPr>
          <p:nvPr/>
        </p:nvCxnSpPr>
        <p:spPr>
          <a:xfrm flipV="1">
            <a:off x="6100009" y="2242899"/>
            <a:ext cx="0" cy="18612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247" name="Connettore 2 14"/>
          <p:cNvCxnSpPr>
            <a:stCxn id="242" idx="1"/>
            <a:endCxn id="241" idx="2"/>
          </p:cNvCxnSpPr>
          <p:nvPr/>
        </p:nvCxnSpPr>
        <p:spPr>
          <a:xfrm flipH="1" flipV="1">
            <a:off x="6098318" y="1585989"/>
            <a:ext cx="1691" cy="348623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248" name="Rettangolo 19"/>
          <p:cNvSpPr/>
          <p:nvPr/>
        </p:nvSpPr>
        <p:spPr>
          <a:xfrm>
            <a:off x="3861772" y="3383290"/>
            <a:ext cx="2532474" cy="1299207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127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vert="horz" lIns="36000" tIns="36000" rIns="36000" bIns="0" rtlCol="0" anchor="b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Compute 1</a:t>
            </a:r>
          </a:p>
        </p:txBody>
      </p:sp>
      <p:sp>
        <p:nvSpPr>
          <p:cNvPr id="249" name="Rettangolo 20"/>
          <p:cNvSpPr/>
          <p:nvPr/>
        </p:nvSpPr>
        <p:spPr>
          <a:xfrm>
            <a:off x="3945568" y="3511657"/>
            <a:ext cx="701481" cy="179291"/>
          </a:xfrm>
          <a:prstGeom prst="rect">
            <a:avLst/>
          </a:prstGeom>
          <a:solidFill>
            <a:srgbClr val="4F81BD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it-IT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vn</a:t>
            </a: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-controller</a:t>
            </a:r>
            <a:endParaRPr kumimoji="0" lang="it-IT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0" name="Connettore 2 22"/>
          <p:cNvCxnSpPr>
            <a:stCxn id="249" idx="2"/>
            <a:endCxn id="260" idx="0"/>
          </p:cNvCxnSpPr>
          <p:nvPr/>
        </p:nvCxnSpPr>
        <p:spPr>
          <a:xfrm>
            <a:off x="4296309" y="3690948"/>
            <a:ext cx="3106" cy="19532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251" name="Rettangolo 23"/>
          <p:cNvSpPr/>
          <p:nvPr/>
        </p:nvSpPr>
        <p:spPr>
          <a:xfrm>
            <a:off x="4877499" y="3635853"/>
            <a:ext cx="767927" cy="166405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Nova Agent</a:t>
            </a:r>
          </a:p>
        </p:txBody>
      </p:sp>
      <p:sp>
        <p:nvSpPr>
          <p:cNvPr id="252" name="Rettangolo 24"/>
          <p:cNvSpPr/>
          <p:nvPr/>
        </p:nvSpPr>
        <p:spPr>
          <a:xfrm>
            <a:off x="4987049" y="4178254"/>
            <a:ext cx="441678" cy="249260"/>
          </a:xfrm>
          <a:prstGeom prst="rect">
            <a:avLst/>
          </a:prstGeom>
          <a:gradFill rotWithShape="1">
            <a:gsLst>
              <a:gs pos="0">
                <a:srgbClr val="F79646">
                  <a:tint val="100000"/>
                  <a:shade val="100000"/>
                  <a:satMod val="130000"/>
                </a:srgbClr>
              </a:gs>
              <a:gs pos="100000">
                <a:srgbClr val="F796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VM2</a:t>
            </a:r>
            <a:endParaRPr kumimoji="0" lang="it-IT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3" name="Rettangolo 9"/>
          <p:cNvSpPr/>
          <p:nvPr/>
        </p:nvSpPr>
        <p:spPr>
          <a:xfrm>
            <a:off x="4877502" y="3873822"/>
            <a:ext cx="767926" cy="17061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27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Neutron Agent</a:t>
            </a:r>
          </a:p>
        </p:txBody>
      </p:sp>
      <p:sp>
        <p:nvSpPr>
          <p:cNvPr id="254" name="Rettangolo 25"/>
          <p:cNvSpPr/>
          <p:nvPr/>
        </p:nvSpPr>
        <p:spPr>
          <a:xfrm>
            <a:off x="4890905" y="4315371"/>
            <a:ext cx="418289" cy="249260"/>
          </a:xfrm>
          <a:prstGeom prst="rect">
            <a:avLst/>
          </a:prstGeom>
          <a:gradFill rotWithShape="1">
            <a:gsLst>
              <a:gs pos="0">
                <a:srgbClr val="F79646">
                  <a:tint val="100000"/>
                  <a:shade val="100000"/>
                  <a:satMod val="130000"/>
                </a:srgbClr>
              </a:gs>
              <a:gs pos="100000">
                <a:srgbClr val="F796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VM1</a:t>
            </a:r>
            <a:endParaRPr kumimoji="0" lang="it-IT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5" name="60 Conector recto de flecha"/>
          <p:cNvCxnSpPr>
            <a:stCxn id="251" idx="1"/>
            <a:endCxn id="260" idx="3"/>
          </p:cNvCxnSpPr>
          <p:nvPr/>
        </p:nvCxnSpPr>
        <p:spPr>
          <a:xfrm flipH="1">
            <a:off x="4637359" y="3719056"/>
            <a:ext cx="240140" cy="25400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256" name="133 Conector recto de flecha"/>
          <p:cNvCxnSpPr>
            <a:stCxn id="253" idx="1"/>
            <a:endCxn id="260" idx="3"/>
          </p:cNvCxnSpPr>
          <p:nvPr/>
        </p:nvCxnSpPr>
        <p:spPr>
          <a:xfrm flipH="1">
            <a:off x="4637359" y="3959128"/>
            <a:ext cx="240143" cy="1393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257" name="Connettore 2 165"/>
          <p:cNvCxnSpPr>
            <a:stCxn id="244" idx="3"/>
            <a:endCxn id="249" idx="0"/>
          </p:cNvCxnSpPr>
          <p:nvPr/>
        </p:nvCxnSpPr>
        <p:spPr>
          <a:xfrm flipH="1">
            <a:off x="4296309" y="3127522"/>
            <a:ext cx="1803005" cy="38413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258" name="Rettangolo 223"/>
          <p:cNvSpPr/>
          <p:nvPr/>
        </p:nvSpPr>
        <p:spPr>
          <a:xfrm>
            <a:off x="4113540" y="4415027"/>
            <a:ext cx="371749" cy="173578"/>
          </a:xfrm>
          <a:prstGeom prst="rect">
            <a:avLst/>
          </a:prstGeom>
          <a:solidFill>
            <a:srgbClr val="4F81BD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9" name="Rettangolo 5"/>
          <p:cNvSpPr/>
          <p:nvPr/>
        </p:nvSpPr>
        <p:spPr>
          <a:xfrm>
            <a:off x="4655081" y="1032423"/>
            <a:ext cx="540609" cy="244291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Nova</a:t>
            </a:r>
          </a:p>
        </p:txBody>
      </p:sp>
      <p:sp>
        <p:nvSpPr>
          <p:cNvPr id="260" name="Rettangolo 21"/>
          <p:cNvSpPr/>
          <p:nvPr/>
        </p:nvSpPr>
        <p:spPr>
          <a:xfrm>
            <a:off x="3961471" y="3886274"/>
            <a:ext cx="675888" cy="173578"/>
          </a:xfrm>
          <a:prstGeom prst="rect">
            <a:avLst/>
          </a:prstGeom>
          <a:solidFill>
            <a:srgbClr val="4F81BD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ovsdb</a:t>
            </a: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-server</a:t>
            </a:r>
          </a:p>
        </p:txBody>
      </p:sp>
      <p:sp>
        <p:nvSpPr>
          <p:cNvPr id="261" name="Disco magnetico 9"/>
          <p:cNvSpPr/>
          <p:nvPr/>
        </p:nvSpPr>
        <p:spPr>
          <a:xfrm>
            <a:off x="3990630" y="4028341"/>
            <a:ext cx="627735" cy="198369"/>
          </a:xfrm>
          <a:prstGeom prst="flowChartMagneticDisk">
            <a:avLst/>
          </a:prstGeom>
          <a:solidFill>
            <a:srgbClr val="4F81BD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ovs-local-db</a:t>
            </a:r>
            <a:endParaRPr kumimoji="0" lang="it-IT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2" name="CasellaDiTesto 62"/>
          <p:cNvSpPr txBox="1"/>
          <p:nvPr/>
        </p:nvSpPr>
        <p:spPr>
          <a:xfrm>
            <a:off x="5724534" y="3627719"/>
            <a:ext cx="585239" cy="181567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Hover</a:t>
            </a:r>
            <a:endParaRPr kumimoji="0" lang="it-IT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3" name="CasellaDiTesto 64"/>
          <p:cNvSpPr txBox="1"/>
          <p:nvPr/>
        </p:nvSpPr>
        <p:spPr>
          <a:xfrm>
            <a:off x="5692059" y="4165783"/>
            <a:ext cx="564895" cy="276999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IOModule</a:t>
            </a: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it-IT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Dataplane</a:t>
            </a: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sp>
        <p:nvSpPr>
          <p:cNvPr id="264" name="Freccia in giù 65"/>
          <p:cNvSpPr/>
          <p:nvPr/>
        </p:nvSpPr>
        <p:spPr>
          <a:xfrm>
            <a:off x="5890283" y="3881570"/>
            <a:ext cx="219667" cy="211929"/>
          </a:xfrm>
          <a:prstGeom prst="downArrow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5" name="CasellaDiTesto 66"/>
          <p:cNvSpPr txBox="1"/>
          <p:nvPr/>
        </p:nvSpPr>
        <p:spPr>
          <a:xfrm>
            <a:off x="5748926" y="4215170"/>
            <a:ext cx="564895" cy="276999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IOModule</a:t>
            </a: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it-IT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Dataplane</a:t>
            </a: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sp>
        <p:nvSpPr>
          <p:cNvPr id="266" name="Rettangolo 67"/>
          <p:cNvSpPr/>
          <p:nvPr/>
        </p:nvSpPr>
        <p:spPr>
          <a:xfrm>
            <a:off x="7073990" y="2122637"/>
            <a:ext cx="1496961" cy="489769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IOVisor</a:t>
            </a: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-OVN </a:t>
            </a:r>
            <a:r>
              <a:rPr kumimoji="0" lang="it-IT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it-IT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aemon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7" name="Connettore 4 93"/>
          <p:cNvCxnSpPr>
            <a:stCxn id="266" idx="2"/>
            <a:endCxn id="262" idx="0"/>
          </p:cNvCxnSpPr>
          <p:nvPr/>
        </p:nvCxnSpPr>
        <p:spPr>
          <a:xfrm rot="5400000">
            <a:off x="6412157" y="2217404"/>
            <a:ext cx="1015313" cy="1805317"/>
          </a:xfrm>
          <a:prstGeom prst="bentConnector3">
            <a:avLst>
              <a:gd name="adj1" fmla="val 64096"/>
            </a:avLst>
          </a:prstGeom>
          <a:noFill/>
          <a:ln w="25400" cap="flat" cmpd="sng" algn="ctr">
            <a:solidFill>
              <a:srgbClr val="C0504D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68" name="Connettore 4 98"/>
          <p:cNvCxnSpPr>
            <a:stCxn id="242" idx="2"/>
            <a:endCxn id="266" idx="0"/>
          </p:cNvCxnSpPr>
          <p:nvPr/>
        </p:nvCxnSpPr>
        <p:spPr>
          <a:xfrm rot="10800000" flipH="1" flipV="1">
            <a:off x="5570881" y="2088755"/>
            <a:ext cx="2251589" cy="33881"/>
          </a:xfrm>
          <a:prstGeom prst="bentConnector4">
            <a:avLst>
              <a:gd name="adj1" fmla="val -10153"/>
              <a:gd name="adj2" fmla="val -788893"/>
            </a:avLst>
          </a:prstGeom>
          <a:noFill/>
          <a:ln w="25400" cap="flat" cmpd="sng" algn="ctr">
            <a:solidFill>
              <a:srgbClr val="4BACC6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69" name="Connettore 4 100"/>
          <p:cNvCxnSpPr>
            <a:stCxn id="244" idx="2"/>
            <a:endCxn id="266" idx="0"/>
          </p:cNvCxnSpPr>
          <p:nvPr/>
        </p:nvCxnSpPr>
        <p:spPr>
          <a:xfrm rot="10800000" flipH="1">
            <a:off x="5445029" y="2122638"/>
            <a:ext cx="2377441" cy="840839"/>
          </a:xfrm>
          <a:prstGeom prst="bentConnector4">
            <a:avLst>
              <a:gd name="adj1" fmla="val -9615"/>
              <a:gd name="adj2" fmla="val 143638"/>
            </a:avLst>
          </a:prstGeom>
          <a:noFill/>
          <a:ln w="25400" cap="flat" cmpd="sng" algn="ctr">
            <a:solidFill>
              <a:srgbClr val="4BACC6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0" name="Connettore 4 139"/>
          <p:cNvCxnSpPr>
            <a:stCxn id="261" idx="2"/>
            <a:endCxn id="266" idx="0"/>
          </p:cNvCxnSpPr>
          <p:nvPr/>
        </p:nvCxnSpPr>
        <p:spPr>
          <a:xfrm rot="10800000" flipH="1">
            <a:off x="3990629" y="2122638"/>
            <a:ext cx="3831841" cy="2004889"/>
          </a:xfrm>
          <a:prstGeom prst="bentConnector4">
            <a:avLst>
              <a:gd name="adj1" fmla="val -5966"/>
              <a:gd name="adj2" fmla="val 121317"/>
            </a:avLst>
          </a:prstGeom>
          <a:noFill/>
          <a:ln w="25400" cap="flat" cmpd="sng" algn="ctr">
            <a:solidFill>
              <a:srgbClr val="4BACC6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71" name="CasellaDiTesto 144"/>
          <p:cNvSpPr txBox="1"/>
          <p:nvPr/>
        </p:nvSpPr>
        <p:spPr>
          <a:xfrm>
            <a:off x="6756494" y="3033195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</a:t>
            </a:r>
            <a:r>
              <a:rPr kumimoji="0" lang="it-IT" sz="1000" b="0" i="1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over</a:t>
            </a:r>
            <a:r>
              <a:rPr kumimoji="0" lang="it-IT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it-IT" sz="10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restful</a:t>
            </a:r>
            <a:r>
              <a:rPr kumimoji="0" lang="it-IT" sz="1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it-IT" sz="10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APIs</a:t>
            </a:r>
            <a:endParaRPr kumimoji="0" lang="it-IT" sz="1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272" name="Connettore diritto 2"/>
          <p:cNvCxnSpPr/>
          <p:nvPr/>
        </p:nvCxnSpPr>
        <p:spPr>
          <a:xfrm flipV="1">
            <a:off x="4032261" y="4363919"/>
            <a:ext cx="549018" cy="28495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273" name="Connettore diritto 10"/>
          <p:cNvCxnSpPr/>
          <p:nvPr/>
        </p:nvCxnSpPr>
        <p:spPr>
          <a:xfrm>
            <a:off x="4017551" y="4363919"/>
            <a:ext cx="563728" cy="28495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274" name="Connettore 2 232"/>
          <p:cNvCxnSpPr>
            <a:stCxn id="252" idx="3"/>
            <a:endCxn id="265" idx="1"/>
          </p:cNvCxnSpPr>
          <p:nvPr/>
        </p:nvCxnSpPr>
        <p:spPr>
          <a:xfrm>
            <a:off x="5428727" y="4302884"/>
            <a:ext cx="320199" cy="50786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75" name="Connettore 2 234"/>
          <p:cNvCxnSpPr>
            <a:stCxn id="254" idx="3"/>
            <a:endCxn id="265" idx="1"/>
          </p:cNvCxnSpPr>
          <p:nvPr/>
        </p:nvCxnSpPr>
        <p:spPr>
          <a:xfrm flipV="1">
            <a:off x="5309194" y="4353670"/>
            <a:ext cx="439732" cy="86331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76" name="Rettangolo 19"/>
          <p:cNvSpPr/>
          <p:nvPr/>
        </p:nvSpPr>
        <p:spPr>
          <a:xfrm>
            <a:off x="6573517" y="3394830"/>
            <a:ext cx="2520872" cy="1299207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127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vert="horz" lIns="36000" tIns="36000" rIns="36000" bIns="0" rtlCol="0" anchor="b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Compute </a:t>
            </a: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it-IT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7" name="Rettangolo 20"/>
          <p:cNvSpPr/>
          <p:nvPr/>
        </p:nvSpPr>
        <p:spPr>
          <a:xfrm>
            <a:off x="6657313" y="3523197"/>
            <a:ext cx="701481" cy="179291"/>
          </a:xfrm>
          <a:prstGeom prst="rect">
            <a:avLst/>
          </a:prstGeom>
          <a:solidFill>
            <a:srgbClr val="4F81BD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it-IT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vn</a:t>
            </a: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-controller</a:t>
            </a:r>
            <a:endParaRPr kumimoji="0" lang="it-IT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78" name="Connettore 2 22"/>
          <p:cNvCxnSpPr>
            <a:stCxn id="277" idx="2"/>
            <a:endCxn id="286" idx="0"/>
          </p:cNvCxnSpPr>
          <p:nvPr/>
        </p:nvCxnSpPr>
        <p:spPr>
          <a:xfrm>
            <a:off x="7008054" y="3702488"/>
            <a:ext cx="3106" cy="19532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279" name="Rettangolo 23"/>
          <p:cNvSpPr/>
          <p:nvPr/>
        </p:nvSpPr>
        <p:spPr>
          <a:xfrm>
            <a:off x="7589244" y="3647393"/>
            <a:ext cx="767927" cy="166405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Nova Agent</a:t>
            </a:r>
          </a:p>
        </p:txBody>
      </p:sp>
      <p:sp>
        <p:nvSpPr>
          <p:cNvPr id="280" name="Rettangolo 24"/>
          <p:cNvSpPr/>
          <p:nvPr/>
        </p:nvSpPr>
        <p:spPr>
          <a:xfrm>
            <a:off x="7698794" y="4189794"/>
            <a:ext cx="441678" cy="249260"/>
          </a:xfrm>
          <a:prstGeom prst="rect">
            <a:avLst/>
          </a:prstGeom>
          <a:gradFill rotWithShape="1">
            <a:gsLst>
              <a:gs pos="0">
                <a:srgbClr val="F79646">
                  <a:tint val="100000"/>
                  <a:shade val="100000"/>
                  <a:satMod val="130000"/>
                </a:srgbClr>
              </a:gs>
              <a:gs pos="100000">
                <a:srgbClr val="F796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VM2</a:t>
            </a:r>
            <a:endParaRPr kumimoji="0" lang="it-IT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1" name="Rettangolo 9"/>
          <p:cNvSpPr/>
          <p:nvPr/>
        </p:nvSpPr>
        <p:spPr>
          <a:xfrm>
            <a:off x="7589247" y="3885362"/>
            <a:ext cx="767926" cy="17061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27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Neutron Agent</a:t>
            </a:r>
          </a:p>
        </p:txBody>
      </p:sp>
      <p:sp>
        <p:nvSpPr>
          <p:cNvPr id="282" name="Rettangolo 25"/>
          <p:cNvSpPr/>
          <p:nvPr/>
        </p:nvSpPr>
        <p:spPr>
          <a:xfrm>
            <a:off x="7602650" y="4326911"/>
            <a:ext cx="418289" cy="249260"/>
          </a:xfrm>
          <a:prstGeom prst="rect">
            <a:avLst/>
          </a:prstGeom>
          <a:gradFill rotWithShape="1">
            <a:gsLst>
              <a:gs pos="0">
                <a:srgbClr val="F79646">
                  <a:tint val="100000"/>
                  <a:shade val="100000"/>
                  <a:satMod val="130000"/>
                </a:srgbClr>
              </a:gs>
              <a:gs pos="100000">
                <a:srgbClr val="F796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VM1</a:t>
            </a:r>
            <a:endParaRPr kumimoji="0" lang="it-IT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3" name="60 Conector recto de flecha"/>
          <p:cNvCxnSpPr>
            <a:stCxn id="279" idx="1"/>
            <a:endCxn id="286" idx="3"/>
          </p:cNvCxnSpPr>
          <p:nvPr/>
        </p:nvCxnSpPr>
        <p:spPr>
          <a:xfrm flipH="1">
            <a:off x="7349104" y="3730596"/>
            <a:ext cx="240140" cy="25400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284" name="133 Conector recto de flecha"/>
          <p:cNvCxnSpPr>
            <a:stCxn id="281" idx="1"/>
            <a:endCxn id="286" idx="3"/>
          </p:cNvCxnSpPr>
          <p:nvPr/>
        </p:nvCxnSpPr>
        <p:spPr>
          <a:xfrm flipH="1">
            <a:off x="7349104" y="3970668"/>
            <a:ext cx="240143" cy="1393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285" name="Rettangolo 223"/>
          <p:cNvSpPr/>
          <p:nvPr/>
        </p:nvSpPr>
        <p:spPr>
          <a:xfrm>
            <a:off x="6825285" y="4426567"/>
            <a:ext cx="371749" cy="173578"/>
          </a:xfrm>
          <a:prstGeom prst="rect">
            <a:avLst/>
          </a:prstGeom>
          <a:solidFill>
            <a:srgbClr val="4F81BD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6" name="Rettangolo 21"/>
          <p:cNvSpPr/>
          <p:nvPr/>
        </p:nvSpPr>
        <p:spPr>
          <a:xfrm>
            <a:off x="6673216" y="3897814"/>
            <a:ext cx="675888" cy="173578"/>
          </a:xfrm>
          <a:prstGeom prst="rect">
            <a:avLst/>
          </a:prstGeom>
          <a:solidFill>
            <a:srgbClr val="4F81BD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ovsdb</a:t>
            </a: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-server</a:t>
            </a:r>
          </a:p>
        </p:txBody>
      </p:sp>
      <p:sp>
        <p:nvSpPr>
          <p:cNvPr id="287" name="Disco magnetico 9"/>
          <p:cNvSpPr/>
          <p:nvPr/>
        </p:nvSpPr>
        <p:spPr>
          <a:xfrm>
            <a:off x="6702375" y="4039881"/>
            <a:ext cx="627735" cy="198369"/>
          </a:xfrm>
          <a:prstGeom prst="flowChartMagneticDisk">
            <a:avLst/>
          </a:prstGeom>
          <a:solidFill>
            <a:srgbClr val="4F81BD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ovs-local-db</a:t>
            </a:r>
            <a:endParaRPr kumimoji="0" lang="it-IT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8" name="CasellaDiTesto 62"/>
          <p:cNvSpPr txBox="1"/>
          <p:nvPr/>
        </p:nvSpPr>
        <p:spPr>
          <a:xfrm>
            <a:off x="8436279" y="3639259"/>
            <a:ext cx="585239" cy="181567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Hover</a:t>
            </a:r>
            <a:endParaRPr kumimoji="0" lang="it-IT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9" name="CasellaDiTesto 64"/>
          <p:cNvSpPr txBox="1"/>
          <p:nvPr/>
        </p:nvSpPr>
        <p:spPr>
          <a:xfrm>
            <a:off x="8403804" y="4177323"/>
            <a:ext cx="564895" cy="276999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IOModule</a:t>
            </a: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it-IT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Dataplane</a:t>
            </a: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sp>
        <p:nvSpPr>
          <p:cNvPr id="290" name="Freccia in giù 65"/>
          <p:cNvSpPr/>
          <p:nvPr/>
        </p:nvSpPr>
        <p:spPr>
          <a:xfrm>
            <a:off x="8602028" y="3893110"/>
            <a:ext cx="219667" cy="211929"/>
          </a:xfrm>
          <a:prstGeom prst="downArrow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1" name="CasellaDiTesto 66"/>
          <p:cNvSpPr txBox="1"/>
          <p:nvPr/>
        </p:nvSpPr>
        <p:spPr>
          <a:xfrm>
            <a:off x="8460671" y="4226710"/>
            <a:ext cx="564895" cy="276999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IOModule</a:t>
            </a: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it-IT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Dataplane</a:t>
            </a: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cxnSp>
        <p:nvCxnSpPr>
          <p:cNvPr id="292" name="Connettore diritto 2"/>
          <p:cNvCxnSpPr/>
          <p:nvPr/>
        </p:nvCxnSpPr>
        <p:spPr>
          <a:xfrm flipV="1">
            <a:off x="6744006" y="4375459"/>
            <a:ext cx="549018" cy="28495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293" name="Connettore diritto 10"/>
          <p:cNvCxnSpPr/>
          <p:nvPr/>
        </p:nvCxnSpPr>
        <p:spPr>
          <a:xfrm>
            <a:off x="6729296" y="4375459"/>
            <a:ext cx="563728" cy="28495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294" name="Connettore 2 232"/>
          <p:cNvCxnSpPr>
            <a:stCxn id="280" idx="3"/>
            <a:endCxn id="291" idx="1"/>
          </p:cNvCxnSpPr>
          <p:nvPr/>
        </p:nvCxnSpPr>
        <p:spPr>
          <a:xfrm>
            <a:off x="8140472" y="4314424"/>
            <a:ext cx="320199" cy="50786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95" name="Connettore 2 234"/>
          <p:cNvCxnSpPr>
            <a:stCxn id="282" idx="3"/>
            <a:endCxn id="291" idx="1"/>
          </p:cNvCxnSpPr>
          <p:nvPr/>
        </p:nvCxnSpPr>
        <p:spPr>
          <a:xfrm flipV="1">
            <a:off x="8020939" y="4365210"/>
            <a:ext cx="439732" cy="86331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96" name="Connettore 4 139"/>
          <p:cNvCxnSpPr>
            <a:stCxn id="287" idx="2"/>
          </p:cNvCxnSpPr>
          <p:nvPr/>
        </p:nvCxnSpPr>
        <p:spPr>
          <a:xfrm rot="10800000">
            <a:off x="6489043" y="3647394"/>
            <a:ext cx="213332" cy="491673"/>
          </a:xfrm>
          <a:prstGeom prst="bentConnector2">
            <a:avLst/>
          </a:prstGeom>
          <a:noFill/>
          <a:ln w="25400" cap="flat" cmpd="sng" algn="ctr">
            <a:solidFill>
              <a:srgbClr val="4BACC6"/>
            </a:solidFill>
            <a:prstDash val="sysDash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7" name="Connettore 4 95"/>
          <p:cNvCxnSpPr>
            <a:stCxn id="266" idx="2"/>
            <a:endCxn id="288" idx="0"/>
          </p:cNvCxnSpPr>
          <p:nvPr/>
        </p:nvCxnSpPr>
        <p:spPr>
          <a:xfrm rot="16200000" flipH="1">
            <a:off x="7762259" y="2672618"/>
            <a:ext cx="1026853" cy="906428"/>
          </a:xfrm>
          <a:prstGeom prst="bentConnector3">
            <a:avLst>
              <a:gd name="adj1" fmla="val 63449"/>
            </a:avLst>
          </a:prstGeom>
          <a:noFill/>
          <a:ln w="25400" cap="flat" cmpd="sng" algn="ctr">
            <a:solidFill>
              <a:srgbClr val="C0504D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98" name="CasellaDiTesto 145"/>
          <p:cNvSpPr txBox="1"/>
          <p:nvPr/>
        </p:nvSpPr>
        <p:spPr>
          <a:xfrm>
            <a:off x="6977416" y="1443554"/>
            <a:ext cx="1005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ovsdb</a:t>
            </a:r>
            <a:r>
              <a:rPr kumimoji="0" lang="it-IT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it-IT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protocol</a:t>
            </a:r>
            <a:endParaRPr kumimoji="0" lang="it-IT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299" name="Connettore 2 252"/>
          <p:cNvCxnSpPr>
            <a:stCxn id="244" idx="3"/>
            <a:endCxn id="277" idx="0"/>
          </p:cNvCxnSpPr>
          <p:nvPr/>
        </p:nvCxnSpPr>
        <p:spPr>
          <a:xfrm>
            <a:off x="6099314" y="3127522"/>
            <a:ext cx="908740" cy="39567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00" name="Rectangle 299"/>
          <p:cNvSpPr/>
          <p:nvPr/>
        </p:nvSpPr>
        <p:spPr>
          <a:xfrm>
            <a:off x="4116612" y="4377893"/>
            <a:ext cx="359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ovs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6836545" y="4390245"/>
            <a:ext cx="359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ovs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6243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4"/>
          <p:cNvSpPr/>
          <p:nvPr/>
        </p:nvSpPr>
        <p:spPr>
          <a:xfrm>
            <a:off x="3422027" y="766337"/>
            <a:ext cx="2115558" cy="266086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OpenStack</a:t>
            </a:r>
            <a:endParaRPr kumimoji="0" lang="it-IT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ttangolo 5"/>
          <p:cNvSpPr/>
          <p:nvPr/>
        </p:nvSpPr>
        <p:spPr>
          <a:xfrm>
            <a:off x="4192943" y="1032424"/>
            <a:ext cx="1344643" cy="23643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Neutron</a:t>
            </a:r>
            <a:endParaRPr kumimoji="0" lang="it-IT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ttangolo 6"/>
          <p:cNvSpPr/>
          <p:nvPr/>
        </p:nvSpPr>
        <p:spPr>
          <a:xfrm>
            <a:off x="4192942" y="1268861"/>
            <a:ext cx="1344643" cy="31712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OVN ML2</a:t>
            </a:r>
            <a:b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it-IT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Mechanism</a:t>
            </a: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Driver</a:t>
            </a:r>
          </a:p>
        </p:txBody>
      </p:sp>
      <p:sp>
        <p:nvSpPr>
          <p:cNvPr id="5" name="Rettangolo 8"/>
          <p:cNvSpPr/>
          <p:nvPr/>
        </p:nvSpPr>
        <p:spPr>
          <a:xfrm>
            <a:off x="4266231" y="2170207"/>
            <a:ext cx="1201447" cy="442199"/>
          </a:xfrm>
          <a:prstGeom prst="rect">
            <a:avLst/>
          </a:prstGeom>
          <a:solidFill>
            <a:srgbClr val="4F81BD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OVN</a:t>
            </a:r>
            <a:endParaRPr kumimoji="0" lang="it-IT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Connettore 2 14"/>
          <p:cNvCxnSpPr>
            <a:stCxn id="5" idx="0"/>
            <a:endCxn id="4" idx="2"/>
          </p:cNvCxnSpPr>
          <p:nvPr/>
        </p:nvCxnSpPr>
        <p:spPr>
          <a:xfrm flipH="1" flipV="1">
            <a:off x="4865264" y="1585989"/>
            <a:ext cx="1691" cy="584218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7" name="Rettangolo 19"/>
          <p:cNvSpPr/>
          <p:nvPr/>
        </p:nvSpPr>
        <p:spPr>
          <a:xfrm>
            <a:off x="3861772" y="3383290"/>
            <a:ext cx="2532474" cy="1299207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127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vert="horz" lIns="36000" tIns="36000" rIns="36000" bIns="0" rtlCol="0" anchor="b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Compute 1</a:t>
            </a:r>
          </a:p>
        </p:txBody>
      </p:sp>
      <p:sp>
        <p:nvSpPr>
          <p:cNvPr id="8" name="Rettangolo 20"/>
          <p:cNvSpPr/>
          <p:nvPr/>
        </p:nvSpPr>
        <p:spPr>
          <a:xfrm>
            <a:off x="4880006" y="3456983"/>
            <a:ext cx="701481" cy="472946"/>
          </a:xfrm>
          <a:prstGeom prst="rect">
            <a:avLst/>
          </a:prstGeom>
          <a:solidFill>
            <a:srgbClr val="4F81BD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it-IT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vn</a:t>
            </a: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ontroller + </a:t>
            </a:r>
            <a:r>
              <a:rPr kumimoji="0" lang="it-IT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it-IT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vsdb</a:t>
            </a: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server</a:t>
            </a:r>
            <a:endParaRPr kumimoji="0" lang="it-IT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ttangolo 23"/>
          <p:cNvSpPr/>
          <p:nvPr/>
        </p:nvSpPr>
        <p:spPr>
          <a:xfrm>
            <a:off x="3912890" y="3463131"/>
            <a:ext cx="767927" cy="166405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Nova Agent</a:t>
            </a:r>
          </a:p>
        </p:txBody>
      </p:sp>
      <p:sp>
        <p:nvSpPr>
          <p:cNvPr id="10" name="Rettangolo 24"/>
          <p:cNvSpPr/>
          <p:nvPr/>
        </p:nvSpPr>
        <p:spPr>
          <a:xfrm>
            <a:off x="4987049" y="4178254"/>
            <a:ext cx="441678" cy="249260"/>
          </a:xfrm>
          <a:prstGeom prst="rect">
            <a:avLst/>
          </a:prstGeom>
          <a:gradFill rotWithShape="1">
            <a:gsLst>
              <a:gs pos="0">
                <a:srgbClr val="F79646">
                  <a:tint val="100000"/>
                  <a:shade val="100000"/>
                  <a:satMod val="130000"/>
                </a:srgbClr>
              </a:gs>
              <a:gs pos="100000">
                <a:srgbClr val="F796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VM2</a:t>
            </a:r>
            <a:endParaRPr kumimoji="0" lang="it-IT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ttangolo 9"/>
          <p:cNvSpPr/>
          <p:nvPr/>
        </p:nvSpPr>
        <p:spPr>
          <a:xfrm>
            <a:off x="3912893" y="3757760"/>
            <a:ext cx="767926" cy="17061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27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Neutron Agent</a:t>
            </a:r>
          </a:p>
        </p:txBody>
      </p:sp>
      <p:sp>
        <p:nvSpPr>
          <p:cNvPr id="12" name="Rettangolo 25"/>
          <p:cNvSpPr/>
          <p:nvPr/>
        </p:nvSpPr>
        <p:spPr>
          <a:xfrm>
            <a:off x="4890905" y="4315371"/>
            <a:ext cx="418289" cy="249260"/>
          </a:xfrm>
          <a:prstGeom prst="rect">
            <a:avLst/>
          </a:prstGeom>
          <a:gradFill rotWithShape="1">
            <a:gsLst>
              <a:gs pos="0">
                <a:srgbClr val="F79646">
                  <a:tint val="100000"/>
                  <a:shade val="100000"/>
                  <a:satMod val="130000"/>
                </a:srgbClr>
              </a:gs>
              <a:gs pos="100000">
                <a:srgbClr val="F796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VM1</a:t>
            </a:r>
            <a:endParaRPr kumimoji="0" lang="it-IT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60 Conector recto de flecha"/>
          <p:cNvCxnSpPr>
            <a:stCxn id="9" idx="3"/>
            <a:endCxn id="8" idx="1"/>
          </p:cNvCxnSpPr>
          <p:nvPr/>
        </p:nvCxnSpPr>
        <p:spPr>
          <a:xfrm>
            <a:off x="4680817" y="3546334"/>
            <a:ext cx="199189" cy="14712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" name="133 Conector recto de flecha"/>
          <p:cNvCxnSpPr>
            <a:stCxn id="11" idx="3"/>
            <a:endCxn id="8" idx="1"/>
          </p:cNvCxnSpPr>
          <p:nvPr/>
        </p:nvCxnSpPr>
        <p:spPr>
          <a:xfrm flipV="1">
            <a:off x="4680819" y="3693456"/>
            <a:ext cx="199187" cy="14961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5" name="Connettore 2 165"/>
          <p:cNvCxnSpPr>
            <a:stCxn id="5" idx="2"/>
            <a:endCxn id="8" idx="0"/>
          </p:cNvCxnSpPr>
          <p:nvPr/>
        </p:nvCxnSpPr>
        <p:spPr>
          <a:xfrm>
            <a:off x="4866955" y="2612406"/>
            <a:ext cx="363792" cy="84457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6" name="Rettangolo 5"/>
          <p:cNvSpPr/>
          <p:nvPr/>
        </p:nvSpPr>
        <p:spPr>
          <a:xfrm>
            <a:off x="3422027" y="1032423"/>
            <a:ext cx="540609" cy="244291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Nova</a:t>
            </a:r>
          </a:p>
        </p:txBody>
      </p:sp>
      <p:sp>
        <p:nvSpPr>
          <p:cNvPr id="17" name="CasellaDiTesto 62"/>
          <p:cNvSpPr txBox="1"/>
          <p:nvPr/>
        </p:nvSpPr>
        <p:spPr>
          <a:xfrm>
            <a:off x="5748926" y="3646389"/>
            <a:ext cx="560847" cy="174199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Hover</a:t>
            </a:r>
            <a:endParaRPr kumimoji="0" lang="it-IT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CasellaDiTesto 64"/>
          <p:cNvSpPr txBox="1"/>
          <p:nvPr/>
        </p:nvSpPr>
        <p:spPr>
          <a:xfrm>
            <a:off x="5692059" y="4165783"/>
            <a:ext cx="564895" cy="276999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IOModule</a:t>
            </a: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it-IT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Dataplane</a:t>
            </a: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sp>
        <p:nvSpPr>
          <p:cNvPr id="19" name="Freccia in giù 65"/>
          <p:cNvSpPr/>
          <p:nvPr/>
        </p:nvSpPr>
        <p:spPr>
          <a:xfrm>
            <a:off x="5890283" y="3881570"/>
            <a:ext cx="219667" cy="211929"/>
          </a:xfrm>
          <a:prstGeom prst="downArrow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CasellaDiTesto 66"/>
          <p:cNvSpPr txBox="1"/>
          <p:nvPr/>
        </p:nvSpPr>
        <p:spPr>
          <a:xfrm>
            <a:off x="5748926" y="4215170"/>
            <a:ext cx="564895" cy="276999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IOModule</a:t>
            </a: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it-IT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Dataplane</a:t>
            </a: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cxnSp>
        <p:nvCxnSpPr>
          <p:cNvPr id="21" name="Connettore 4 93"/>
          <p:cNvCxnSpPr>
            <a:stCxn id="29" idx="2"/>
            <a:endCxn id="17" idx="0"/>
          </p:cNvCxnSpPr>
          <p:nvPr/>
        </p:nvCxnSpPr>
        <p:spPr>
          <a:xfrm rot="5400000">
            <a:off x="6007475" y="2842425"/>
            <a:ext cx="825840" cy="782089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0504D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2" name="Connettore 4 98"/>
          <p:cNvCxnSpPr>
            <a:stCxn id="5" idx="3"/>
            <a:endCxn id="27" idx="1"/>
          </p:cNvCxnSpPr>
          <p:nvPr/>
        </p:nvCxnSpPr>
        <p:spPr>
          <a:xfrm flipV="1">
            <a:off x="5467678" y="1870368"/>
            <a:ext cx="408745" cy="520939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BACC6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3" name="Connettore 4 139"/>
          <p:cNvCxnSpPr>
            <a:stCxn id="8" idx="3"/>
            <a:endCxn id="27" idx="1"/>
          </p:cNvCxnSpPr>
          <p:nvPr/>
        </p:nvCxnSpPr>
        <p:spPr>
          <a:xfrm flipV="1">
            <a:off x="5581487" y="1870368"/>
            <a:ext cx="294936" cy="1823088"/>
          </a:xfrm>
          <a:prstGeom prst="bentConnector3">
            <a:avLst>
              <a:gd name="adj1" fmla="val 31628"/>
            </a:avLst>
          </a:prstGeom>
          <a:noFill/>
          <a:ln w="25400" cap="flat" cmpd="sng" algn="ctr">
            <a:solidFill>
              <a:srgbClr val="4BACC6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4" name="CasellaDiTesto 144"/>
          <p:cNvSpPr txBox="1"/>
          <p:nvPr/>
        </p:nvSpPr>
        <p:spPr>
          <a:xfrm>
            <a:off x="7215645" y="2999261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</a:t>
            </a:r>
            <a:r>
              <a:rPr kumimoji="0" lang="it-IT" sz="1000" b="0" i="1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over</a:t>
            </a:r>
            <a:r>
              <a:rPr kumimoji="0" lang="it-IT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it-IT" sz="10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restful</a:t>
            </a:r>
            <a:r>
              <a:rPr kumimoji="0" lang="it-IT" sz="1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it-IT" sz="10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APIs</a:t>
            </a:r>
            <a:endParaRPr kumimoji="0" lang="it-IT" sz="1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25" name="Connettore 2 232"/>
          <p:cNvCxnSpPr>
            <a:stCxn id="10" idx="3"/>
            <a:endCxn id="20" idx="1"/>
          </p:cNvCxnSpPr>
          <p:nvPr/>
        </p:nvCxnSpPr>
        <p:spPr>
          <a:xfrm>
            <a:off x="5428727" y="4302884"/>
            <a:ext cx="320199" cy="50786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6" name="Connettore 2 234"/>
          <p:cNvCxnSpPr>
            <a:stCxn id="12" idx="3"/>
            <a:endCxn id="20" idx="1"/>
          </p:cNvCxnSpPr>
          <p:nvPr/>
        </p:nvCxnSpPr>
        <p:spPr>
          <a:xfrm flipV="1">
            <a:off x="5309194" y="4353670"/>
            <a:ext cx="439732" cy="86331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7" name="Rettangolo 67"/>
          <p:cNvSpPr/>
          <p:nvPr/>
        </p:nvSpPr>
        <p:spPr>
          <a:xfrm>
            <a:off x="5876423" y="836385"/>
            <a:ext cx="3156251" cy="2067966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CasellaDiTesto 68"/>
          <p:cNvSpPr txBox="1"/>
          <p:nvPr/>
        </p:nvSpPr>
        <p:spPr>
          <a:xfrm>
            <a:off x="6030351" y="1190792"/>
            <a:ext cx="1562408" cy="52322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OVN Monitor </a:t>
            </a: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it-IT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it-IT" sz="8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ovsdb</a:t>
            </a:r>
            <a:r>
              <a:rPr kumimoji="0" lang="it-IT" sz="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monitor for </a:t>
            </a:r>
            <a:r>
              <a:rPr kumimoji="0" lang="it-IT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OVN </a:t>
            </a:r>
            <a:r>
              <a:rPr kumimoji="0" lang="it-IT" sz="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NB, SB and </a:t>
            </a:r>
            <a:r>
              <a:rPr kumimoji="0" lang="it-IT" sz="800" b="0" i="1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OvS</a:t>
            </a:r>
            <a:r>
              <a:rPr kumimoji="0" lang="it-IT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800" b="0" i="1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databases</a:t>
            </a:r>
            <a:r>
              <a:rPr kumimoji="0" lang="it-IT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it-IT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CasellaDiTesto 69"/>
          <p:cNvSpPr txBox="1"/>
          <p:nvPr/>
        </p:nvSpPr>
        <p:spPr>
          <a:xfrm>
            <a:off x="6030119" y="2456687"/>
            <a:ext cx="1562639" cy="363862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Hover</a:t>
            </a: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Ctrl</a:t>
            </a: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it-IT" sz="8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wrapper</a:t>
            </a:r>
            <a:r>
              <a:rPr kumimoji="0" lang="it-IT" sz="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</a:t>
            </a:r>
            <a:r>
              <a:rPr kumimoji="0" lang="it-IT" sz="8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Hover</a:t>
            </a:r>
            <a:r>
              <a:rPr kumimoji="0" lang="it-IT" sz="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8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APIs</a:t>
            </a:r>
            <a:r>
              <a:rPr kumimoji="0" lang="it-IT" sz="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sp>
        <p:nvSpPr>
          <p:cNvPr id="30" name="CasellaDiTesto 70"/>
          <p:cNvSpPr txBox="1"/>
          <p:nvPr/>
        </p:nvSpPr>
        <p:spPr>
          <a:xfrm>
            <a:off x="6030050" y="1970931"/>
            <a:ext cx="1562709" cy="276999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Main</a:t>
            </a: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CasellaDiTesto 71"/>
          <p:cNvSpPr txBox="1"/>
          <p:nvPr/>
        </p:nvSpPr>
        <p:spPr>
          <a:xfrm>
            <a:off x="8021110" y="1967992"/>
            <a:ext cx="899633" cy="276999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Local DB</a:t>
            </a:r>
          </a:p>
        </p:txBody>
      </p:sp>
      <p:sp>
        <p:nvSpPr>
          <p:cNvPr id="32" name="CasellaDiTesto 72"/>
          <p:cNvSpPr txBox="1"/>
          <p:nvPr/>
        </p:nvSpPr>
        <p:spPr>
          <a:xfrm>
            <a:off x="8019000" y="2456686"/>
            <a:ext cx="899633" cy="363862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IOModules</a:t>
            </a: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Repo</a:t>
            </a:r>
            <a:endParaRPr kumimoji="0" lang="it-IT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CasellaDiTesto 73"/>
          <p:cNvSpPr txBox="1"/>
          <p:nvPr/>
        </p:nvSpPr>
        <p:spPr>
          <a:xfrm>
            <a:off x="7717700" y="1195283"/>
            <a:ext cx="559387" cy="276999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Logger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CasellaDiTesto 74"/>
          <p:cNvSpPr txBox="1"/>
          <p:nvPr/>
        </p:nvSpPr>
        <p:spPr>
          <a:xfrm>
            <a:off x="8467659" y="1195284"/>
            <a:ext cx="463472" cy="276998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</a:t>
            </a:r>
          </a:p>
        </p:txBody>
      </p:sp>
      <p:cxnSp>
        <p:nvCxnSpPr>
          <p:cNvPr id="35" name="Connettore 4 75"/>
          <p:cNvCxnSpPr>
            <a:stCxn id="28" idx="2"/>
            <a:endCxn id="30" idx="0"/>
          </p:cNvCxnSpPr>
          <p:nvPr/>
        </p:nvCxnSpPr>
        <p:spPr>
          <a:xfrm rot="5400000">
            <a:off x="6683021" y="1842396"/>
            <a:ext cx="256919" cy="15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6" name="Connettore 4 76"/>
          <p:cNvCxnSpPr>
            <a:stCxn id="33" idx="2"/>
            <a:endCxn id="30" idx="0"/>
          </p:cNvCxnSpPr>
          <p:nvPr/>
        </p:nvCxnSpPr>
        <p:spPr>
          <a:xfrm rot="5400000">
            <a:off x="7155076" y="1128612"/>
            <a:ext cx="498649" cy="1185989"/>
          </a:xfrm>
          <a:prstGeom prst="bentConnector3">
            <a:avLst>
              <a:gd name="adj1" fmla="val 73919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7" name="Connettore 4 78"/>
          <p:cNvCxnSpPr>
            <a:stCxn id="34" idx="2"/>
            <a:endCxn id="30" idx="0"/>
          </p:cNvCxnSpPr>
          <p:nvPr/>
        </p:nvCxnSpPr>
        <p:spPr>
          <a:xfrm rot="5400000">
            <a:off x="7506076" y="777611"/>
            <a:ext cx="498649" cy="1887990"/>
          </a:xfrm>
          <a:prstGeom prst="bentConnector3">
            <a:avLst>
              <a:gd name="adj1" fmla="val 73919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8" name="Connettore 4 79"/>
          <p:cNvCxnSpPr>
            <a:stCxn id="31" idx="1"/>
            <a:endCxn id="30" idx="3"/>
          </p:cNvCxnSpPr>
          <p:nvPr/>
        </p:nvCxnSpPr>
        <p:spPr>
          <a:xfrm rot="10800000" flipV="1">
            <a:off x="7592760" y="2106491"/>
            <a:ext cx="428351" cy="293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9" name="Connettore 4 80"/>
          <p:cNvCxnSpPr>
            <a:stCxn id="32" idx="1"/>
            <a:endCxn id="30" idx="3"/>
          </p:cNvCxnSpPr>
          <p:nvPr/>
        </p:nvCxnSpPr>
        <p:spPr>
          <a:xfrm rot="10800000">
            <a:off x="7592760" y="2109431"/>
            <a:ext cx="426241" cy="52918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0" name="Connettore 4 81"/>
          <p:cNvCxnSpPr>
            <a:stCxn id="29" idx="0"/>
            <a:endCxn id="30" idx="2"/>
          </p:cNvCxnSpPr>
          <p:nvPr/>
        </p:nvCxnSpPr>
        <p:spPr>
          <a:xfrm rot="16200000" flipV="1">
            <a:off x="6707044" y="2352292"/>
            <a:ext cx="208757" cy="3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41" name="CasellaDiTesto 143"/>
          <p:cNvSpPr txBox="1"/>
          <p:nvPr/>
        </p:nvSpPr>
        <p:spPr>
          <a:xfrm>
            <a:off x="6627551" y="836384"/>
            <a:ext cx="1765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IOVisor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-OVN </a:t>
            </a:r>
            <a:r>
              <a:rPr kumimoji="0" lang="it-IT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Daemon</a:t>
            </a:r>
            <a:endParaRPr kumimoji="0" lang="it-IT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CasellaDiTesto 144"/>
          <p:cNvSpPr txBox="1"/>
          <p:nvPr/>
        </p:nvSpPr>
        <p:spPr>
          <a:xfrm rot="16200000">
            <a:off x="5266226" y="2285488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</a:t>
            </a:r>
            <a:r>
              <a:rPr kumimoji="0" lang="it-IT" sz="1000" b="0" i="1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vsdb</a:t>
            </a:r>
            <a:r>
              <a:rPr kumimoji="0" lang="it-IT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it-IT" sz="1000" b="0" i="1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protocol</a:t>
            </a:r>
            <a:endParaRPr kumimoji="0" lang="it-IT" sz="1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Rettangolo 19"/>
          <p:cNvSpPr/>
          <p:nvPr/>
        </p:nvSpPr>
        <p:spPr>
          <a:xfrm>
            <a:off x="6500200" y="3379618"/>
            <a:ext cx="2532474" cy="1299207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127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vert="horz" lIns="36000" tIns="36000" rIns="36000" bIns="0" rtlCol="0" anchor="b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Compute </a:t>
            </a: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it-IT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ttangolo 20"/>
          <p:cNvSpPr/>
          <p:nvPr/>
        </p:nvSpPr>
        <p:spPr>
          <a:xfrm>
            <a:off x="7518434" y="3453311"/>
            <a:ext cx="701481" cy="472946"/>
          </a:xfrm>
          <a:prstGeom prst="rect">
            <a:avLst/>
          </a:prstGeom>
          <a:solidFill>
            <a:srgbClr val="4F81BD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it-IT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vn</a:t>
            </a: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ontroller + </a:t>
            </a:r>
            <a:r>
              <a:rPr kumimoji="0" lang="it-IT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it-IT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vsdb</a:t>
            </a: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server</a:t>
            </a:r>
            <a:endParaRPr kumimoji="0" lang="it-IT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ettangolo 23"/>
          <p:cNvSpPr/>
          <p:nvPr/>
        </p:nvSpPr>
        <p:spPr>
          <a:xfrm>
            <a:off x="6551318" y="3459459"/>
            <a:ext cx="767927" cy="166405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Nova Agent</a:t>
            </a:r>
          </a:p>
        </p:txBody>
      </p:sp>
      <p:sp>
        <p:nvSpPr>
          <p:cNvPr id="46" name="Rettangolo 24"/>
          <p:cNvSpPr/>
          <p:nvPr/>
        </p:nvSpPr>
        <p:spPr>
          <a:xfrm>
            <a:off x="7625477" y="4174582"/>
            <a:ext cx="441678" cy="249260"/>
          </a:xfrm>
          <a:prstGeom prst="rect">
            <a:avLst/>
          </a:prstGeom>
          <a:gradFill rotWithShape="1">
            <a:gsLst>
              <a:gs pos="0">
                <a:srgbClr val="F79646">
                  <a:tint val="100000"/>
                  <a:shade val="100000"/>
                  <a:satMod val="130000"/>
                </a:srgbClr>
              </a:gs>
              <a:gs pos="100000">
                <a:srgbClr val="F796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VM2</a:t>
            </a:r>
            <a:endParaRPr kumimoji="0" lang="it-IT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ttangolo 9"/>
          <p:cNvSpPr/>
          <p:nvPr/>
        </p:nvSpPr>
        <p:spPr>
          <a:xfrm>
            <a:off x="6551321" y="3754088"/>
            <a:ext cx="767926" cy="17061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27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Neutron Agent</a:t>
            </a:r>
          </a:p>
        </p:txBody>
      </p:sp>
      <p:sp>
        <p:nvSpPr>
          <p:cNvPr id="48" name="Rettangolo 25"/>
          <p:cNvSpPr/>
          <p:nvPr/>
        </p:nvSpPr>
        <p:spPr>
          <a:xfrm>
            <a:off x="7529333" y="4311699"/>
            <a:ext cx="418289" cy="249260"/>
          </a:xfrm>
          <a:prstGeom prst="rect">
            <a:avLst/>
          </a:prstGeom>
          <a:gradFill rotWithShape="1">
            <a:gsLst>
              <a:gs pos="0">
                <a:srgbClr val="F79646">
                  <a:tint val="100000"/>
                  <a:shade val="100000"/>
                  <a:satMod val="130000"/>
                </a:srgbClr>
              </a:gs>
              <a:gs pos="100000">
                <a:srgbClr val="F796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VM1</a:t>
            </a:r>
            <a:endParaRPr kumimoji="0" lang="it-IT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9" name="60 Conector recto de flecha"/>
          <p:cNvCxnSpPr>
            <a:stCxn id="45" idx="3"/>
            <a:endCxn id="44" idx="1"/>
          </p:cNvCxnSpPr>
          <p:nvPr/>
        </p:nvCxnSpPr>
        <p:spPr>
          <a:xfrm>
            <a:off x="7319245" y="3542662"/>
            <a:ext cx="199189" cy="14712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50" name="133 Conector recto de flecha"/>
          <p:cNvCxnSpPr>
            <a:stCxn id="47" idx="3"/>
            <a:endCxn id="44" idx="1"/>
          </p:cNvCxnSpPr>
          <p:nvPr/>
        </p:nvCxnSpPr>
        <p:spPr>
          <a:xfrm flipV="1">
            <a:off x="7319247" y="3689784"/>
            <a:ext cx="199187" cy="14961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51" name="CasellaDiTesto 62"/>
          <p:cNvSpPr txBox="1"/>
          <p:nvPr/>
        </p:nvSpPr>
        <p:spPr>
          <a:xfrm>
            <a:off x="8387354" y="3642717"/>
            <a:ext cx="560847" cy="174199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Hover</a:t>
            </a:r>
            <a:endParaRPr kumimoji="0" lang="it-IT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CasellaDiTesto 64"/>
          <p:cNvSpPr txBox="1"/>
          <p:nvPr/>
        </p:nvSpPr>
        <p:spPr>
          <a:xfrm>
            <a:off x="8330487" y="4162111"/>
            <a:ext cx="564895" cy="276999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IOModule</a:t>
            </a: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it-IT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Dataplane</a:t>
            </a: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sp>
        <p:nvSpPr>
          <p:cNvPr id="53" name="Freccia in giù 65"/>
          <p:cNvSpPr/>
          <p:nvPr/>
        </p:nvSpPr>
        <p:spPr>
          <a:xfrm>
            <a:off x="8528711" y="3877898"/>
            <a:ext cx="219667" cy="211929"/>
          </a:xfrm>
          <a:prstGeom prst="downArrow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CasellaDiTesto 66"/>
          <p:cNvSpPr txBox="1"/>
          <p:nvPr/>
        </p:nvSpPr>
        <p:spPr>
          <a:xfrm>
            <a:off x="8387354" y="4211498"/>
            <a:ext cx="564895" cy="276999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IOModule</a:t>
            </a: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it-IT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Dataplane</a:t>
            </a: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cxnSp>
        <p:nvCxnSpPr>
          <p:cNvPr id="55" name="Connettore 2 232"/>
          <p:cNvCxnSpPr>
            <a:stCxn id="46" idx="3"/>
            <a:endCxn id="54" idx="1"/>
          </p:cNvCxnSpPr>
          <p:nvPr/>
        </p:nvCxnSpPr>
        <p:spPr>
          <a:xfrm>
            <a:off x="8067155" y="4299212"/>
            <a:ext cx="320199" cy="50786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6" name="Connettore 2 234"/>
          <p:cNvCxnSpPr>
            <a:stCxn id="48" idx="3"/>
            <a:endCxn id="54" idx="1"/>
          </p:cNvCxnSpPr>
          <p:nvPr/>
        </p:nvCxnSpPr>
        <p:spPr>
          <a:xfrm flipV="1">
            <a:off x="7947622" y="4349998"/>
            <a:ext cx="439732" cy="86331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7" name="Connettore 4 95"/>
          <p:cNvCxnSpPr>
            <a:stCxn id="29" idx="2"/>
            <a:endCxn id="51" idx="0"/>
          </p:cNvCxnSpPr>
          <p:nvPr/>
        </p:nvCxnSpPr>
        <p:spPr>
          <a:xfrm rot="16200000" flipH="1">
            <a:off x="7328524" y="2303463"/>
            <a:ext cx="822168" cy="1856339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0504D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8" name="Connettore 2 252"/>
          <p:cNvCxnSpPr>
            <a:stCxn id="5" idx="2"/>
            <a:endCxn id="44" idx="0"/>
          </p:cNvCxnSpPr>
          <p:nvPr/>
        </p:nvCxnSpPr>
        <p:spPr>
          <a:xfrm>
            <a:off x="4866955" y="2612406"/>
            <a:ext cx="3002220" cy="84090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349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150</Words>
  <Application>Microsoft Office PowerPoint</Application>
  <PresentationFormat>Widescreen</PresentationFormat>
  <Paragraphs>78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Fulvio Risso</dc:creator>
  <cp:lastModifiedBy>Fulvio Risso</cp:lastModifiedBy>
  <cp:revision>7</cp:revision>
  <dcterms:created xsi:type="dcterms:W3CDTF">2016-11-08T19:32:59Z</dcterms:created>
  <dcterms:modified xsi:type="dcterms:W3CDTF">2016-11-08T22:08:46Z</dcterms:modified>
</cp:coreProperties>
</file>