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0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P4 v1.2 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37990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code </a:t>
                      </a:r>
                      <a:r>
                        <a:rPr lang="en-US" sz="1600" dirty="0" smtClean="0"/>
                        <a:t>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35912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0364" y="836924"/>
            <a:ext cx="1220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</a:t>
            </a:r>
          </a:p>
          <a:p>
            <a:pPr algn="ctr"/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7776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9" y="744550"/>
            <a:ext cx="13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2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2" y="744550"/>
            <a:ext cx="1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4055" y="744550"/>
            <a:ext cx="11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7717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714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78241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7673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38765" y="4021068"/>
            <a:ext cx="560524" cy="90103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8197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99289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721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9813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9245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0337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976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19982" y="3651736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13477" y="36517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574169" y="22949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valid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303150" y="2294963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invalid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action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589" y="605018"/>
            <a:ext cx="13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in/</a:t>
            </a:r>
            <a:r>
              <a:rPr lang="en-US" dirty="0" err="1" smtClean="0"/>
              <a:t>inout</a:t>
            </a:r>
            <a:r>
              <a:rPr lang="en-US" dirty="0" smtClean="0"/>
              <a:t>/out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2714123" y="467640"/>
            <a:ext cx="708810" cy="993837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9632" y="-32594"/>
            <a:ext cx="17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data plane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4091" y="-32594"/>
            <a:ext cx="211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control plane</a:t>
            </a:r>
            <a:endParaRPr lang="en-US" sz="2800" dirty="0"/>
          </a:p>
        </p:txBody>
      </p:sp>
      <p:sp>
        <p:nvSpPr>
          <p:cNvPr id="12" name="Left Arrow 11"/>
          <p:cNvSpPr/>
          <p:nvPr/>
        </p:nvSpPr>
        <p:spPr>
          <a:xfrm rot="16200000">
            <a:off x="5024227" y="658644"/>
            <a:ext cx="949329" cy="641989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7444" y="467640"/>
            <a:ext cx="13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directionless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0126" y="1396860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7108" y="1941626"/>
            <a:ext cx="14309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 </a:t>
            </a:r>
            <a:r>
              <a:rPr lang="en-US" sz="2400" dirty="0" err="1" smtClean="0"/>
              <a:t>prs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37108" y="4242376"/>
            <a:ext cx="16172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</a:t>
            </a:r>
            <a:r>
              <a:rPr lang="en-US" sz="2400" dirty="0" err="1" smtClean="0"/>
              <a:t>dep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169" y="3058077"/>
            <a:ext cx="15499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ctrl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1010" y="2709239"/>
            <a:ext cx="7649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4159355" y="2446870"/>
            <a:ext cx="2086587" cy="1133300"/>
          </a:xfrm>
          <a:prstGeom prst="bentConnector3">
            <a:avLst>
              <a:gd name="adj1" fmla="val 9176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4378362" y="3580170"/>
            <a:ext cx="1867580" cy="1256345"/>
          </a:xfrm>
          <a:prstGeom prst="bentConnector3">
            <a:avLst>
              <a:gd name="adj1" fmla="val 90897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98494" y="1011218"/>
            <a:ext cx="6164132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586" y="761167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1143" y="1358192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233425"/>
            <a:ext cx="3288890" cy="31561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178" y="1937602"/>
            <a:ext cx="1259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398494" y="1011218"/>
            <a:ext cx="4905487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8728" y="706603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455609" y="2578087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6382" y="2745726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557" y="250459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8323" y="2654301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455609" y="3990670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86382" y="4158309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534" y="386206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8323" y="4078002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4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v1.0 / </a:t>
            </a:r>
            <a:r>
              <a:rPr lang="en-US" sz="2400" dirty="0" smtClean="0">
                <a:solidFill>
                  <a:schemeClr val="tx1"/>
                </a:solidFill>
              </a:rPr>
              <a:t>v1.1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v1.2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56149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runtime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30547" y="2356641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7300514" y="2227042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99557" y="2106114"/>
            <a:ext cx="821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control</a:t>
            </a:r>
          </a:p>
          <a:p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00032" y="1730819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20105" y="1965496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78857" y="2914199"/>
            <a:ext cx="615448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50460" y="1965623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418613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60176" y="2299497"/>
            <a:ext cx="31399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5173" y="900925"/>
            <a:ext cx="1704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Intrinsic metadata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2"/>
            <a:endCxn id="23" idx="3"/>
          </p:cNvCxnSpPr>
          <p:nvPr/>
        </p:nvCxnSpPr>
        <p:spPr>
          <a:xfrm>
            <a:off x="4370589" y="685279"/>
            <a:ext cx="118532" cy="496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8111" y="100504"/>
            <a:ext cx="1244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User-defined</a:t>
            </a:r>
            <a:br>
              <a:rPr lang="en-US" sz="1600" i="1" smtClean="0"/>
            </a:br>
            <a:r>
              <a:rPr lang="en-US" sz="1600" i="1" smtClean="0"/>
              <a:t>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867201" y="1239479"/>
            <a:ext cx="1242681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39479"/>
            <a:ext cx="1257368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</p:cNvCxnSpPr>
          <p:nvPr/>
        </p:nvCxnSpPr>
        <p:spPr>
          <a:xfrm flipH="1">
            <a:off x="1851230" y="714987"/>
            <a:ext cx="964691" cy="4007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5987650" y="783555"/>
            <a:ext cx="103248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64295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6902" y="1032735"/>
            <a:ext cx="843604" cy="224514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301" y="130212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</a:t>
            </a:r>
            <a:r>
              <a:rPr lang="en-US" sz="1600" i="1" dirty="0" smtClean="0"/>
              <a:t>#1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>
            <a:off x="2815921" y="714987"/>
            <a:ext cx="990283" cy="3385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3" idx="3"/>
          </p:cNvCxnSpPr>
          <p:nvPr/>
        </p:nvCxnSpPr>
        <p:spPr>
          <a:xfrm>
            <a:off x="2867201" y="1239479"/>
            <a:ext cx="1948315" cy="9158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9" idx="2"/>
          </p:cNvCxnSpPr>
          <p:nvPr/>
        </p:nvCxnSpPr>
        <p:spPr>
          <a:xfrm flipH="1">
            <a:off x="4993067" y="783555"/>
            <a:ext cx="994583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62200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82053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74441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74441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299785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69117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1132771" y="3239821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994749" y="3209923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878732" y="2903753"/>
            <a:ext cx="438984" cy="151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49065</TotalTime>
  <Words>301</Words>
  <Application>Microsoft Macintosh PowerPoint</Application>
  <PresentationFormat>On-screen Show (4:3)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This presentation contains diagrams for the P4 v1.2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113</cp:revision>
  <cp:lastPrinted>2015-04-01T01:11:29Z</cp:lastPrinted>
  <dcterms:created xsi:type="dcterms:W3CDTF">2014-12-14T21:46:28Z</dcterms:created>
  <dcterms:modified xsi:type="dcterms:W3CDTF">2016-05-04T01:50:51Z</dcterms:modified>
</cp:coreProperties>
</file>