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6" d="100"/>
          <a:sy n="96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</a:t>
            </a:r>
            <a:r>
              <a:rPr lang="en-US" dirty="0" smtClean="0"/>
              <a:t>P4-16 </a:t>
            </a:r>
            <a:r>
              <a:rPr lang="en-US" dirty="0"/>
              <a:t>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37990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5912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364" y="836924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7776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7717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714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78241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673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38765" y="4021068"/>
            <a:ext cx="560524" cy="90103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8197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9289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721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9813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9245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0337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976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9982" y="365173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3477" y="3651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574169" y="22949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03150" y="2294963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589" y="605018"/>
            <a:ext cx="13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in/</a:t>
            </a:r>
            <a:r>
              <a:rPr lang="en-US" dirty="0" err="1" smtClean="0"/>
              <a:t>inout</a:t>
            </a:r>
            <a:r>
              <a:rPr lang="en-US" dirty="0" smtClean="0"/>
              <a:t>/out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714123" y="467640"/>
            <a:ext cx="708810" cy="993837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632" y="-32594"/>
            <a:ext cx="17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 plane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4091" y="-32594"/>
            <a:ext cx="211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control plane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024227" y="658644"/>
            <a:ext cx="949329" cy="641989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444" y="467640"/>
            <a:ext cx="13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directionless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P4-14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(v1.0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v1.1)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P4-16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56149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runtime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7300514" y="2227042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99557" y="2106114"/>
            <a:ext cx="82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control</a:t>
            </a:r>
          </a:p>
          <a:p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78857" y="2914199"/>
            <a:ext cx="615448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49069</TotalTime>
  <Words>295</Words>
  <Application>Microsoft Office PowerPoint</Application>
  <PresentationFormat>On-screen Show (4:3)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This presentation contains diagrams for the P4-16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116</cp:revision>
  <cp:lastPrinted>2015-04-01T01:11:29Z</cp:lastPrinted>
  <dcterms:created xsi:type="dcterms:W3CDTF">2014-12-14T21:46:28Z</dcterms:created>
  <dcterms:modified xsi:type="dcterms:W3CDTF">2016-06-13T21:08:04Z</dcterms:modified>
</cp:coreProperties>
</file>