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P4 v1.2 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8161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action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5831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Packet</a:t>
            </a:r>
            <a:br>
              <a:rPr lang="en-US" sz="2400" smtClean="0"/>
            </a:br>
            <a:r>
              <a:rPr lang="en-US" sz="2400" smtClean="0"/>
              <a:t>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1937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</a:t>
            </a:r>
            <a:br>
              <a:rPr lang="en-US" sz="2400" dirty="0" smtClean="0"/>
            </a:b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0645" y="814456"/>
            <a:ext cx="1039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7467" y="1674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16764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242" y="367735"/>
            <a:ext cx="16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2539999" y="883139"/>
            <a:ext cx="1180123" cy="578338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</a:t>
            </a:r>
            <a:r>
              <a:rPr lang="en-US" sz="2400" dirty="0" smtClean="0"/>
              <a:t>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v1.0 / </a:t>
            </a:r>
            <a:r>
              <a:rPr lang="en-US" sz="2400" dirty="0" smtClean="0">
                <a:solidFill>
                  <a:schemeClr val="tx1"/>
                </a:solidFill>
              </a:rPr>
              <a:t>v1.1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8857" y="2914199"/>
            <a:ext cx="615448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49057</TotalTime>
  <Words>282</Words>
  <Application>Microsoft Macintosh PowerPoint</Application>
  <PresentationFormat>On-screen Show (4:3)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This presentation contains diagrams for the P4 v1.2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108</cp:revision>
  <cp:lastPrinted>2015-04-01T01:11:29Z</cp:lastPrinted>
  <dcterms:created xsi:type="dcterms:W3CDTF">2014-12-14T21:46:28Z</dcterms:created>
  <dcterms:modified xsi:type="dcterms:W3CDTF">2016-04-29T16:33:10Z</dcterms:modified>
</cp:coreProperties>
</file>