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0058400" cy="32004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43"/>
  </p:normalViewPr>
  <p:slideViewPr>
    <p:cSldViewPr snapToGrid="0" snapToObjects="1">
      <p:cViewPr varScale="1">
        <p:scale>
          <a:sx n="143" d="100"/>
          <a:sy n="143" d="100"/>
        </p:scale>
        <p:origin x="21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23770"/>
            <a:ext cx="75438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680951"/>
            <a:ext cx="75438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70392"/>
            <a:ext cx="216884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70392"/>
            <a:ext cx="6380798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97878"/>
            <a:ext cx="867537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141750"/>
            <a:ext cx="867537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851959"/>
            <a:ext cx="427482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851959"/>
            <a:ext cx="427482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70392"/>
            <a:ext cx="867537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784543"/>
            <a:ext cx="4255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169035"/>
            <a:ext cx="4255174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784543"/>
            <a:ext cx="427613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169035"/>
            <a:ext cx="4276130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3360"/>
            <a:ext cx="324409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460799"/>
            <a:ext cx="509206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60120"/>
            <a:ext cx="324409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3360"/>
            <a:ext cx="324409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460799"/>
            <a:ext cx="509206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60120"/>
            <a:ext cx="324409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70392"/>
            <a:ext cx="867537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851959"/>
            <a:ext cx="867537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966297"/>
            <a:ext cx="22631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FEE6-A755-164F-8F3C-12C9C2B69E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966297"/>
            <a:ext cx="339471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966297"/>
            <a:ext cx="22631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A3DE-3BA1-3246-9705-0012AF7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278994" y="724701"/>
            <a:ext cx="1890306" cy="4548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PSA_Switch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666" y="1607751"/>
            <a:ext cx="1700184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IngressPipeline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92821" y="1607751"/>
            <a:ext cx="2469368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PacketReplicationEngine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0532" y="1607752"/>
            <a:ext cx="2589111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BufferingQueueingEngine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56268" y="1602377"/>
            <a:ext cx="1700184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EgressPipeline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cxnSpLocks/>
            <a:endCxn id="49" idx="0"/>
          </p:cNvCxnSpPr>
          <p:nvPr/>
        </p:nvCxnSpPr>
        <p:spPr>
          <a:xfrm>
            <a:off x="1578758" y="1361552"/>
            <a:ext cx="0" cy="24619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H="1" flipV="1">
            <a:off x="1578759" y="1360268"/>
            <a:ext cx="6966329" cy="1287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0" idx="0"/>
          </p:cNvCxnSpPr>
          <p:nvPr/>
        </p:nvCxnSpPr>
        <p:spPr>
          <a:xfrm>
            <a:off x="3927505" y="1361552"/>
            <a:ext cx="0" cy="24619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1" idx="0"/>
          </p:cNvCxnSpPr>
          <p:nvPr/>
        </p:nvCxnSpPr>
        <p:spPr>
          <a:xfrm>
            <a:off x="8545087" y="1361555"/>
            <a:ext cx="1" cy="246197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endCxn id="52" idx="0"/>
          </p:cNvCxnSpPr>
          <p:nvPr/>
        </p:nvCxnSpPr>
        <p:spPr>
          <a:xfrm>
            <a:off x="6206360" y="1360268"/>
            <a:ext cx="0" cy="24210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05072" y="2615082"/>
            <a:ext cx="1434495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61934" y="2615082"/>
            <a:ext cx="1700184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IngressDeparser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35123" y="2615082"/>
            <a:ext cx="931254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72" name="Straight Arrow Connector 71"/>
          <p:cNvCxnSpPr>
            <a:stCxn id="48" idx="2"/>
          </p:cNvCxnSpPr>
          <p:nvPr/>
        </p:nvCxnSpPr>
        <p:spPr>
          <a:xfrm>
            <a:off x="5224147" y="1179510"/>
            <a:ext cx="804" cy="18204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49" idx="2"/>
          </p:cNvCxnSpPr>
          <p:nvPr/>
        </p:nvCxnSpPr>
        <p:spPr>
          <a:xfrm>
            <a:off x="1578758" y="2064950"/>
            <a:ext cx="0" cy="327877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1122320" y="2392826"/>
            <a:ext cx="288970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0" idx="0"/>
          </p:cNvCxnSpPr>
          <p:nvPr/>
        </p:nvCxnSpPr>
        <p:spPr>
          <a:xfrm>
            <a:off x="4012026" y="2392827"/>
            <a:ext cx="0" cy="222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69" idx="0"/>
          </p:cNvCxnSpPr>
          <p:nvPr/>
        </p:nvCxnSpPr>
        <p:spPr>
          <a:xfrm>
            <a:off x="1122319" y="2401909"/>
            <a:ext cx="0" cy="21317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71" idx="0"/>
          </p:cNvCxnSpPr>
          <p:nvPr/>
        </p:nvCxnSpPr>
        <p:spPr>
          <a:xfrm>
            <a:off x="2500750" y="2392827"/>
            <a:ext cx="0" cy="222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356269" y="2632208"/>
            <a:ext cx="1360363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EgressParser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0334" y="2632208"/>
            <a:ext cx="1392165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EgressDeparser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50328" y="2632208"/>
            <a:ext cx="886308" cy="457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Egress</a:t>
            </a:r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6202956" y="2044888"/>
            <a:ext cx="0" cy="34793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H="1">
            <a:off x="6054905" y="2392826"/>
            <a:ext cx="266981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724721" y="2392827"/>
            <a:ext cx="0" cy="222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6054904" y="2392826"/>
            <a:ext cx="0" cy="24846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endCxn id="93" idx="0"/>
          </p:cNvCxnSpPr>
          <p:nvPr/>
        </p:nvCxnSpPr>
        <p:spPr>
          <a:xfrm>
            <a:off x="7393482" y="2401909"/>
            <a:ext cx="0" cy="23029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960981" y="81042"/>
            <a:ext cx="527943" cy="4548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223342" y="541361"/>
            <a:ext cx="804" cy="18204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4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2017-11-03T20:27:45Z</dcterms:created>
  <dcterms:modified xsi:type="dcterms:W3CDTF">2018-02-10T08:12:38Z</dcterms:modified>
</cp:coreProperties>
</file>