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6" r:id="rId4"/>
    <p:sldId id="257" r:id="rId5"/>
    <p:sldId id="258" r:id="rId6"/>
    <p:sldId id="277" r:id="rId7"/>
    <p:sldId id="264" r:id="rId8"/>
    <p:sldId id="267" r:id="rId9"/>
    <p:sldId id="259" r:id="rId10"/>
    <p:sldId id="260" r:id="rId11"/>
    <p:sldId id="261" r:id="rId12"/>
    <p:sldId id="262" r:id="rId13"/>
    <p:sldId id="263" r:id="rId14"/>
    <p:sldId id="270" r:id="rId15"/>
    <p:sldId id="275" r:id="rId16"/>
    <p:sldId id="276" r:id="rId17"/>
    <p:sldId id="279" r:id="rId18"/>
    <p:sldId id="280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6F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9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B27D-5B62-AC40-B6AC-59B5C583BAA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C52B1-7397-864C-91D0-E2BE37D2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88D9-A900-BE49-8FB1-39E9E0AFC9E6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0CDC-652F-FC42-B169-914252D7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presentation contains diagrams for the </a:t>
            </a:r>
            <a:r>
              <a:rPr lang="en-US" dirty="0" smtClean="0"/>
              <a:t>P4-16 </a:t>
            </a:r>
            <a:r>
              <a:rPr lang="en-US" dirty="0"/>
              <a:t>spec, </a:t>
            </a:r>
            <a:br>
              <a:rPr lang="en-US" dirty="0"/>
            </a:br>
            <a:r>
              <a:rPr lang="en-US" dirty="0"/>
              <a:t>a separate MS Word document.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Figures are pasted as unstructured images, to preserve formatting</a:t>
            </a:r>
          </a:p>
        </p:txBody>
      </p:sp>
    </p:spTree>
    <p:extLst>
      <p:ext uri="{BB962C8B-B14F-4D97-AF65-F5344CB8AC3E}">
        <p14:creationId xmlns:p14="http://schemas.microsoft.com/office/powerpoint/2010/main" val="24845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8341" y="100781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br>
              <a:rPr lang="en-US" sz="2400" dirty="0"/>
            </a:br>
            <a:r>
              <a:rPr lang="en-US" sz="2400" dirty="0" err="1"/>
              <a:t>p.ethernet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3340779" y="2360782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parse_ipv6</a:t>
            </a:r>
            <a:br>
              <a:rPr lang="en-US" sz="2400" dirty="0"/>
            </a:br>
            <a:r>
              <a:rPr lang="en-US" sz="2400" dirty="0"/>
              <a:t>p.ip.ipv6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4488" y="2926817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parse_ipv4</a:t>
            </a:r>
            <a:br>
              <a:rPr lang="en-US" sz="2400" dirty="0"/>
            </a:br>
            <a:r>
              <a:rPr lang="en-US" sz="2400" dirty="0"/>
              <a:t>p.ip.ipv4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8341" y="4542089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119" y="3644715"/>
            <a:ext cx="2153559" cy="9249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>
            <a:off x="3175121" y="1932803"/>
            <a:ext cx="1242438" cy="4279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3"/>
            <a:endCxn id="6" idx="0"/>
          </p:cNvCxnSpPr>
          <p:nvPr/>
        </p:nvCxnSpPr>
        <p:spPr>
          <a:xfrm>
            <a:off x="4251900" y="1470311"/>
            <a:ext cx="3395999" cy="2174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5" idx="0"/>
          </p:cNvCxnSpPr>
          <p:nvPr/>
        </p:nvCxnSpPr>
        <p:spPr>
          <a:xfrm flipH="1">
            <a:off x="3175121" y="3285766"/>
            <a:ext cx="1242438" cy="1256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  <a:endCxn id="4" idx="0"/>
          </p:cNvCxnSpPr>
          <p:nvPr/>
        </p:nvCxnSpPr>
        <p:spPr>
          <a:xfrm flipH="1">
            <a:off x="1891268" y="1932803"/>
            <a:ext cx="1283853" cy="9940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1891268" y="3851801"/>
            <a:ext cx="1283853" cy="6902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6" idx="1"/>
          </p:cNvCxnSpPr>
          <p:nvPr/>
        </p:nvCxnSpPr>
        <p:spPr>
          <a:xfrm>
            <a:off x="5494338" y="2823274"/>
            <a:ext cx="1076781" cy="12839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6" idx="1"/>
          </p:cNvCxnSpPr>
          <p:nvPr/>
        </p:nvCxnSpPr>
        <p:spPr>
          <a:xfrm>
            <a:off x="2968047" y="3389309"/>
            <a:ext cx="3603072" cy="7178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08780" y="100781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974950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25269" y="2105377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cxnSp>
        <p:nvCxnSpPr>
          <p:cNvPr id="7" name="Straight Arrow Connector 6"/>
          <p:cNvCxnSpPr>
            <a:stCxn id="2" idx="2"/>
            <a:endCxn id="3" idx="0"/>
          </p:cNvCxnSpPr>
          <p:nvPr/>
        </p:nvCxnSpPr>
        <p:spPr>
          <a:xfrm>
            <a:off x="2540097" y="1532437"/>
            <a:ext cx="800682" cy="5453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32" idx="0"/>
          </p:cNvCxnSpPr>
          <p:nvPr/>
        </p:nvCxnSpPr>
        <p:spPr>
          <a:xfrm>
            <a:off x="3340779" y="2643799"/>
            <a:ext cx="0" cy="53842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33" idx="0"/>
          </p:cNvCxnSpPr>
          <p:nvPr/>
        </p:nvCxnSpPr>
        <p:spPr>
          <a:xfrm>
            <a:off x="1711805" y="2643799"/>
            <a:ext cx="0" cy="566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74950" y="3182224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325269" y="3209836"/>
            <a:ext cx="77307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77806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Arrow Connector 40"/>
          <p:cNvCxnSpPr>
            <a:stCxn id="32" idx="2"/>
            <a:endCxn id="40" idx="0"/>
          </p:cNvCxnSpPr>
          <p:nvPr/>
        </p:nvCxnSpPr>
        <p:spPr>
          <a:xfrm flipH="1">
            <a:off x="2609123" y="3748258"/>
            <a:ext cx="731656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40" idx="0"/>
          </p:cNvCxnSpPr>
          <p:nvPr/>
        </p:nvCxnSpPr>
        <p:spPr>
          <a:xfrm>
            <a:off x="1711805" y="3748258"/>
            <a:ext cx="897318" cy="5039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170774" y="911179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5439117" y="2077765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833408" y="3044167"/>
            <a:ext cx="731657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170774" y="4252168"/>
            <a:ext cx="66263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1" name="Straight Arrow Connector 60"/>
          <p:cNvCxnSpPr>
            <a:stCxn id="52" idx="2"/>
            <a:endCxn id="55" idx="0"/>
          </p:cNvCxnSpPr>
          <p:nvPr/>
        </p:nvCxnSpPr>
        <p:spPr>
          <a:xfrm>
            <a:off x="5804946" y="2643799"/>
            <a:ext cx="1394291" cy="4003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52" idx="0"/>
          </p:cNvCxnSpPr>
          <p:nvPr/>
        </p:nvCxnSpPr>
        <p:spPr>
          <a:xfrm flipH="1">
            <a:off x="5804946" y="1435797"/>
            <a:ext cx="697145" cy="6419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2"/>
            <a:endCxn id="55" idx="0"/>
          </p:cNvCxnSpPr>
          <p:nvPr/>
        </p:nvCxnSpPr>
        <p:spPr>
          <a:xfrm>
            <a:off x="6502091" y="1435797"/>
            <a:ext cx="697146" cy="16083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2"/>
            <a:endCxn id="60" idx="0"/>
          </p:cNvCxnSpPr>
          <p:nvPr/>
        </p:nvCxnSpPr>
        <p:spPr>
          <a:xfrm>
            <a:off x="5804946" y="2643799"/>
            <a:ext cx="697145" cy="160836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2"/>
            <a:endCxn id="60" idx="0"/>
          </p:cNvCxnSpPr>
          <p:nvPr/>
        </p:nvCxnSpPr>
        <p:spPr>
          <a:xfrm flipH="1">
            <a:off x="6502091" y="3610201"/>
            <a:ext cx="697146" cy="641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2"/>
            <a:endCxn id="52" idx="0"/>
          </p:cNvCxnSpPr>
          <p:nvPr/>
        </p:nvCxnSpPr>
        <p:spPr>
          <a:xfrm rot="5400000" flipH="1">
            <a:off x="5735874" y="2146838"/>
            <a:ext cx="1532436" cy="1394291"/>
          </a:xfrm>
          <a:prstGeom prst="bentConnector5">
            <a:avLst>
              <a:gd name="adj1" fmla="val -14917"/>
              <a:gd name="adj2" fmla="val -61881"/>
              <a:gd name="adj3" fmla="val 11491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49855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2277806" y="2968238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580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mpls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2" idx="2"/>
            <a:endCxn id="3" idx="0"/>
          </p:cNvCxnSpPr>
          <p:nvPr/>
        </p:nvCxnSpPr>
        <p:spPr>
          <a:xfrm>
            <a:off x="2540097" y="1532437"/>
            <a:ext cx="289904" cy="14358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" idx="2"/>
            <a:endCxn id="11" idx="0"/>
          </p:cNvCxnSpPr>
          <p:nvPr/>
        </p:nvCxnSpPr>
        <p:spPr>
          <a:xfrm flipH="1">
            <a:off x="2609123" y="3534272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1711805" y="1532437"/>
            <a:ext cx="828292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3" idx="0"/>
          </p:cNvCxnSpPr>
          <p:nvPr/>
        </p:nvCxnSpPr>
        <p:spPr>
          <a:xfrm>
            <a:off x="1711805" y="2643799"/>
            <a:ext cx="1118196" cy="3244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7907" y="4252168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cxnSp>
        <p:nvCxnSpPr>
          <p:cNvPr id="37" name="Curved Connector 36"/>
          <p:cNvCxnSpPr>
            <a:stCxn id="4" idx="2"/>
            <a:endCxn id="4" idx="0"/>
          </p:cNvCxnSpPr>
          <p:nvPr/>
        </p:nvCxnSpPr>
        <p:spPr>
          <a:xfrm rot="5400000" flipH="1">
            <a:off x="1442594" y="2374588"/>
            <a:ext cx="538422" cy="12700"/>
          </a:xfrm>
          <a:prstGeom prst="curvedConnector5">
            <a:avLst>
              <a:gd name="adj1" fmla="val -65534"/>
              <a:gd name="adj2" fmla="val 9191598"/>
              <a:gd name="adj3" fmla="val 16297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90840" y="1007819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ethernet</a:t>
            </a:r>
            <a:endParaRPr lang="en-US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5881420" y="3913937"/>
            <a:ext cx="1104390" cy="5660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ipv4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349080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mpls0</a:t>
            </a:r>
          </a:p>
        </p:txBody>
      </p: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>
            <a:off x="5481082" y="1532437"/>
            <a:ext cx="952533" cy="23815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8" idx="0"/>
          </p:cNvCxnSpPr>
          <p:nvPr/>
        </p:nvCxnSpPr>
        <p:spPr>
          <a:xfrm flipH="1">
            <a:off x="6212737" y="4479971"/>
            <a:ext cx="220878" cy="71789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43" idx="0"/>
          </p:cNvCxnSpPr>
          <p:nvPr/>
        </p:nvCxnSpPr>
        <p:spPr>
          <a:xfrm flipH="1">
            <a:off x="4915081" y="1532437"/>
            <a:ext cx="566001" cy="5729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2" idx="0"/>
          </p:cNvCxnSpPr>
          <p:nvPr/>
        </p:nvCxnSpPr>
        <p:spPr>
          <a:xfrm>
            <a:off x="4915081" y="2643799"/>
            <a:ext cx="1518534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591521" y="5197867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005664" y="2105377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48443" y="2104824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mpls2</a:t>
            </a:r>
          </a:p>
        </p:txBody>
      </p:sp>
      <p:cxnSp>
        <p:nvCxnSpPr>
          <p:cNvPr id="63" name="Straight Arrow Connector 62"/>
          <p:cNvCxnSpPr>
            <a:stCxn id="43" idx="3"/>
            <a:endCxn id="58" idx="1"/>
          </p:cNvCxnSpPr>
          <p:nvPr/>
        </p:nvCxnSpPr>
        <p:spPr>
          <a:xfrm>
            <a:off x="5481082" y="2374588"/>
            <a:ext cx="52458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42" idx="0"/>
          </p:cNvCxnSpPr>
          <p:nvPr/>
        </p:nvCxnSpPr>
        <p:spPr>
          <a:xfrm flipH="1">
            <a:off x="6433615" y="2643799"/>
            <a:ext cx="138050" cy="12701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8" idx="3"/>
            <a:endCxn id="59" idx="1"/>
          </p:cNvCxnSpPr>
          <p:nvPr/>
        </p:nvCxnSpPr>
        <p:spPr>
          <a:xfrm flipV="1">
            <a:off x="7137666" y="2374035"/>
            <a:ext cx="510777" cy="5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42" idx="0"/>
          </p:cNvCxnSpPr>
          <p:nvPr/>
        </p:nvCxnSpPr>
        <p:spPr>
          <a:xfrm flipH="1">
            <a:off x="6433615" y="2643246"/>
            <a:ext cx="1780829" cy="12706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59954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08436" y="1430126"/>
            <a:ext cx="1132002" cy="5384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764" y="237581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98690" y="237704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10781" y="180705"/>
            <a:ext cx="3520242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04821" y="6322998"/>
            <a:ext cx="17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result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35756" y="332568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83566" y="2306786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474492" y="2308013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86583" y="180706"/>
            <a:ext cx="3520242" cy="272095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46529" y="2932700"/>
            <a:ext cx="140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r>
              <a:rPr lang="en-US" dirty="0"/>
              <a:t> parser</a:t>
            </a:r>
          </a:p>
        </p:txBody>
      </p:sp>
      <p:cxnSp>
        <p:nvCxnSpPr>
          <p:cNvPr id="38" name="Straight Arrow Connector 37"/>
          <p:cNvCxnSpPr>
            <a:stCxn id="4" idx="3"/>
            <a:endCxn id="34" idx="1"/>
          </p:cNvCxnSpPr>
          <p:nvPr/>
        </p:nvCxnSpPr>
        <p:spPr>
          <a:xfrm flipV="1">
            <a:off x="2940438" y="1541184"/>
            <a:ext cx="1546145" cy="15815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559954" y="360452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63316" y="4296659"/>
            <a:ext cx="1477122" cy="397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top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07764" y="56477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498690" y="56490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10781" y="3452664"/>
            <a:ext cx="7496044" cy="284275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3"/>
            <a:endCxn id="50" idx="1"/>
          </p:cNvCxnSpPr>
          <p:nvPr/>
        </p:nvCxnSpPr>
        <p:spPr>
          <a:xfrm flipV="1">
            <a:off x="2940438" y="3868066"/>
            <a:ext cx="2595318" cy="6272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463316" y="4904112"/>
            <a:ext cx="1477122" cy="424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apply bot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535756" y="3605757"/>
            <a:ext cx="1380484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3566" y="5579975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474492" y="5581202"/>
            <a:ext cx="1242432" cy="524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reject</a:t>
            </a:r>
          </a:p>
        </p:txBody>
      </p:sp>
      <p:cxnSp>
        <p:nvCxnSpPr>
          <p:cNvPr id="54" name="Straight Arrow Connector 53"/>
          <p:cNvCxnSpPr>
            <a:stCxn id="51" idx="1"/>
            <a:endCxn id="48" idx="3"/>
          </p:cNvCxnSpPr>
          <p:nvPr/>
        </p:nvCxnSpPr>
        <p:spPr>
          <a:xfrm flipH="1" flipV="1">
            <a:off x="2940438" y="5116564"/>
            <a:ext cx="2043128" cy="7257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2" idx="0"/>
            <a:endCxn id="44" idx="0"/>
          </p:cNvCxnSpPr>
          <p:nvPr/>
        </p:nvCxnSpPr>
        <p:spPr>
          <a:xfrm rot="16200000" flipH="1" flipV="1">
            <a:off x="5073907" y="3627201"/>
            <a:ext cx="67800" cy="3975802"/>
          </a:xfrm>
          <a:prstGeom prst="bentConnector3">
            <a:avLst>
              <a:gd name="adj1" fmla="val -337168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59954" y="3023456"/>
            <a:ext cx="136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parser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4182875" y="3202931"/>
            <a:ext cx="41415" cy="31200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47804" y="3622022"/>
            <a:ext cx="6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79672" y="4934104"/>
            <a:ext cx="589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4676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p-Down Arrow 33"/>
          <p:cNvSpPr/>
          <p:nvPr/>
        </p:nvSpPr>
        <p:spPr>
          <a:xfrm>
            <a:off x="3459655" y="377988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37990"/>
              </p:ext>
            </p:extLst>
          </p:nvPr>
        </p:nvGraphicFramePr>
        <p:xfrm>
          <a:off x="2764293" y="1987144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275" y="1246374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75" y="3210003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flipV="1">
            <a:off x="729048" y="1505054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Bent-Up Arrow 7"/>
          <p:cNvSpPr/>
          <p:nvPr/>
        </p:nvSpPr>
        <p:spPr>
          <a:xfrm flipV="1">
            <a:off x="729049" y="3362854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1049" y="4685656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045" y="4099070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5874" y="4099070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5912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34182" y="4203552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726709" y="3425697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09772" y="549212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825" y="4588736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0730" y="4233242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29048" y="787803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645" y="2617528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0364" y="836924"/>
            <a:ext cx="1220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</a:t>
            </a:r>
          </a:p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28" name="Right Arrow 27"/>
          <p:cNvSpPr/>
          <p:nvPr/>
        </p:nvSpPr>
        <p:spPr>
          <a:xfrm>
            <a:off x="7939863" y="2245826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50226" y="1175825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31119" y="2983460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399571" y="3112648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5275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31119" y="646704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54778" y="-145231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50645" y="745852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0975" y="5457797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22" name="Trapezoid 21"/>
          <p:cNvSpPr/>
          <p:nvPr/>
        </p:nvSpPr>
        <p:spPr>
          <a:xfrm rot="5400000">
            <a:off x="4094635" y="3952701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206061" y="2672965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206061" y="540058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114617" y="3210003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endCxn id="22" idx="1"/>
          </p:cNvCxnSpPr>
          <p:nvPr/>
        </p:nvCxnSpPr>
        <p:spPr>
          <a:xfrm>
            <a:off x="5206061" y="2057693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6941" y="1550416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17675" y="773325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7776" y="4342953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567" y="695289"/>
            <a:ext cx="7876920" cy="354739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191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4860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7053" y="1113882"/>
            <a:ext cx="1362288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3770" y="1113882"/>
            <a:ext cx="1461622" cy="205039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229" y="744550"/>
            <a:ext cx="13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Ipv4_match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9156" y="744550"/>
            <a:ext cx="12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Check_ttl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9292" y="744550"/>
            <a:ext cx="117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Set_dmac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4055" y="744550"/>
            <a:ext cx="11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Set_smac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4313" y="1759508"/>
            <a:ext cx="912878" cy="922322"/>
          </a:xfrm>
          <a:prstGeom prst="rightArrow">
            <a:avLst>
              <a:gd name="adj1" fmla="val 50000"/>
              <a:gd name="adj2" fmla="val 1549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426575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57148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05934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25392" y="1759508"/>
            <a:ext cx="468285" cy="922322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7794" y="1574842"/>
            <a:ext cx="122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dstAddr</a:t>
            </a:r>
            <a:r>
              <a:rPr lang="en-US" dirty="0"/>
              <a:t> =&gt;</a:t>
            </a:r>
          </a:p>
          <a:p>
            <a:r>
              <a:rPr lang="en-US" dirty="0" err="1"/>
              <a:t>nextHop</a:t>
            </a:r>
            <a:endParaRPr lang="en-US" dirty="0"/>
          </a:p>
          <a:p>
            <a:r>
              <a:rPr lang="en-US" dirty="0" err="1"/>
              <a:t>outputPort</a:t>
            </a:r>
            <a:endParaRPr lang="en-US" dirty="0"/>
          </a:p>
          <a:p>
            <a:r>
              <a:rPr lang="en-US" dirty="0" err="1"/>
              <a:t>ttl</a:t>
            </a:r>
            <a:endParaRPr lang="en-US" dirty="0"/>
          </a:p>
        </p:txBody>
      </p:sp>
      <p:sp>
        <p:nvSpPr>
          <p:cNvPr id="21" name="Bent-Up Arrow 20"/>
          <p:cNvSpPr/>
          <p:nvPr/>
        </p:nvSpPr>
        <p:spPr>
          <a:xfrm rot="5400000">
            <a:off x="5682949" y="957287"/>
            <a:ext cx="404403" cy="4818383"/>
          </a:xfrm>
          <a:prstGeom prst="bentUpArrow">
            <a:avLst>
              <a:gd name="adj1" fmla="val 40791"/>
              <a:gd name="adj2" fmla="val 32018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467" y="188291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nextHop</a:t>
            </a:r>
            <a:r>
              <a:rPr lang="en-US" dirty="0"/>
              <a:t> =&gt;</a:t>
            </a:r>
          </a:p>
          <a:p>
            <a:r>
              <a:rPr lang="en-US" dirty="0" err="1"/>
              <a:t>dstEthAddr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 rot="5400000">
            <a:off x="7269244" y="2989569"/>
            <a:ext cx="850392" cy="1199805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 rot="5400000">
            <a:off x="5793845" y="2649408"/>
            <a:ext cx="850392" cy="1880127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3058215" y="1715971"/>
            <a:ext cx="850392" cy="3747001"/>
          </a:xfrm>
          <a:prstGeom prst="bent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94343" y="357577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82504" y="3206443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53" y="1503490"/>
            <a:ext cx="36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3770" y="1882911"/>
            <a:ext cx="150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outputPort</a:t>
            </a:r>
            <a:r>
              <a:rPr lang="en-US" dirty="0"/>
              <a:t> =&gt;</a:t>
            </a:r>
          </a:p>
          <a:p>
            <a:r>
              <a:rPr lang="en-US" dirty="0" err="1"/>
              <a:t>srcEthAddr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4343" y="1574842"/>
            <a:ext cx="5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55" name="Bent-Up Arrow 54"/>
          <p:cNvSpPr/>
          <p:nvPr/>
        </p:nvSpPr>
        <p:spPr>
          <a:xfrm rot="5400000">
            <a:off x="540623" y="2837977"/>
            <a:ext cx="1141163" cy="1212222"/>
          </a:xfrm>
          <a:prstGeom prst="bentUpArrow">
            <a:avLst>
              <a:gd name="adj1" fmla="val 17966"/>
              <a:gd name="adj2" fmla="val 19564"/>
              <a:gd name="adj3" fmla="val 2308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5044" y="1670424"/>
            <a:ext cx="369392" cy="120308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-241430" y="1809027"/>
            <a:ext cx="17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parseError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230849" y="187282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ttl</a:t>
            </a:r>
            <a:r>
              <a:rPr lang="en-US" dirty="0"/>
              <a:t> =&gt;</a:t>
            </a:r>
          </a:p>
          <a:p>
            <a:r>
              <a:rPr lang="en-US" dirty="0" err="1"/>
              <a:t>ttl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7717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714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78241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07673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38765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8197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9289" y="2029110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28721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59813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245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0337" y="2029110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9769" y="2958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9813" y="1659778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3477" y="16597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17717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714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78241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07673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38765" y="4021068"/>
            <a:ext cx="560524" cy="901038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8197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99289" y="4021068"/>
            <a:ext cx="560524" cy="9010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721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9813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9245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0337" y="4021068"/>
            <a:ext cx="560524" cy="9010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9769" y="49502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19982" y="3651736"/>
            <a:ext cx="59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13477" y="3651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574169" y="229496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valid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4303150" y="2294963"/>
            <a:ext cx="79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invalid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312985"/>
            <a:ext cx="5033108" cy="107852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9385" y="1461477"/>
            <a:ext cx="2657230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031" y="1461477"/>
            <a:ext cx="1906954" cy="78153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action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32" y="159063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3589" y="605018"/>
            <a:ext cx="135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in/</a:t>
            </a:r>
            <a:r>
              <a:rPr lang="en-US" dirty="0" err="1" smtClean="0"/>
              <a:t>inout</a:t>
            </a:r>
            <a:r>
              <a:rPr lang="en-US" dirty="0" smtClean="0"/>
              <a:t>/out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2714123" y="467640"/>
            <a:ext cx="708810" cy="993837"/>
          </a:xfrm>
          <a:prstGeom prst="upDownArrow">
            <a:avLst>
              <a:gd name="adj1" fmla="val 47927"/>
              <a:gd name="adj2" fmla="val 30000"/>
            </a:avLst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71815" y="1590636"/>
            <a:ext cx="414216" cy="52322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9632" y="-32594"/>
            <a:ext cx="17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data plane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384091" y="-32594"/>
            <a:ext cx="211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control plane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024227" y="658644"/>
            <a:ext cx="949329" cy="641989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7444" y="467640"/>
            <a:ext cx="13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directionless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126" y="1396860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02052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1756" y="3170904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3877" y="4321279"/>
            <a:ext cx="3288890" cy="95864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5942" y="2979174"/>
            <a:ext cx="1054510" cy="120199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7108" y="1941626"/>
            <a:ext cx="14309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parser </a:t>
            </a:r>
            <a:r>
              <a:rPr lang="en-US" sz="2400" dirty="0" err="1" smtClean="0"/>
              <a:t>prs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337108" y="4242376"/>
            <a:ext cx="16172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</a:t>
            </a:r>
            <a:r>
              <a:rPr lang="en-US" sz="2400" dirty="0" err="1" smtClean="0"/>
              <a:t>dep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169" y="3058077"/>
            <a:ext cx="15499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ctrl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1010" y="2709239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ck16</a:t>
            </a:r>
            <a:endParaRPr lang="en-US" sz="2400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4159355" y="2446870"/>
            <a:ext cx="2086587" cy="1133300"/>
          </a:xfrm>
          <a:prstGeom prst="bentConnector3">
            <a:avLst>
              <a:gd name="adj1" fmla="val 91761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1"/>
          </p:cNvCxnSpPr>
          <p:nvPr/>
        </p:nvCxnSpPr>
        <p:spPr>
          <a:xfrm flipV="1">
            <a:off x="4378362" y="3580170"/>
            <a:ext cx="1867580" cy="1256345"/>
          </a:xfrm>
          <a:prstGeom prst="bentConnector3">
            <a:avLst>
              <a:gd name="adj1" fmla="val 90897"/>
            </a:avLst>
          </a:prstGeom>
          <a:ln w="2857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98494" y="1011218"/>
            <a:ext cx="6164132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586" y="761167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0269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9304" y="1666567"/>
            <a:ext cx="4114800" cy="39378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1143" y="1358192"/>
            <a:ext cx="18953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package main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41756" y="2233425"/>
            <a:ext cx="3288890" cy="315615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0178" y="1937602"/>
            <a:ext cx="1259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398494" y="1011218"/>
            <a:ext cx="4905487" cy="476563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8728" y="706603"/>
            <a:ext cx="11926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toplevel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455609" y="2578087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6382" y="2745726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8557" y="250459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c1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8323" y="2654301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455609" y="3990670"/>
            <a:ext cx="2761850" cy="113330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6382" y="4158309"/>
            <a:ext cx="1112743" cy="7980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534" y="3862062"/>
            <a:ext cx="142487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c2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323" y="4078002"/>
            <a:ext cx="9888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4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90763" y="3707702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798" y="3805645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311" y="2761960"/>
            <a:ext cx="2123768" cy="164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P4-14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(v1.0 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v1.1)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579" y="1628180"/>
            <a:ext cx="2123768" cy="88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P4-16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6579" y="2822798"/>
            <a:ext cx="2123768" cy="763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core.p4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library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6579" y="3895743"/>
            <a:ext cx="2123768" cy="164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280" y="403954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>
                <a:solidFill>
                  <a:schemeClr val="tx1"/>
                </a:solidFill>
              </a:rPr>
              <a:t>arch_library.p4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5906" y="4802770"/>
            <a:ext cx="1825113" cy="553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182174" y="1628180"/>
            <a:ext cx="442451" cy="3915695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2465032" y="3360952"/>
            <a:ext cx="575187" cy="450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6556485" y="2283936"/>
            <a:ext cx="1916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Stable.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Updated rarely.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56486" y="3895743"/>
            <a:ext cx="2687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Architecture-specific.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an be changed by </a:t>
            </a:r>
            <a:br>
              <a:rPr lang="en-US" dirty="0" smtClean="0"/>
            </a:br>
            <a:r>
              <a:rPr lang="en-US" dirty="0" smtClean="0"/>
              <a:t>target manufacturers.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Includes “standard</a:t>
            </a:r>
            <a:br>
              <a:rPr lang="en-US" dirty="0" smtClean="0"/>
            </a:br>
            <a:r>
              <a:rPr lang="en-US" dirty="0" smtClean="0"/>
              <a:t>architecture.”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0800000">
            <a:off x="6114034" y="1628179"/>
            <a:ext cx="442451" cy="1957847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12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95802" y="1434596"/>
            <a:ext cx="2439723" cy="85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5802" y="2547061"/>
            <a:ext cx="2439723" cy="8533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6661" y="254706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36661" y="276513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36661" y="298320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36661" y="320127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35525" y="252808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435525" y="2746153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35525" y="2964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35525" y="3182298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804768" y="2287906"/>
            <a:ext cx="246500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9956" y="1368234"/>
            <a:ext cx="2572453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36635" y="1916852"/>
            <a:ext cx="19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traffic</a:t>
            </a:r>
          </a:p>
        </p:txBody>
      </p:sp>
      <p:cxnSp>
        <p:nvCxnSpPr>
          <p:cNvPr id="16" name="Straight Arrow Connector 15"/>
          <p:cNvCxnSpPr>
            <a:stCxn id="21" idx="1"/>
            <a:endCxn id="13" idx="3"/>
          </p:cNvCxnSpPr>
          <p:nvPr/>
        </p:nvCxnSpPr>
        <p:spPr>
          <a:xfrm flipH="1">
            <a:off x="5051268" y="1791908"/>
            <a:ext cx="1991729" cy="631903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1"/>
            <a:endCxn id="42" idx="7"/>
          </p:cNvCxnSpPr>
          <p:nvPr/>
        </p:nvCxnSpPr>
        <p:spPr>
          <a:xfrm flipH="1">
            <a:off x="6037395" y="2147685"/>
            <a:ext cx="999240" cy="192564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47610" y="2523687"/>
            <a:ext cx="121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Packets</a:t>
            </a:r>
            <a:endParaRPr lang="en-US" sz="3200" i="1" dirty="0"/>
          </a:p>
        </p:txBody>
      </p:sp>
      <p:cxnSp>
        <p:nvCxnSpPr>
          <p:cNvPr id="19" name="Straight Arrow Connector 18"/>
          <p:cNvCxnSpPr>
            <a:stCxn id="18" idx="1"/>
            <a:endCxn id="11" idx="3"/>
          </p:cNvCxnSpPr>
          <p:nvPr/>
        </p:nvCxnSpPr>
        <p:spPr>
          <a:xfrm flipH="1">
            <a:off x="6694666" y="2754520"/>
            <a:ext cx="752944" cy="31874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  <a:endCxn id="42" idx="6"/>
          </p:cNvCxnSpPr>
          <p:nvPr/>
        </p:nvCxnSpPr>
        <p:spPr>
          <a:xfrm flipH="1" flipV="1">
            <a:off x="5977339" y="2415508"/>
            <a:ext cx="1470271" cy="339012"/>
          </a:xfrm>
          <a:prstGeom prst="straightConnector1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42997" y="1561075"/>
            <a:ext cx="17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002163" y="4437689"/>
            <a:ext cx="2439724" cy="8533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2163" y="5550154"/>
            <a:ext cx="2439724" cy="853310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43022" y="555015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743022" y="576822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743022" y="598629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743022" y="620437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441887" y="5531174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441887" y="5749246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441887" y="5967319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441887" y="6185391"/>
            <a:ext cx="259141" cy="21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811128" y="5290999"/>
            <a:ext cx="455247" cy="2591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26317" y="4371327"/>
            <a:ext cx="2572454" cy="21174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98592" y="4268183"/>
            <a:ext cx="173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Program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4422690" y="4499016"/>
            <a:ext cx="2575902" cy="837247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4188557" y="4268183"/>
            <a:ext cx="338785" cy="1500043"/>
          </a:xfrm>
          <a:prstGeom prst="down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3854" y="1870627"/>
            <a:ext cx="19854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Traditional </a:t>
            </a:r>
            <a:br>
              <a:rPr lang="en-US" sz="3200" dirty="0"/>
            </a:br>
            <a:r>
              <a:rPr lang="en-US" sz="3200" dirty="0"/>
              <a:t>switch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5577" y="5043875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P4-defined switch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8737" y="1154471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5577" y="3985559"/>
            <a:ext cx="8809856" cy="26108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5797170" y="2220136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5829457" y="5205879"/>
            <a:ext cx="240225" cy="3907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39529" y="4744214"/>
            <a:ext cx="209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P4 table </a:t>
            </a:r>
            <a:r>
              <a:rPr lang="en-US" sz="2400" i="1" dirty="0" err="1"/>
              <a:t>mgmt</a:t>
            </a:r>
            <a:endParaRPr lang="en-US" sz="2400" i="1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150924" y="4975047"/>
            <a:ext cx="1888605" cy="424324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 animBg="1"/>
      <p:bldP spid="39" grpId="0"/>
      <p:bldP spid="41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2032" y="1773967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032" y="2607536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9629" y="2588290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                    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1556" y="1773967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8495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1556" y="2698760"/>
            <a:ext cx="146975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Dataplane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runtime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30547" y="2356641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39957" y="1674208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99629" y="1078890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6848741" y="2296005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7666" y="1674208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868500" y="942945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82618" y="3526767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47772" y="995775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60252" y="1334329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77420" y="2033184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9736" y="3813213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568975" y="3454260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55787" y="2341658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55787" y="3473506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72803" y="2186519"/>
            <a:ext cx="769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control</a:t>
            </a:r>
          </a:p>
          <a:p>
            <a:pPr algn="r"/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68975" y="1908673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360195" y="2597537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157" y="2908878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extern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20478" y="2588290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00032" y="1730819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20105" y="1965496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481308" y="2914199"/>
            <a:ext cx="518322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50460" y="1965623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10" y="2107199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9410" y="3011657"/>
            <a:ext cx="7322065" cy="867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638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3351" y="2107200"/>
            <a:ext cx="1068124" cy="1587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6674" y="1313393"/>
            <a:ext cx="1592917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756895" y="2299631"/>
            <a:ext cx="2997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49591" y="2299631"/>
            <a:ext cx="313227" cy="394497"/>
          </a:xfrm>
          <a:prstGeom prst="rightArrow">
            <a:avLst>
              <a:gd name="adj1" fmla="val 383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1212931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371297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4418613" y="2405149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6839949" y="2405150"/>
            <a:ext cx="793804" cy="2941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CTRL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block #2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960176" y="2299497"/>
            <a:ext cx="31399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772909" y="2299497"/>
            <a:ext cx="316879" cy="39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49592" y="1424039"/>
            <a:ext cx="1624584" cy="394497"/>
          </a:xfrm>
          <a:prstGeom prst="rightArrow">
            <a:avLst/>
          </a:prstGeom>
          <a:solidFill>
            <a:srgbClr val="FF00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3588" y="3233997"/>
            <a:ext cx="386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Target runtime/hardware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092218" y="1431209"/>
            <a:ext cx="793804" cy="2941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Metadata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5173" y="900925"/>
            <a:ext cx="1704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Intrinsic metadata</a:t>
            </a:r>
            <a:endParaRPr lang="en-US" sz="1600" i="1" dirty="0"/>
          </a:p>
        </p:txBody>
      </p:sp>
      <p:cxnSp>
        <p:nvCxnSpPr>
          <p:cNvPr id="26" name="Straight Arrow Connector 25"/>
          <p:cNvCxnSpPr>
            <a:stCxn id="30" idx="2"/>
            <a:endCxn id="23" idx="3"/>
          </p:cNvCxnSpPr>
          <p:nvPr/>
        </p:nvCxnSpPr>
        <p:spPr>
          <a:xfrm>
            <a:off x="4370589" y="685279"/>
            <a:ext cx="118532" cy="49609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8111" y="100504"/>
            <a:ext cx="1244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smtClean="0"/>
              <a:t>User-defined</a:t>
            </a:r>
            <a:br>
              <a:rPr lang="en-US" sz="1600" i="1" smtClean="0"/>
            </a:br>
            <a:r>
              <a:rPr lang="en-US" sz="1600" i="1" smtClean="0"/>
              <a:t>metadata</a:t>
            </a:r>
            <a:endParaRPr lang="en-US" sz="1600" i="1" dirty="0"/>
          </a:p>
        </p:txBody>
      </p:sp>
      <p:cxnSp>
        <p:nvCxnSpPr>
          <p:cNvPr id="33" name="Straight Arrow Connector 32"/>
          <p:cNvCxnSpPr>
            <a:stCxn id="24" idx="2"/>
            <a:endCxn id="12" idx="3"/>
          </p:cNvCxnSpPr>
          <p:nvPr/>
        </p:nvCxnSpPr>
        <p:spPr>
          <a:xfrm>
            <a:off x="2867201" y="1239479"/>
            <a:ext cx="1242681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2"/>
            <a:endCxn id="11" idx="3"/>
          </p:cNvCxnSpPr>
          <p:nvPr/>
        </p:nvCxnSpPr>
        <p:spPr>
          <a:xfrm flipH="1">
            <a:off x="1609833" y="1239479"/>
            <a:ext cx="1257368" cy="9158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</p:cNvCxnSpPr>
          <p:nvPr/>
        </p:nvCxnSpPr>
        <p:spPr>
          <a:xfrm flipH="1">
            <a:off x="1851230" y="714987"/>
            <a:ext cx="964691" cy="40072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15030" y="198780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#2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291266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0132" y="873592"/>
            <a:ext cx="519306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9" idx="2"/>
          </p:cNvCxnSpPr>
          <p:nvPr/>
        </p:nvCxnSpPr>
        <p:spPr>
          <a:xfrm>
            <a:off x="5987650" y="783555"/>
            <a:ext cx="1032482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64295" y="873592"/>
            <a:ext cx="693239" cy="230017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6902" y="1032735"/>
            <a:ext cx="843604" cy="224514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3301" y="130212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Interface</a:t>
            </a:r>
            <a:r>
              <a:rPr lang="en-US" sz="1600" i="1" dirty="0"/>
              <a:t/>
            </a:r>
            <a:br>
              <a:rPr lang="en-US" sz="1600" i="1" dirty="0"/>
            </a:br>
            <a:r>
              <a:rPr lang="en-US" sz="1600" i="1" dirty="0"/>
              <a:t>of P4 block </a:t>
            </a:r>
            <a:r>
              <a:rPr lang="en-US" sz="1600" i="1" dirty="0" smtClean="0"/>
              <a:t>#1</a:t>
            </a:r>
            <a:endParaRPr lang="en-US" sz="1600" i="1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2815921" y="714987"/>
            <a:ext cx="990283" cy="3385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3" idx="3"/>
          </p:cNvCxnSpPr>
          <p:nvPr/>
        </p:nvCxnSpPr>
        <p:spPr>
          <a:xfrm>
            <a:off x="2867201" y="1239479"/>
            <a:ext cx="1948315" cy="9158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9" idx="2"/>
          </p:cNvCxnSpPr>
          <p:nvPr/>
        </p:nvCxnSpPr>
        <p:spPr>
          <a:xfrm flipH="1">
            <a:off x="4993067" y="783555"/>
            <a:ext cx="994583" cy="39781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4175" y="1313259"/>
            <a:ext cx="1498733" cy="158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P4 program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0716" y="2362200"/>
            <a:ext cx="980382" cy="4189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CHKSUM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494" y="1782053"/>
            <a:ext cx="1457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Fixed-function</a:t>
            </a:r>
            <a:br>
              <a:rPr lang="en-US" sz="1600" i="1" dirty="0"/>
            </a:br>
            <a:r>
              <a:rPr lang="en-US" sz="1600" i="1" dirty="0"/>
              <a:t>block interface</a:t>
            </a:r>
          </a:p>
        </p:txBody>
      </p:sp>
      <p:cxnSp>
        <p:nvCxnSpPr>
          <p:cNvPr id="14" name="Elbow Connector 13"/>
          <p:cNvCxnSpPr>
            <a:stCxn id="5" idx="3"/>
            <a:endCxn id="4" idx="0"/>
          </p:cNvCxnSpPr>
          <p:nvPr/>
        </p:nvCxnSpPr>
        <p:spPr>
          <a:xfrm>
            <a:off x="4788932" y="2074441"/>
            <a:ext cx="1201975" cy="287759"/>
          </a:xfrm>
          <a:prstGeom prst="bentConnector2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/>
          <p:cNvSpPr/>
          <p:nvPr/>
        </p:nvSpPr>
        <p:spPr>
          <a:xfrm>
            <a:off x="6136967" y="2074441"/>
            <a:ext cx="262193" cy="367236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5688" y="1299785"/>
            <a:ext cx="13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calls</a:t>
            </a:r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flipH="1">
            <a:off x="6399160" y="1669117"/>
            <a:ext cx="1194064" cy="551335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>
            <a:off x="1132771" y="3239821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151" y="1624061"/>
            <a:ext cx="8445667" cy="37174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17717" y="2174264"/>
            <a:ext cx="1677032" cy="154483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Match-action </a:t>
            </a:r>
            <a:br>
              <a:rPr lang="en-US" sz="2400" dirty="0"/>
            </a:br>
            <a:r>
              <a:rPr lang="en-US" sz="2400" dirty="0"/>
              <a:t>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6682" y="2241107"/>
            <a:ext cx="1511832" cy="7299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Deparser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94750" y="2310111"/>
            <a:ext cx="341931" cy="6187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53555" y="1706357"/>
            <a:ext cx="15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headers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443" y="1706357"/>
            <a:ext cx="170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Output headers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33563" y="2038384"/>
            <a:ext cx="113508" cy="1971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2" idx="0"/>
          </p:cNvCxnSpPr>
          <p:nvPr/>
        </p:nvCxnSpPr>
        <p:spPr>
          <a:xfrm flipH="1">
            <a:off x="5165716" y="2075689"/>
            <a:ext cx="65993" cy="234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0295" y="4478818"/>
            <a:ext cx="109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inControl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421956" y="4459208"/>
            <a:ext cx="124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outControl</a:t>
            </a:r>
            <a:endParaRPr lang="en-US" i="1" dirty="0"/>
          </a:p>
        </p:txBody>
      </p:sp>
      <p:sp>
        <p:nvSpPr>
          <p:cNvPr id="49" name="Rectangle 48"/>
          <p:cNvSpPr/>
          <p:nvPr/>
        </p:nvSpPr>
        <p:spPr>
          <a:xfrm rot="10800000" flipV="1">
            <a:off x="7179519" y="2004141"/>
            <a:ext cx="1393151" cy="223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Demux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ight Arrow 53"/>
          <p:cNvSpPr/>
          <p:nvPr/>
        </p:nvSpPr>
        <p:spPr>
          <a:xfrm rot="16200000">
            <a:off x="7645946" y="1524789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494659" y="1161785"/>
            <a:ext cx="86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CPU</a:t>
            </a:r>
          </a:p>
        </p:txBody>
      </p:sp>
      <p:sp>
        <p:nvSpPr>
          <p:cNvPr id="59" name="Rectangle 58"/>
          <p:cNvSpPr/>
          <p:nvPr/>
        </p:nvSpPr>
        <p:spPr>
          <a:xfrm rot="5400000" flipV="1">
            <a:off x="-238958" y="2864327"/>
            <a:ext cx="2249923" cy="49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Arbiter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81015" y="21445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6609" y="2697356"/>
            <a:ext cx="112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in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8370131" y="26463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out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8170201" y="4169904"/>
            <a:ext cx="321808" cy="3955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57313" y="4415365"/>
            <a:ext cx="65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281015" y="262964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281014" y="3124934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572672" y="2085177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8572672" y="2570269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8572671" y="3065556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15266" y="2280855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6848514" y="2387101"/>
            <a:ext cx="361563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648906" y="1516743"/>
            <a:ext cx="481070" cy="4937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7152" y="1161785"/>
            <a:ext cx="111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CPU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73658" y="1629838"/>
            <a:ext cx="7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cxnSp>
        <p:nvCxnSpPr>
          <p:cNvPr id="81" name="Straight Arrow Connector 80"/>
          <p:cNvCxnSpPr>
            <a:stCxn id="80" idx="2"/>
          </p:cNvCxnSpPr>
          <p:nvPr/>
        </p:nvCxnSpPr>
        <p:spPr>
          <a:xfrm flipH="1">
            <a:off x="3244325" y="1999170"/>
            <a:ext cx="682937" cy="9057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U-Turn Arrow 55"/>
          <p:cNvSpPr/>
          <p:nvPr/>
        </p:nvSpPr>
        <p:spPr>
          <a:xfrm flipH="1" flipV="1">
            <a:off x="642577" y="4206760"/>
            <a:ext cx="7139058" cy="1000239"/>
          </a:xfrm>
          <a:prstGeom prst="uturnArrow">
            <a:avLst>
              <a:gd name="adj1" fmla="val 22941"/>
              <a:gd name="adj2" fmla="val 21061"/>
              <a:gd name="adj3" fmla="val 1695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3249" y="4866847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Recirculate</a:t>
            </a:r>
          </a:p>
        </p:txBody>
      </p:sp>
      <p:sp>
        <p:nvSpPr>
          <p:cNvPr id="89" name="Right Arrow 88"/>
          <p:cNvSpPr/>
          <p:nvPr/>
        </p:nvSpPr>
        <p:spPr>
          <a:xfrm>
            <a:off x="2857791" y="3751354"/>
            <a:ext cx="4321726" cy="4850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2039007" y="3692283"/>
            <a:ext cx="30502" cy="7865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flipV="1">
            <a:off x="6042573" y="3652257"/>
            <a:ext cx="15280" cy="806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94382" y="380923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smtClean="0"/>
              <a:t>/ payload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411088" y="2235577"/>
            <a:ext cx="906627" cy="5993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6200000">
            <a:off x="1492009" y="2881157"/>
            <a:ext cx="2123324" cy="650121"/>
          </a:xfrm>
          <a:prstGeom prst="rect">
            <a:avLst/>
          </a:prstGeom>
          <a:solidFill>
            <a:srgbClr val="DCE6F2">
              <a:alpha val="67059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parser runtime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4167" y="2187686"/>
            <a:ext cx="946922" cy="69433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4994749" y="3209923"/>
            <a:ext cx="2184944" cy="5993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878732" y="2903753"/>
            <a:ext cx="438984" cy="1516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000" y="965978"/>
            <a:ext cx="5205176" cy="23881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8939" y="1162749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153" y="1317422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361" y="1317422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124" y="1317422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8939" y="2271835"/>
            <a:ext cx="3434452" cy="9212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4153" y="2426508"/>
            <a:ext cx="84072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6361" y="2426508"/>
            <a:ext cx="903335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EPipe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0124" y="2426508"/>
            <a:ext cx="1001713" cy="659256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Deparser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424" y="116274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7424" y="22418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 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684878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29696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84878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29696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248343" y="1976678"/>
            <a:ext cx="366699" cy="4498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59819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08183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81837" y="1532081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98197" y="2611174"/>
            <a:ext cx="241483" cy="3372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24947" y="125508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4702" y="1252982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24947" y="2394516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74702" y="2392416"/>
            <a:ext cx="38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0338" y="153484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0338" y="261117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0317" y="262702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3320" y="154096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089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759268" y="138057"/>
            <a:ext cx="3713509" cy="49010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84536" y="731704"/>
            <a:ext cx="1007755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39072" y="5287597"/>
            <a:ext cx="1283853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7510" y="5315208"/>
            <a:ext cx="1325268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reject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2484876" y="1380574"/>
            <a:ext cx="103538" cy="6005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043120" y="1981123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484876" y="2629993"/>
            <a:ext cx="441756" cy="5660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2119048" y="2629993"/>
            <a:ext cx="365828" cy="3796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2"/>
            <a:endCxn id="4" idx="0"/>
          </p:cNvCxnSpPr>
          <p:nvPr/>
        </p:nvCxnSpPr>
        <p:spPr>
          <a:xfrm>
            <a:off x="3064681" y="4079595"/>
            <a:ext cx="745463" cy="12356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" idx="2"/>
            <a:endCxn id="3" idx="0"/>
          </p:cNvCxnSpPr>
          <p:nvPr/>
        </p:nvCxnSpPr>
        <p:spPr>
          <a:xfrm flipH="1">
            <a:off x="1980999" y="4307390"/>
            <a:ext cx="62121" cy="9802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01364" y="3658520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22925" y="3430725"/>
            <a:ext cx="883512" cy="648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86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chemeClr val="tx1"/>
          </a:solidFill>
        </a:ln>
        <a:effectLst/>
      </a:spPr>
      <a:bodyPr wrap="none"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50764</TotalTime>
  <Words>294</Words>
  <Application>Microsoft Office PowerPoint</Application>
  <PresentationFormat>On-screen Show (4:3)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This presentation contains diagrams for the P4-16 spec,  a separate MS Word document.  Figures are pasted as unstructured images, to preserve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Mihai Budiu</cp:lastModifiedBy>
  <cp:revision>118</cp:revision>
  <cp:lastPrinted>2015-04-01T01:11:29Z</cp:lastPrinted>
  <dcterms:created xsi:type="dcterms:W3CDTF">2014-12-14T21:46:28Z</dcterms:created>
  <dcterms:modified xsi:type="dcterms:W3CDTF">2016-08-06T00:04:55Z</dcterms:modified>
</cp:coreProperties>
</file>