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P4 v1.2 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8161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action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5831" y="4297887"/>
            <a:ext cx="99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Packet</a:t>
            </a:r>
            <a:br>
              <a:rPr lang="en-US" sz="2400" smtClean="0"/>
            </a:br>
            <a:r>
              <a:rPr lang="en-US" sz="2400" smtClean="0"/>
              <a:t>Data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1937" y="4297887"/>
            <a:ext cx="99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</a:t>
            </a:r>
            <a:br>
              <a:rPr lang="en-US" sz="2400" dirty="0" smtClean="0"/>
            </a:b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0645" y="814456"/>
            <a:ext cx="1039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9" y="744550"/>
            <a:ext cx="13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2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2" y="744550"/>
            <a:ext cx="1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4055" y="744550"/>
            <a:ext cx="11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7467" y="16741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9600" y="16764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242" y="367735"/>
            <a:ext cx="16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2539999" y="883139"/>
            <a:ext cx="1180123" cy="578338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4555" y="1116412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3877" y="2020529"/>
            <a:ext cx="1415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TopParser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63877" y="4338936"/>
            <a:ext cx="176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TopDeparser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5606" y="317090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Pipe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5942" y="25175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stCxn id="8" idx="3"/>
            <a:endCxn id="7" idx="1"/>
          </p:cNvCxnSpPr>
          <p:nvPr/>
        </p:nvCxnSpPr>
        <p:spPr>
          <a:xfrm>
            <a:off x="3679329" y="2251362"/>
            <a:ext cx="2566613" cy="1328808"/>
          </a:xfrm>
          <a:prstGeom prst="bentConnector3">
            <a:avLst>
              <a:gd name="adj1" fmla="val 9367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flipV="1">
            <a:off x="4032053" y="3580170"/>
            <a:ext cx="2213889" cy="989599"/>
          </a:xfrm>
          <a:prstGeom prst="bentConnector3">
            <a:avLst>
              <a:gd name="adj1" fmla="val 92635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v1.0 / </a:t>
            </a:r>
            <a:r>
              <a:rPr lang="en-US" sz="2400" dirty="0" smtClean="0">
                <a:solidFill>
                  <a:schemeClr val="tx1"/>
                </a:solidFill>
              </a:rPr>
              <a:t>v1.1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v1.2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56149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runtime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30547" y="2356641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7300514" y="2227042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99557" y="2106114"/>
            <a:ext cx="821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control</a:t>
            </a:r>
          </a:p>
          <a:p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00032" y="1730819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20105" y="1965496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78857" y="2914199"/>
            <a:ext cx="615448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50460" y="1965623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418613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60176" y="2299497"/>
            <a:ext cx="31399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5173" y="900925"/>
            <a:ext cx="1704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Intrinsic metadata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2"/>
            <a:endCxn id="23" idx="3"/>
          </p:cNvCxnSpPr>
          <p:nvPr/>
        </p:nvCxnSpPr>
        <p:spPr>
          <a:xfrm>
            <a:off x="4370589" y="685279"/>
            <a:ext cx="118532" cy="496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8111" y="100504"/>
            <a:ext cx="1244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User-defined</a:t>
            </a:r>
            <a:br>
              <a:rPr lang="en-US" sz="1600" i="1" smtClean="0"/>
            </a:br>
            <a:r>
              <a:rPr lang="en-US" sz="1600" i="1" smtClean="0"/>
              <a:t>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867201" y="1239479"/>
            <a:ext cx="1242681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39479"/>
            <a:ext cx="1257368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</p:cNvCxnSpPr>
          <p:nvPr/>
        </p:nvCxnSpPr>
        <p:spPr>
          <a:xfrm flipH="1">
            <a:off x="1851230" y="714987"/>
            <a:ext cx="964691" cy="4007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5987650" y="783555"/>
            <a:ext cx="103248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64295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6902" y="1032735"/>
            <a:ext cx="843604" cy="224514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301" y="130212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</a:t>
            </a:r>
            <a:r>
              <a:rPr lang="en-US" sz="1600" i="1" dirty="0" smtClean="0"/>
              <a:t>#1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>
            <a:off x="2815921" y="714987"/>
            <a:ext cx="990283" cy="3385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3" idx="3"/>
          </p:cNvCxnSpPr>
          <p:nvPr/>
        </p:nvCxnSpPr>
        <p:spPr>
          <a:xfrm>
            <a:off x="2867201" y="1239479"/>
            <a:ext cx="1948315" cy="9158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9" idx="2"/>
          </p:cNvCxnSpPr>
          <p:nvPr/>
        </p:nvCxnSpPr>
        <p:spPr>
          <a:xfrm flipH="1">
            <a:off x="4993067" y="783555"/>
            <a:ext cx="994583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62200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82053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74441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74441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299785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69117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1132771" y="3239821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994749" y="3209923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878732" y="2903753"/>
            <a:ext cx="438984" cy="151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49032</TotalTime>
  <Words>264</Words>
  <Application>Microsoft Macintosh PowerPoint</Application>
  <PresentationFormat>On-screen Show (4:3)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Office Theme</vt:lpstr>
      <vt:lpstr>This presentation contains diagrams for the P4 v1.2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103</cp:revision>
  <cp:lastPrinted>2015-04-01T01:11:29Z</cp:lastPrinted>
  <dcterms:created xsi:type="dcterms:W3CDTF">2014-12-14T21:46:28Z</dcterms:created>
  <dcterms:modified xsi:type="dcterms:W3CDTF">2016-04-12T22:28:00Z</dcterms:modified>
</cp:coreProperties>
</file>