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5"/>
    <p:restoredTop sz="94643"/>
  </p:normalViewPr>
  <p:slideViewPr>
    <p:cSldViewPr snapToGrid="0" snapToObjects="1">
      <p:cViewPr>
        <p:scale>
          <a:sx n="125" d="100"/>
          <a:sy n="125" d="100"/>
        </p:scale>
        <p:origin x="104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28A7-B5DA-F54D-BC8C-5DA25BBE1AA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1143000"/>
            <a:ext cx="13716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22D4-4A03-2244-93CB-A855B517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8945"/>
            <a:ext cx="9144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"/>
            <a:ext cx="9144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6050"/>
            <a:ext cx="262890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6050"/>
            <a:ext cx="773430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3895"/>
            <a:ext cx="105156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35785"/>
            <a:ext cx="105156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"/>
            <a:ext cx="51816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"/>
            <a:ext cx="51816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"/>
            <a:ext cx="1051560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"/>
            <a:ext cx="515778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"/>
            <a:ext cx="5157787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72465"/>
            <a:ext cx="518318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02030"/>
            <a:ext cx="5183188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880"/>
            <a:ext cx="393223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"/>
            <a:ext cx="617220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2960"/>
            <a:ext cx="393223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880"/>
            <a:ext cx="393223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"/>
            <a:ext cx="617220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2960"/>
            <a:ext cx="393223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"/>
            <a:ext cx="105156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"/>
            <a:ext cx="27432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F9FC-CD6C-AF49-B734-BD0B618A068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"/>
            <a:ext cx="4114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"/>
            <a:ext cx="27432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16823" y="446315"/>
            <a:ext cx="1065395" cy="127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 Deparser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9636" y="446315"/>
            <a:ext cx="1065395" cy="127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2449" y="446315"/>
            <a:ext cx="1065395" cy="127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 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607843" y="1084709"/>
            <a:ext cx="271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3945030" y="1084709"/>
            <a:ext cx="271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38213" y="446315"/>
            <a:ext cx="1065395" cy="127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Egress Deparser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01026" y="446315"/>
            <a:ext cx="1065395" cy="127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63839" y="446315"/>
            <a:ext cx="1065395" cy="127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Egress 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529233" y="1084709"/>
            <a:ext cx="271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9" idx="1"/>
          </p:cNvCxnSpPr>
          <p:nvPr/>
        </p:nvCxnSpPr>
        <p:spPr>
          <a:xfrm>
            <a:off x="9866420" y="1084709"/>
            <a:ext cx="271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15063" y="446316"/>
            <a:ext cx="1065395" cy="127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Packet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0986" y="446315"/>
            <a:ext cx="247212" cy="127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  <a:endCxn id="9" idx="1"/>
          </p:cNvCxnSpPr>
          <p:nvPr/>
        </p:nvCxnSpPr>
        <p:spPr>
          <a:xfrm>
            <a:off x="1268198" y="1084709"/>
            <a:ext cx="274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93454" y="747896"/>
            <a:ext cx="821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82217" y="80708"/>
            <a:ext cx="821608" cy="66718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NU, NM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0" idx="3"/>
            <a:endCxn id="17" idx="1"/>
          </p:cNvCxnSpPr>
          <p:nvPr/>
        </p:nvCxnSpPr>
        <p:spPr>
          <a:xfrm flipV="1">
            <a:off x="7180458" y="1084709"/>
            <a:ext cx="28338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93454" y="1214225"/>
            <a:ext cx="821608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2217" y="812512"/>
            <a:ext cx="821608" cy="4017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CI2E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93455" y="1509250"/>
            <a:ext cx="260555" cy="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54009" y="1509250"/>
            <a:ext cx="0" cy="715298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53584" y="2224548"/>
            <a:ext cx="480042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53584" y="1508545"/>
            <a:ext cx="0" cy="716003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53585" y="1508545"/>
            <a:ext cx="260555" cy="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90360" y="1841442"/>
            <a:ext cx="1227616" cy="4017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RESUBMIT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1212046" y="1504206"/>
            <a:ext cx="260555" cy="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1472600" y="1504206"/>
            <a:ext cx="0" cy="715298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828260" y="2219504"/>
            <a:ext cx="564434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828260" y="1503501"/>
            <a:ext cx="0" cy="716003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828261" y="1503501"/>
            <a:ext cx="260555" cy="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036622" y="1841442"/>
            <a:ext cx="1227616" cy="4017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CE2E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10183" y="1309053"/>
            <a:ext cx="400909" cy="7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1212046" y="1301466"/>
            <a:ext cx="400909" cy="7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1610425" y="1301466"/>
            <a:ext cx="1453" cy="129610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608728" y="2596262"/>
            <a:ext cx="11004229" cy="1307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883392" y="2263464"/>
            <a:ext cx="1640717" cy="4017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RECIRCULATE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8727" y="1308400"/>
            <a:ext cx="1453" cy="129610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96104" y="1092470"/>
            <a:ext cx="821608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61166" y="770470"/>
            <a:ext cx="821608" cy="31068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84105" y="718680"/>
            <a:ext cx="821608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49167" y="396680"/>
            <a:ext cx="821608" cy="31068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1221858" y="1092470"/>
            <a:ext cx="821608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1186920" y="770470"/>
            <a:ext cx="856546" cy="31068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NTCPU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1209859" y="718680"/>
            <a:ext cx="821608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1174921" y="396680"/>
            <a:ext cx="821608" cy="31068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NTP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2017-10-15T20:59:14Z</cp:lastPrinted>
  <dcterms:created xsi:type="dcterms:W3CDTF">2017-10-15T20:20:28Z</dcterms:created>
  <dcterms:modified xsi:type="dcterms:W3CDTF">2017-10-15T21:01:02Z</dcterms:modified>
</cp:coreProperties>
</file>