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3" r:id="rId19"/>
    <p:sldId id="28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7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18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</a:t>
            </a:r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7046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35912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0364" y="836924"/>
            <a:ext cx="1220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</a:t>
            </a:r>
          </a:p>
          <a:p>
            <a:pPr algn="ctr"/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7776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8" y="744550"/>
            <a:ext cx="150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4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1" y="744550"/>
            <a:ext cx="13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3102" y="744550"/>
            <a:ext cx="13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7717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714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78241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7673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38765" y="4021068"/>
            <a:ext cx="560524" cy="90103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8197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99289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721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9813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9245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0337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976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9982" y="3651736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3477" y="36517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574169" y="22949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valid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303150" y="2294963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invalid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action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589" y="605018"/>
            <a:ext cx="13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in/</a:t>
            </a:r>
            <a:r>
              <a:rPr lang="en-US" dirty="0" err="1" smtClean="0"/>
              <a:t>inout</a:t>
            </a:r>
            <a:r>
              <a:rPr lang="en-US" dirty="0" smtClean="0"/>
              <a:t>/out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2714123" y="467640"/>
            <a:ext cx="708810" cy="993837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9632" y="-32594"/>
            <a:ext cx="17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data plane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4091" y="-32594"/>
            <a:ext cx="211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control plane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024227" y="658644"/>
            <a:ext cx="949329" cy="641989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7444" y="467640"/>
            <a:ext cx="13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directionless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3991" y="2052084"/>
            <a:ext cx="1669311" cy="1233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drop?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5488" y="2052084"/>
            <a:ext cx="1722475" cy="12333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Parser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67963" y="2509284"/>
            <a:ext cx="1446028" cy="308344"/>
          </a:xfrm>
          <a:prstGeom prst="rightArrow">
            <a:avLst/>
          </a:prstGeom>
          <a:solidFill>
            <a:schemeClr val="accent2"/>
          </a:solidFill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283302" y="2392326"/>
            <a:ext cx="754912" cy="49973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0576" y="2360428"/>
            <a:ext cx="754912" cy="49973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 flipV="1">
            <a:off x="1806766" y="2747361"/>
            <a:ext cx="4960280" cy="1626781"/>
          </a:xfrm>
          <a:prstGeom prst="uturnArrow">
            <a:avLst>
              <a:gd name="adj1" fmla="val 13700"/>
              <a:gd name="adj2" fmla="val 15858"/>
              <a:gd name="adj3" fmla="val 23646"/>
              <a:gd name="adj4" fmla="val 43750"/>
              <a:gd name="adj5" fmla="val 65850"/>
            </a:avLst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0126" y="1396860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108" y="1941626"/>
            <a:ext cx="14309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</a:t>
            </a:r>
            <a:r>
              <a:rPr lang="en-US" sz="2400" dirty="0" err="1" smtClean="0"/>
              <a:t>prs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37108" y="4242376"/>
            <a:ext cx="16172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</a:t>
            </a:r>
            <a:r>
              <a:rPr lang="en-US" sz="2400" dirty="0" err="1" smtClean="0"/>
              <a:t>dep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169" y="3058077"/>
            <a:ext cx="1549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ctrl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1010" y="2709239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4159355" y="2446870"/>
            <a:ext cx="2086587" cy="1133300"/>
          </a:xfrm>
          <a:prstGeom prst="bentConnector3">
            <a:avLst>
              <a:gd name="adj1" fmla="val 9176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4378362" y="3580170"/>
            <a:ext cx="1867580" cy="1256345"/>
          </a:xfrm>
          <a:prstGeom prst="bentConnector3">
            <a:avLst>
              <a:gd name="adj1" fmla="val 90897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98494" y="1011218"/>
            <a:ext cx="6164132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586" y="761167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</a:t>
            </a:r>
            <a:r>
              <a:rPr lang="en-US" sz="2400" baseline="-25000" dirty="0" smtClean="0">
                <a:solidFill>
                  <a:schemeClr val="tx1"/>
                </a:solidFill>
              </a:rPr>
              <a:t>14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(v1.0 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v1.1)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</a:t>
            </a:r>
            <a:r>
              <a:rPr lang="en-US" sz="2400" baseline="-25000" dirty="0" smtClean="0">
                <a:solidFill>
                  <a:schemeClr val="tx1"/>
                </a:solidFill>
              </a:rPr>
              <a:t>16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143" y="1358192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233425"/>
            <a:ext cx="3288890" cy="31561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178" y="1937602"/>
            <a:ext cx="1259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398494" y="1011218"/>
            <a:ext cx="4905487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8728" y="706603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455609" y="2578087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6382" y="2745726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557" y="250459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8323" y="2654301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455609" y="3990670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6382" y="4158309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534" y="386206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8323" y="4078002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4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P4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46975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Dataplane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runtime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30547" y="2356641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6848741" y="2296005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72803" y="2186519"/>
            <a:ext cx="769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control</a:t>
            </a:r>
          </a:p>
          <a:p>
            <a:pPr algn="r"/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00032" y="1730819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20105" y="1965496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481308" y="2914199"/>
            <a:ext cx="518322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50460" y="1965623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418613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60176" y="2299497"/>
            <a:ext cx="31399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5173" y="900925"/>
            <a:ext cx="1704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Intrinsic metadata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2"/>
            <a:endCxn id="23" idx="3"/>
          </p:cNvCxnSpPr>
          <p:nvPr/>
        </p:nvCxnSpPr>
        <p:spPr>
          <a:xfrm>
            <a:off x="4370589" y="685279"/>
            <a:ext cx="118532" cy="496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8111" y="100504"/>
            <a:ext cx="124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User-defined</a:t>
            </a:r>
            <a:br>
              <a:rPr lang="en-US" sz="1600" i="1" smtClean="0"/>
            </a:br>
            <a:r>
              <a:rPr lang="en-US" sz="1600" i="1" smtClean="0"/>
              <a:t>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867201" y="1239479"/>
            <a:ext cx="1242681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39479"/>
            <a:ext cx="1257368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</p:cNvCxnSpPr>
          <p:nvPr/>
        </p:nvCxnSpPr>
        <p:spPr>
          <a:xfrm flipH="1">
            <a:off x="1851230" y="714987"/>
            <a:ext cx="964691" cy="4007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5987650" y="783555"/>
            <a:ext cx="103248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64295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6902" y="1032735"/>
            <a:ext cx="843604" cy="224514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301" y="13021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</a:t>
            </a:r>
            <a:r>
              <a:rPr lang="en-US" sz="1600" i="1" dirty="0" smtClean="0"/>
              <a:t>#1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2815921" y="714987"/>
            <a:ext cx="990283" cy="33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3" idx="3"/>
          </p:cNvCxnSpPr>
          <p:nvPr/>
        </p:nvCxnSpPr>
        <p:spPr>
          <a:xfrm>
            <a:off x="2867201" y="1239479"/>
            <a:ext cx="1948315" cy="9158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9" idx="2"/>
          </p:cNvCxnSpPr>
          <p:nvPr/>
        </p:nvCxnSpPr>
        <p:spPr>
          <a:xfrm flipH="1">
            <a:off x="4993067" y="783555"/>
            <a:ext cx="994583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23892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72833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92686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85074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85074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310418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79750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50818</TotalTime>
  <Words>297</Words>
  <Application>Microsoft Macintosh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This presentation contains diagrams for the P416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Calin Cascaval</cp:lastModifiedBy>
  <cp:revision>124</cp:revision>
  <cp:lastPrinted>2015-04-01T01:11:29Z</cp:lastPrinted>
  <dcterms:created xsi:type="dcterms:W3CDTF">2014-12-14T21:46:28Z</dcterms:created>
  <dcterms:modified xsi:type="dcterms:W3CDTF">2016-10-23T21:28:27Z</dcterms:modified>
</cp:coreProperties>
</file>