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D15F-2770-4CC1-8F73-BC0B68F12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1D81B-763E-4317-AF78-8516DB58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BAA3-A8DA-4453-A20C-EB6489B3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8576-5073-4361-B61D-C837C106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2F9-95EB-4985-BDDB-16AA8711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74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F193-52CC-4136-B26C-E3A5F963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3D015-4D7A-44A7-B93D-D02B747F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7D9-2A9C-427D-9725-C7CBB93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325E-34F7-4687-8284-32EDC97C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E574-F111-400C-B5A8-04E95C06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5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516EF-AF1D-46FD-AB4A-8118278D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81AE0-49C6-483D-B9F8-67F344F7C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C8EF-5B0A-4D2A-A8E3-FD6B94D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57A4-994C-4175-9C90-A34335DE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01FF-530A-49AB-867A-FFA5370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9FC7-4499-467E-B581-2BB3517F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3F32-A964-4B97-B3C7-4FE8A19A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176-8AE5-40ED-BEFE-2DC20066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6F6B-99E8-4293-B79F-D16B9839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AB4D-1BEE-437C-8E70-2B62A614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F2EC-7FB4-4A86-B4D6-A80DF5CC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A326-E679-4B49-B195-8609611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A443A-3575-4ABA-A200-A00E6CA0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C727-6F9D-463D-9C3D-19BA89EC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86AA-0F04-4BD8-8E24-4DF55F1D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4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86E1-C2A9-4685-8699-182F06EE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EA50-D14A-487D-9BFF-F536E3452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3959-B670-438A-8894-47BAD98C0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65C8-A233-404E-8FC2-E0E19185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63896-F2F1-4AB4-8368-695E8668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303E-FAB4-4B8E-8E3F-B929F785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CE9D-5EF9-43C0-A67C-A6B02FA5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45AA-9F1E-4413-9FE5-643A503F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FBA8-71B5-4E82-8626-AC2C6247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6BC0F-83D1-4C10-8D71-46B8CA75F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460D9-F6E5-4DCF-8FF0-6CC42B32E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5B089-4FB0-4A76-986B-FD819CD9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F8FD6-3E47-434E-B743-B56F5166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E3D69-28D8-4813-A680-4D37423B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2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270D-F1D7-44E6-918A-731BF9B4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9270B-6392-4841-9B60-072B1DD0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67890-9BAC-4B4B-9121-139CB85D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BCBBF-D0C1-4521-AC06-16F48241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ED886-E6C9-46F7-83D7-A83FC75D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162D7-8ED3-4666-BBC9-91D6F8CF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E75B7-0BF7-460C-9EC6-99CDCC4E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3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4193-65FC-4E2A-B63E-0F13CEB9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479E-76AE-4805-91A5-AF65944B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7070D-143C-4F46-968B-5613E727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F653-4E35-4AA4-9666-46716F16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A732E-32D2-4B33-9743-08664940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0AB78-C70C-4405-A79B-262248B6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0FE1-992A-4CDF-8901-FD360364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7C68C-9296-4226-B280-7DBDCC645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91EF8-8BAA-4B2D-838C-A6347C72C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BE6B6-8928-48A2-998F-96B4C814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1602-EF37-4527-8AD9-47EF5971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CFC6-B83B-4DE2-AE62-50129A9C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0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E71B3-6E36-4BA9-B77A-13E10577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B056-AC60-4FB7-BAF9-62027346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ADDC-E87C-449D-AD12-70A0F90F2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8A8B-E95A-4513-82F4-2F04A573D11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B13A-D708-4A7D-B122-E24AAB0CC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3994-164C-412C-BCDB-4B2F06AA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D421-7E68-4ABA-915F-79E137A73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2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158C4F-1D0A-4CFF-B5F1-F9BFFF1FE8F2}"/>
              </a:ext>
            </a:extLst>
          </p:cNvPr>
          <p:cNvSpPr/>
          <p:nvPr/>
        </p:nvSpPr>
        <p:spPr>
          <a:xfrm>
            <a:off x="443177" y="1020985"/>
            <a:ext cx="11208413" cy="552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CB280A-CCC1-4109-BB4A-E0F10FAC18F9}"/>
              </a:ext>
            </a:extLst>
          </p:cNvPr>
          <p:cNvCxnSpPr>
            <a:cxnSpLocks/>
          </p:cNvCxnSpPr>
          <p:nvPr/>
        </p:nvCxnSpPr>
        <p:spPr>
          <a:xfrm flipV="1">
            <a:off x="891963" y="3848332"/>
            <a:ext cx="9744251" cy="168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43F008-7FA2-445E-9397-B65E2C07B3CF}"/>
              </a:ext>
            </a:extLst>
          </p:cNvPr>
          <p:cNvSpPr/>
          <p:nvPr/>
        </p:nvSpPr>
        <p:spPr>
          <a:xfrm>
            <a:off x="4717868" y="1211719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23444-B8CA-4639-A323-B0E8BE3BD156}"/>
              </a:ext>
            </a:extLst>
          </p:cNvPr>
          <p:cNvSpPr/>
          <p:nvPr/>
        </p:nvSpPr>
        <p:spPr>
          <a:xfrm>
            <a:off x="6755162" y="1211719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F66E76-BBF6-429A-9377-CCF5FCAD29D6}"/>
              </a:ext>
            </a:extLst>
          </p:cNvPr>
          <p:cNvSpPr/>
          <p:nvPr/>
        </p:nvSpPr>
        <p:spPr>
          <a:xfrm>
            <a:off x="9026199" y="1749672"/>
            <a:ext cx="1436113" cy="4656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5g-gw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0EDEDE-DF0D-4AB3-90EC-E3CEB5248BDF}"/>
              </a:ext>
            </a:extLst>
          </p:cNvPr>
          <p:cNvSpPr/>
          <p:nvPr/>
        </p:nvSpPr>
        <p:spPr>
          <a:xfrm>
            <a:off x="4895513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upfb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6D783F-55C8-4890-8F3D-B82A75D222EE}"/>
              </a:ext>
            </a:extLst>
          </p:cNvPr>
          <p:cNvSpPr/>
          <p:nvPr/>
        </p:nvSpPr>
        <p:spPr>
          <a:xfrm>
            <a:off x="6962725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2BDFF-0E5F-4200-B652-04ACDF8F57E9}"/>
              </a:ext>
            </a:extLst>
          </p:cNvPr>
          <p:cNvSpPr/>
          <p:nvPr/>
        </p:nvSpPr>
        <p:spPr>
          <a:xfrm>
            <a:off x="4678588" y="6277383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E1EF1-4F66-47AF-AD87-66F8A5BE24DD}"/>
              </a:ext>
            </a:extLst>
          </p:cNvPr>
          <p:cNvSpPr/>
          <p:nvPr/>
        </p:nvSpPr>
        <p:spPr>
          <a:xfrm>
            <a:off x="5374216" y="2754419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20C533-9E20-4E2D-8044-2FBF3B6DBB9F}"/>
              </a:ext>
            </a:extLst>
          </p:cNvPr>
          <p:cNvSpPr/>
          <p:nvPr/>
        </p:nvSpPr>
        <p:spPr>
          <a:xfrm>
            <a:off x="7406133" y="2754418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411AB6-A390-440D-8F88-A6D7B3AD526D}"/>
              </a:ext>
            </a:extLst>
          </p:cNvPr>
          <p:cNvCxnSpPr>
            <a:stCxn id="17" idx="2"/>
          </p:cNvCxnSpPr>
          <p:nvPr/>
        </p:nvCxnSpPr>
        <p:spPr>
          <a:xfrm flipH="1">
            <a:off x="5643487" y="3018080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6DDF83-5587-484A-BCEF-6FC00DD236DA}"/>
              </a:ext>
            </a:extLst>
          </p:cNvPr>
          <p:cNvCxnSpPr/>
          <p:nvPr/>
        </p:nvCxnSpPr>
        <p:spPr>
          <a:xfrm flipH="1">
            <a:off x="7703452" y="3026495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8FB751-6DE5-452A-867F-5377B22B7009}"/>
              </a:ext>
            </a:extLst>
          </p:cNvPr>
          <p:cNvSpPr txBox="1"/>
          <p:nvPr/>
        </p:nvSpPr>
        <p:spPr>
          <a:xfrm>
            <a:off x="7675404" y="3018079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D24DF-3361-4F79-92DF-A5C1EBDF502D}"/>
              </a:ext>
            </a:extLst>
          </p:cNvPr>
          <p:cNvSpPr txBox="1"/>
          <p:nvPr/>
        </p:nvSpPr>
        <p:spPr>
          <a:xfrm>
            <a:off x="5644655" y="3018079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8FE5A-5FEA-49AB-8C62-9B0101270398}"/>
              </a:ext>
            </a:extLst>
          </p:cNvPr>
          <p:cNvSpPr txBox="1"/>
          <p:nvPr/>
        </p:nvSpPr>
        <p:spPr>
          <a:xfrm>
            <a:off x="5217131" y="6268968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192.168.121.xx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01E46-A13A-4D5C-B862-A9786F4F64F2}"/>
              </a:ext>
            </a:extLst>
          </p:cNvPr>
          <p:cNvSpPr txBox="1"/>
          <p:nvPr/>
        </p:nvSpPr>
        <p:spPr>
          <a:xfrm>
            <a:off x="10658654" y="370593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10CB1B-DAAC-4497-A524-F67D9DB9DBAB}"/>
              </a:ext>
            </a:extLst>
          </p:cNvPr>
          <p:cNvSpPr/>
          <p:nvPr/>
        </p:nvSpPr>
        <p:spPr>
          <a:xfrm>
            <a:off x="5374215" y="2411628"/>
            <a:ext cx="538543" cy="26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gtp0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326F0-4C2B-4A20-AB9B-E643ED518AD0}"/>
              </a:ext>
            </a:extLst>
          </p:cNvPr>
          <p:cNvSpPr/>
          <p:nvPr/>
        </p:nvSpPr>
        <p:spPr>
          <a:xfrm>
            <a:off x="9435714" y="2411628"/>
            <a:ext cx="538543" cy="26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gtp-gnb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11E2EB-76A1-40FC-9AD8-9FD56170B86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912758" y="2543459"/>
            <a:ext cx="352295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2AB289-51FD-4AF2-95FD-5458A1B5597D}"/>
              </a:ext>
            </a:extLst>
          </p:cNvPr>
          <p:cNvSpPr txBox="1"/>
          <p:nvPr/>
        </p:nvSpPr>
        <p:spPr>
          <a:xfrm>
            <a:off x="9936156" y="2436813"/>
            <a:ext cx="784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60.60.0.1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57071D-F71B-449D-8A1B-7B9D7D498E45}"/>
              </a:ext>
            </a:extLst>
          </p:cNvPr>
          <p:cNvSpPr/>
          <p:nvPr/>
        </p:nvSpPr>
        <p:spPr>
          <a:xfrm>
            <a:off x="8779366" y="1211718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116AD9-9B0C-4589-8F3F-94965925DA12}"/>
              </a:ext>
            </a:extLst>
          </p:cNvPr>
          <p:cNvSpPr/>
          <p:nvPr/>
        </p:nvSpPr>
        <p:spPr>
          <a:xfrm>
            <a:off x="9616689" y="2754418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D6974E-DFD7-4A55-A60C-05ABBAA2B669}"/>
              </a:ext>
            </a:extLst>
          </p:cNvPr>
          <p:cNvSpPr txBox="1"/>
          <p:nvPr/>
        </p:nvSpPr>
        <p:spPr>
          <a:xfrm>
            <a:off x="9878891" y="2985176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10.100.200.100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B25A01-689E-4053-A4DE-359880BB6967}"/>
              </a:ext>
            </a:extLst>
          </p:cNvPr>
          <p:cNvCxnSpPr/>
          <p:nvPr/>
        </p:nvCxnSpPr>
        <p:spPr>
          <a:xfrm flipH="1">
            <a:off x="9925230" y="3015276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1916D8-8F5A-49BC-98B7-7A5BCCE13D39}"/>
              </a:ext>
            </a:extLst>
          </p:cNvPr>
          <p:cNvCxnSpPr>
            <a:cxnSpLocks/>
          </p:cNvCxnSpPr>
          <p:nvPr/>
        </p:nvCxnSpPr>
        <p:spPr>
          <a:xfrm flipV="1">
            <a:off x="897573" y="4130222"/>
            <a:ext cx="9744251" cy="168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3ECDC2-B7B6-465F-BBA6-3ED59671D201}"/>
              </a:ext>
            </a:extLst>
          </p:cNvPr>
          <p:cNvSpPr txBox="1"/>
          <p:nvPr/>
        </p:nvSpPr>
        <p:spPr>
          <a:xfrm>
            <a:off x="10658654" y="398782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172.168.14.1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CF3E4B-D44C-44B3-945B-4F0B0BCF7136}"/>
              </a:ext>
            </a:extLst>
          </p:cNvPr>
          <p:cNvSpPr/>
          <p:nvPr/>
        </p:nvSpPr>
        <p:spPr>
          <a:xfrm>
            <a:off x="561932" y="1208915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CA313C-F0F6-4106-87F9-2C7E7F86CDA2}"/>
              </a:ext>
            </a:extLst>
          </p:cNvPr>
          <p:cNvSpPr/>
          <p:nvPr/>
        </p:nvSpPr>
        <p:spPr>
          <a:xfrm>
            <a:off x="739577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nginx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D8328-693B-4173-BF09-32ECCCDBA535}"/>
              </a:ext>
            </a:extLst>
          </p:cNvPr>
          <p:cNvSpPr/>
          <p:nvPr/>
        </p:nvSpPr>
        <p:spPr>
          <a:xfrm>
            <a:off x="1218280" y="2751615"/>
            <a:ext cx="538543" cy="263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9A707A-1EF9-4BC3-859F-FFB2E6024BB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487552" y="3015276"/>
            <a:ext cx="0" cy="11149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9F941A-6508-4A1D-823B-9BBE1931F03E}"/>
              </a:ext>
            </a:extLst>
          </p:cNvPr>
          <p:cNvSpPr txBox="1"/>
          <p:nvPr/>
        </p:nvSpPr>
        <p:spPr>
          <a:xfrm>
            <a:off x="506055" y="302422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172.168.14.10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975A75-EDE4-4D03-9678-E76ACDEBFE1E}"/>
              </a:ext>
            </a:extLst>
          </p:cNvPr>
          <p:cNvSpPr/>
          <p:nvPr/>
        </p:nvSpPr>
        <p:spPr>
          <a:xfrm>
            <a:off x="2667006" y="1220134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B99996-BC75-40CF-AFB9-F3A3DE6CEFBD}"/>
              </a:ext>
            </a:extLst>
          </p:cNvPr>
          <p:cNvSpPr/>
          <p:nvPr/>
        </p:nvSpPr>
        <p:spPr>
          <a:xfrm>
            <a:off x="2844651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upf1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90C039-AD58-49A3-A242-DD8D10C70328}"/>
              </a:ext>
            </a:extLst>
          </p:cNvPr>
          <p:cNvSpPr/>
          <p:nvPr/>
        </p:nvSpPr>
        <p:spPr>
          <a:xfrm>
            <a:off x="3323354" y="2762834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6D20C8-3CAF-4C1A-872C-C511D42203AF}"/>
              </a:ext>
            </a:extLst>
          </p:cNvPr>
          <p:cNvCxnSpPr>
            <a:stCxn id="53" idx="2"/>
          </p:cNvCxnSpPr>
          <p:nvPr/>
        </p:nvCxnSpPr>
        <p:spPr>
          <a:xfrm flipH="1">
            <a:off x="3592625" y="3026495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72D1489-EB86-4F0A-9286-74213E0BCFBF}"/>
              </a:ext>
            </a:extLst>
          </p:cNvPr>
          <p:cNvSpPr/>
          <p:nvPr/>
        </p:nvSpPr>
        <p:spPr>
          <a:xfrm>
            <a:off x="3323353" y="2420043"/>
            <a:ext cx="538543" cy="26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gtp0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18EE27-B621-4EA6-A4B1-72F4B45DC0F4}"/>
              </a:ext>
            </a:extLst>
          </p:cNvPr>
          <p:cNvSpPr/>
          <p:nvPr/>
        </p:nvSpPr>
        <p:spPr>
          <a:xfrm>
            <a:off x="2717493" y="2760406"/>
            <a:ext cx="538543" cy="263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26B8D1-A459-48C9-93F4-A759DFD88A1B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2986765" y="3024067"/>
            <a:ext cx="0" cy="11149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995CCB-E58D-43F0-8379-CCD2FC1ECFF8}"/>
              </a:ext>
            </a:extLst>
          </p:cNvPr>
          <p:cNvCxnSpPr>
            <a:cxnSpLocks/>
            <a:stCxn id="55" idx="3"/>
            <a:endCxn id="28" idx="1"/>
          </p:cNvCxnSpPr>
          <p:nvPr/>
        </p:nvCxnSpPr>
        <p:spPr>
          <a:xfrm flipV="1">
            <a:off x="3861896" y="2543459"/>
            <a:ext cx="1512319" cy="84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EE38F4-4B3B-426F-9494-2998F77C4608}"/>
              </a:ext>
            </a:extLst>
          </p:cNvPr>
          <p:cNvSpPr txBox="1"/>
          <p:nvPr/>
        </p:nvSpPr>
        <p:spPr>
          <a:xfrm>
            <a:off x="3585850" y="301376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A1DE08-27C2-4672-BE61-399BE9DB9708}"/>
              </a:ext>
            </a:extLst>
          </p:cNvPr>
          <p:cNvSpPr txBox="1"/>
          <p:nvPr/>
        </p:nvSpPr>
        <p:spPr>
          <a:xfrm>
            <a:off x="2015096" y="3036585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172.168.14.11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417F8-C878-4DF9-B630-35EB46C5A377}"/>
              </a:ext>
            </a:extLst>
          </p:cNvPr>
          <p:cNvSpPr txBox="1"/>
          <p:nvPr/>
        </p:nvSpPr>
        <p:spPr>
          <a:xfrm>
            <a:off x="6724307" y="4838923"/>
            <a:ext cx="271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Vagrant free5gc Test VM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CB841F-EB93-4116-9137-6A8FF7978A29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8398838" y="1982479"/>
            <a:ext cx="627361" cy="666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B3DF178-31D6-47D0-BF0E-61F118B3BF48}"/>
              </a:ext>
            </a:extLst>
          </p:cNvPr>
          <p:cNvSpPr/>
          <p:nvPr/>
        </p:nvSpPr>
        <p:spPr>
          <a:xfrm>
            <a:off x="9388031" y="5295026"/>
            <a:ext cx="712447" cy="6900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Browser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69E1D8-DA29-47C1-873E-4C71860B9EC7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9733619" y="4413824"/>
            <a:ext cx="10636" cy="88120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A787F-6CCE-425D-8E2A-AAD6D106DC43}"/>
              </a:ext>
            </a:extLst>
          </p:cNvPr>
          <p:cNvSpPr txBox="1"/>
          <p:nvPr/>
        </p:nvSpPr>
        <p:spPr>
          <a:xfrm>
            <a:off x="1574776" y="4969265"/>
            <a:ext cx="1781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/>
              <a:t>UE User Plane Path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7CFD3D7-09BF-4D95-92F5-1F13C98FFBB6}"/>
              </a:ext>
            </a:extLst>
          </p:cNvPr>
          <p:cNvCxnSpPr>
            <a:cxnSpLocks/>
          </p:cNvCxnSpPr>
          <p:nvPr/>
        </p:nvCxnSpPr>
        <p:spPr>
          <a:xfrm>
            <a:off x="2175690" y="4544629"/>
            <a:ext cx="1" cy="42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323EA6-9D6F-4DF0-9E9D-9037974AE13B}"/>
              </a:ext>
            </a:extLst>
          </p:cNvPr>
          <p:cNvSpPr txBox="1"/>
          <p:nvPr/>
        </p:nvSpPr>
        <p:spPr>
          <a:xfrm>
            <a:off x="7619486" y="1393566"/>
            <a:ext cx="1406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/>
              <a:t>UE PDU Session and Tunnel Setup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14DFBD-DADD-45DA-9836-A754C1273EEB}"/>
              </a:ext>
            </a:extLst>
          </p:cNvPr>
          <p:cNvCxnSpPr>
            <a:cxnSpLocks/>
          </p:cNvCxnSpPr>
          <p:nvPr/>
        </p:nvCxnSpPr>
        <p:spPr>
          <a:xfrm>
            <a:off x="8500404" y="1684645"/>
            <a:ext cx="189210" cy="211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28B109F-501A-442A-8FD5-7D9E3695E994}"/>
              </a:ext>
            </a:extLst>
          </p:cNvPr>
          <p:cNvCxnSpPr>
            <a:cxnSpLocks/>
          </p:cNvCxnSpPr>
          <p:nvPr/>
        </p:nvCxnSpPr>
        <p:spPr>
          <a:xfrm flipV="1">
            <a:off x="886355" y="4433805"/>
            <a:ext cx="9744251" cy="1683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6B4AF67-B35B-4727-9581-41421D1F7A29}"/>
              </a:ext>
            </a:extLst>
          </p:cNvPr>
          <p:cNvSpPr txBox="1"/>
          <p:nvPr/>
        </p:nvSpPr>
        <p:spPr>
          <a:xfrm>
            <a:off x="10658654" y="4283019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192.168.100.1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5A4D78-5A60-407A-AB56-E13A9810D5FC}"/>
              </a:ext>
            </a:extLst>
          </p:cNvPr>
          <p:cNvSpPr/>
          <p:nvPr/>
        </p:nvSpPr>
        <p:spPr>
          <a:xfrm>
            <a:off x="8835880" y="2755439"/>
            <a:ext cx="538543" cy="263661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626C61-C060-4DFB-B440-DA339E18D856}"/>
              </a:ext>
            </a:extLst>
          </p:cNvPr>
          <p:cNvCxnSpPr>
            <a:cxnSpLocks/>
          </p:cNvCxnSpPr>
          <p:nvPr/>
        </p:nvCxnSpPr>
        <p:spPr>
          <a:xfrm>
            <a:off x="9144423" y="3016297"/>
            <a:ext cx="6364" cy="14028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F17BB40-087D-4930-81C5-A980FCA49E88}"/>
              </a:ext>
            </a:extLst>
          </p:cNvPr>
          <p:cNvSpPr txBox="1"/>
          <p:nvPr/>
        </p:nvSpPr>
        <p:spPr>
          <a:xfrm>
            <a:off x="8792456" y="3006315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192.168.100.10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7F91407-E47C-455D-A39A-2743D23C1EE0}"/>
              </a:ext>
            </a:extLst>
          </p:cNvPr>
          <p:cNvSpPr/>
          <p:nvPr/>
        </p:nvSpPr>
        <p:spPr>
          <a:xfrm>
            <a:off x="1438275" y="2219325"/>
            <a:ext cx="8288220" cy="3048000"/>
          </a:xfrm>
          <a:custGeom>
            <a:avLst/>
            <a:gdLst>
              <a:gd name="connsiteX0" fmla="*/ 8191500 w 8288220"/>
              <a:gd name="connsiteY0" fmla="*/ 3048000 h 3048000"/>
              <a:gd name="connsiteX1" fmla="*/ 7781925 w 8288220"/>
              <a:gd name="connsiteY1" fmla="*/ 1047750 h 3048000"/>
              <a:gd name="connsiteX2" fmla="*/ 8239125 w 8288220"/>
              <a:gd name="connsiteY2" fmla="*/ 447675 h 3048000"/>
              <a:gd name="connsiteX3" fmla="*/ 6372225 w 8288220"/>
              <a:gd name="connsiteY3" fmla="*/ 123825 h 3048000"/>
              <a:gd name="connsiteX4" fmla="*/ 4400550 w 8288220"/>
              <a:gd name="connsiteY4" fmla="*/ 266700 h 3048000"/>
              <a:gd name="connsiteX5" fmla="*/ 2286000 w 8288220"/>
              <a:gd name="connsiteY5" fmla="*/ 323850 h 3048000"/>
              <a:gd name="connsiteX6" fmla="*/ 1590675 w 8288220"/>
              <a:gd name="connsiteY6" fmla="*/ 514350 h 3048000"/>
              <a:gd name="connsiteX7" fmla="*/ 1400175 w 8288220"/>
              <a:gd name="connsiteY7" fmla="*/ 1962150 h 3048000"/>
              <a:gd name="connsiteX8" fmla="*/ 352425 w 8288220"/>
              <a:gd name="connsiteY8" fmla="*/ 2028825 h 3048000"/>
              <a:gd name="connsiteX9" fmla="*/ 0 w 8288220"/>
              <a:gd name="connsiteY9" fmla="*/ 0 h 3048000"/>
              <a:gd name="connsiteX0" fmla="*/ 8191500 w 8288220"/>
              <a:gd name="connsiteY0" fmla="*/ 3048000 h 3048000"/>
              <a:gd name="connsiteX1" fmla="*/ 7781925 w 8288220"/>
              <a:gd name="connsiteY1" fmla="*/ 1047750 h 3048000"/>
              <a:gd name="connsiteX2" fmla="*/ 8239125 w 8288220"/>
              <a:gd name="connsiteY2" fmla="*/ 447675 h 3048000"/>
              <a:gd name="connsiteX3" fmla="*/ 6372225 w 8288220"/>
              <a:gd name="connsiteY3" fmla="*/ 123825 h 3048000"/>
              <a:gd name="connsiteX4" fmla="*/ 4400550 w 8288220"/>
              <a:gd name="connsiteY4" fmla="*/ 266700 h 3048000"/>
              <a:gd name="connsiteX5" fmla="*/ 2286000 w 8288220"/>
              <a:gd name="connsiteY5" fmla="*/ 323850 h 3048000"/>
              <a:gd name="connsiteX6" fmla="*/ 1590675 w 8288220"/>
              <a:gd name="connsiteY6" fmla="*/ 514350 h 3048000"/>
              <a:gd name="connsiteX7" fmla="*/ 1400175 w 8288220"/>
              <a:gd name="connsiteY7" fmla="*/ 1962150 h 3048000"/>
              <a:gd name="connsiteX8" fmla="*/ 255320 w 8288220"/>
              <a:gd name="connsiteY8" fmla="*/ 1955997 h 3048000"/>
              <a:gd name="connsiteX9" fmla="*/ 0 w 8288220"/>
              <a:gd name="connsiteY9" fmla="*/ 0 h 3048000"/>
              <a:gd name="connsiteX0" fmla="*/ 8191500 w 8288220"/>
              <a:gd name="connsiteY0" fmla="*/ 3048000 h 3048000"/>
              <a:gd name="connsiteX1" fmla="*/ 7781925 w 8288220"/>
              <a:gd name="connsiteY1" fmla="*/ 1047750 h 3048000"/>
              <a:gd name="connsiteX2" fmla="*/ 8239125 w 8288220"/>
              <a:gd name="connsiteY2" fmla="*/ 447675 h 3048000"/>
              <a:gd name="connsiteX3" fmla="*/ 6372225 w 8288220"/>
              <a:gd name="connsiteY3" fmla="*/ 123825 h 3048000"/>
              <a:gd name="connsiteX4" fmla="*/ 4400550 w 8288220"/>
              <a:gd name="connsiteY4" fmla="*/ 266700 h 3048000"/>
              <a:gd name="connsiteX5" fmla="*/ 2286000 w 8288220"/>
              <a:gd name="connsiteY5" fmla="*/ 323850 h 3048000"/>
              <a:gd name="connsiteX6" fmla="*/ 1590675 w 8288220"/>
              <a:gd name="connsiteY6" fmla="*/ 514350 h 3048000"/>
              <a:gd name="connsiteX7" fmla="*/ 1327346 w 8288220"/>
              <a:gd name="connsiteY7" fmla="*/ 1889322 h 3048000"/>
              <a:gd name="connsiteX8" fmla="*/ 255320 w 8288220"/>
              <a:gd name="connsiteY8" fmla="*/ 1955997 h 3048000"/>
              <a:gd name="connsiteX9" fmla="*/ 0 w 8288220"/>
              <a:gd name="connsiteY9" fmla="*/ 0 h 3048000"/>
              <a:gd name="connsiteX0" fmla="*/ 8191500 w 8288220"/>
              <a:gd name="connsiteY0" fmla="*/ 3048000 h 3048000"/>
              <a:gd name="connsiteX1" fmla="*/ 7781925 w 8288220"/>
              <a:gd name="connsiteY1" fmla="*/ 1047750 h 3048000"/>
              <a:gd name="connsiteX2" fmla="*/ 8239125 w 8288220"/>
              <a:gd name="connsiteY2" fmla="*/ 447675 h 3048000"/>
              <a:gd name="connsiteX3" fmla="*/ 6372225 w 8288220"/>
              <a:gd name="connsiteY3" fmla="*/ 123825 h 3048000"/>
              <a:gd name="connsiteX4" fmla="*/ 4400550 w 8288220"/>
              <a:gd name="connsiteY4" fmla="*/ 266700 h 3048000"/>
              <a:gd name="connsiteX5" fmla="*/ 2286000 w 8288220"/>
              <a:gd name="connsiteY5" fmla="*/ 323850 h 3048000"/>
              <a:gd name="connsiteX6" fmla="*/ 1590675 w 8288220"/>
              <a:gd name="connsiteY6" fmla="*/ 514350 h 3048000"/>
              <a:gd name="connsiteX7" fmla="*/ 1327346 w 8288220"/>
              <a:gd name="connsiteY7" fmla="*/ 1889322 h 3048000"/>
              <a:gd name="connsiteX8" fmla="*/ 255320 w 8288220"/>
              <a:gd name="connsiteY8" fmla="*/ 1955997 h 3048000"/>
              <a:gd name="connsiteX9" fmla="*/ 0 w 8288220"/>
              <a:gd name="connsiteY9" fmla="*/ 0 h 3048000"/>
              <a:gd name="connsiteX0" fmla="*/ 8191500 w 8288220"/>
              <a:gd name="connsiteY0" fmla="*/ 3048000 h 3048000"/>
              <a:gd name="connsiteX1" fmla="*/ 7781925 w 8288220"/>
              <a:gd name="connsiteY1" fmla="*/ 1047750 h 3048000"/>
              <a:gd name="connsiteX2" fmla="*/ 8239125 w 8288220"/>
              <a:gd name="connsiteY2" fmla="*/ 447675 h 3048000"/>
              <a:gd name="connsiteX3" fmla="*/ 6372225 w 8288220"/>
              <a:gd name="connsiteY3" fmla="*/ 123825 h 3048000"/>
              <a:gd name="connsiteX4" fmla="*/ 4400550 w 8288220"/>
              <a:gd name="connsiteY4" fmla="*/ 266700 h 3048000"/>
              <a:gd name="connsiteX5" fmla="*/ 2286000 w 8288220"/>
              <a:gd name="connsiteY5" fmla="*/ 323850 h 3048000"/>
              <a:gd name="connsiteX6" fmla="*/ 1590675 w 8288220"/>
              <a:gd name="connsiteY6" fmla="*/ 514350 h 3048000"/>
              <a:gd name="connsiteX7" fmla="*/ 1327346 w 8288220"/>
              <a:gd name="connsiteY7" fmla="*/ 1889322 h 3048000"/>
              <a:gd name="connsiteX8" fmla="*/ 255320 w 8288220"/>
              <a:gd name="connsiteY8" fmla="*/ 1955997 h 3048000"/>
              <a:gd name="connsiteX9" fmla="*/ 0 w 8288220"/>
              <a:gd name="connsiteY9" fmla="*/ 0 h 3048000"/>
              <a:gd name="connsiteX0" fmla="*/ 8191500 w 8288220"/>
              <a:gd name="connsiteY0" fmla="*/ 3048000 h 3048000"/>
              <a:gd name="connsiteX1" fmla="*/ 7781925 w 8288220"/>
              <a:gd name="connsiteY1" fmla="*/ 1047750 h 3048000"/>
              <a:gd name="connsiteX2" fmla="*/ 8239125 w 8288220"/>
              <a:gd name="connsiteY2" fmla="*/ 447675 h 3048000"/>
              <a:gd name="connsiteX3" fmla="*/ 6372225 w 8288220"/>
              <a:gd name="connsiteY3" fmla="*/ 123825 h 3048000"/>
              <a:gd name="connsiteX4" fmla="*/ 4400550 w 8288220"/>
              <a:gd name="connsiteY4" fmla="*/ 266700 h 3048000"/>
              <a:gd name="connsiteX5" fmla="*/ 2286000 w 8288220"/>
              <a:gd name="connsiteY5" fmla="*/ 323850 h 3048000"/>
              <a:gd name="connsiteX6" fmla="*/ 1590675 w 8288220"/>
              <a:gd name="connsiteY6" fmla="*/ 514350 h 3048000"/>
              <a:gd name="connsiteX7" fmla="*/ 1327346 w 8288220"/>
              <a:gd name="connsiteY7" fmla="*/ 1889322 h 3048000"/>
              <a:gd name="connsiteX8" fmla="*/ 255320 w 8288220"/>
              <a:gd name="connsiteY8" fmla="*/ 1955997 h 3048000"/>
              <a:gd name="connsiteX9" fmla="*/ 0 w 8288220"/>
              <a:gd name="connsiteY9" fmla="*/ 0 h 3048000"/>
              <a:gd name="connsiteX0" fmla="*/ 8191500 w 8288220"/>
              <a:gd name="connsiteY0" fmla="*/ 3048000 h 3048000"/>
              <a:gd name="connsiteX1" fmla="*/ 7781925 w 8288220"/>
              <a:gd name="connsiteY1" fmla="*/ 1047750 h 3048000"/>
              <a:gd name="connsiteX2" fmla="*/ 8239125 w 8288220"/>
              <a:gd name="connsiteY2" fmla="*/ 447675 h 3048000"/>
              <a:gd name="connsiteX3" fmla="*/ 6372225 w 8288220"/>
              <a:gd name="connsiteY3" fmla="*/ 123825 h 3048000"/>
              <a:gd name="connsiteX4" fmla="*/ 4400550 w 8288220"/>
              <a:gd name="connsiteY4" fmla="*/ 266700 h 3048000"/>
              <a:gd name="connsiteX5" fmla="*/ 2286000 w 8288220"/>
              <a:gd name="connsiteY5" fmla="*/ 323850 h 3048000"/>
              <a:gd name="connsiteX6" fmla="*/ 1590675 w 8288220"/>
              <a:gd name="connsiteY6" fmla="*/ 514350 h 3048000"/>
              <a:gd name="connsiteX7" fmla="*/ 1327346 w 8288220"/>
              <a:gd name="connsiteY7" fmla="*/ 1889322 h 3048000"/>
              <a:gd name="connsiteX8" fmla="*/ 255320 w 8288220"/>
              <a:gd name="connsiteY8" fmla="*/ 1955997 h 3048000"/>
              <a:gd name="connsiteX9" fmla="*/ 0 w 8288220"/>
              <a:gd name="connsiteY9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8220" h="3048000">
                <a:moveTo>
                  <a:pt x="8191500" y="3048000"/>
                </a:moveTo>
                <a:cubicBezTo>
                  <a:pt x="7982744" y="2264568"/>
                  <a:pt x="7773988" y="1481137"/>
                  <a:pt x="7781925" y="1047750"/>
                </a:cubicBezTo>
                <a:cubicBezTo>
                  <a:pt x="7789862" y="614363"/>
                  <a:pt x="8474075" y="601662"/>
                  <a:pt x="8239125" y="447675"/>
                </a:cubicBezTo>
                <a:cubicBezTo>
                  <a:pt x="8004175" y="293688"/>
                  <a:pt x="7011987" y="153987"/>
                  <a:pt x="6372225" y="123825"/>
                </a:cubicBezTo>
                <a:cubicBezTo>
                  <a:pt x="5732463" y="93663"/>
                  <a:pt x="5081587" y="233362"/>
                  <a:pt x="4400550" y="266700"/>
                </a:cubicBezTo>
                <a:cubicBezTo>
                  <a:pt x="3719512" y="300037"/>
                  <a:pt x="2754312" y="282575"/>
                  <a:pt x="2286000" y="323850"/>
                </a:cubicBezTo>
                <a:cubicBezTo>
                  <a:pt x="1817688" y="365125"/>
                  <a:pt x="1750451" y="253438"/>
                  <a:pt x="1590675" y="514350"/>
                </a:cubicBezTo>
                <a:cubicBezTo>
                  <a:pt x="1430899" y="775262"/>
                  <a:pt x="1647009" y="1705691"/>
                  <a:pt x="1327346" y="1889322"/>
                </a:cubicBezTo>
                <a:cubicBezTo>
                  <a:pt x="1007683" y="2072953"/>
                  <a:pt x="537235" y="2129273"/>
                  <a:pt x="255320" y="1955997"/>
                </a:cubicBezTo>
                <a:cubicBezTo>
                  <a:pt x="5774" y="1442855"/>
                  <a:pt x="59531" y="850900"/>
                  <a:pt x="0" y="0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11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158C4F-1D0A-4CFF-B5F1-F9BFFF1FE8F2}"/>
              </a:ext>
            </a:extLst>
          </p:cNvPr>
          <p:cNvSpPr/>
          <p:nvPr/>
        </p:nvSpPr>
        <p:spPr>
          <a:xfrm>
            <a:off x="443177" y="1020985"/>
            <a:ext cx="11208413" cy="552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CB280A-CCC1-4109-BB4A-E0F10FAC18F9}"/>
              </a:ext>
            </a:extLst>
          </p:cNvPr>
          <p:cNvCxnSpPr>
            <a:cxnSpLocks/>
          </p:cNvCxnSpPr>
          <p:nvPr/>
        </p:nvCxnSpPr>
        <p:spPr>
          <a:xfrm flipV="1">
            <a:off x="891963" y="3848332"/>
            <a:ext cx="9744251" cy="168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43F008-7FA2-445E-9397-B65E2C07B3CF}"/>
              </a:ext>
            </a:extLst>
          </p:cNvPr>
          <p:cNvSpPr/>
          <p:nvPr/>
        </p:nvSpPr>
        <p:spPr>
          <a:xfrm>
            <a:off x="4717868" y="1211719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23444-B8CA-4639-A323-B0E8BE3BD156}"/>
              </a:ext>
            </a:extLst>
          </p:cNvPr>
          <p:cNvSpPr/>
          <p:nvPr/>
        </p:nvSpPr>
        <p:spPr>
          <a:xfrm>
            <a:off x="6755162" y="1211719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0EDEDE-DF0D-4AB3-90EC-E3CEB5248BDF}"/>
              </a:ext>
            </a:extLst>
          </p:cNvPr>
          <p:cNvSpPr/>
          <p:nvPr/>
        </p:nvSpPr>
        <p:spPr>
          <a:xfrm>
            <a:off x="4895513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upfb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6D783F-55C8-4890-8F3D-B82A75D222EE}"/>
              </a:ext>
            </a:extLst>
          </p:cNvPr>
          <p:cNvSpPr/>
          <p:nvPr/>
        </p:nvSpPr>
        <p:spPr>
          <a:xfrm>
            <a:off x="6962725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2BDFF-0E5F-4200-B652-04ACDF8F57E9}"/>
              </a:ext>
            </a:extLst>
          </p:cNvPr>
          <p:cNvSpPr/>
          <p:nvPr/>
        </p:nvSpPr>
        <p:spPr>
          <a:xfrm>
            <a:off x="4678588" y="6277383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E1EF1-4F66-47AF-AD87-66F8A5BE24DD}"/>
              </a:ext>
            </a:extLst>
          </p:cNvPr>
          <p:cNvSpPr/>
          <p:nvPr/>
        </p:nvSpPr>
        <p:spPr>
          <a:xfrm>
            <a:off x="5374216" y="2754419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20C533-9E20-4E2D-8044-2FBF3B6DBB9F}"/>
              </a:ext>
            </a:extLst>
          </p:cNvPr>
          <p:cNvSpPr/>
          <p:nvPr/>
        </p:nvSpPr>
        <p:spPr>
          <a:xfrm>
            <a:off x="7406133" y="2754418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411AB6-A390-440D-8F88-A6D7B3AD526D}"/>
              </a:ext>
            </a:extLst>
          </p:cNvPr>
          <p:cNvCxnSpPr>
            <a:stCxn id="17" idx="2"/>
          </p:cNvCxnSpPr>
          <p:nvPr/>
        </p:nvCxnSpPr>
        <p:spPr>
          <a:xfrm flipH="1">
            <a:off x="5643487" y="3018080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6DDF83-5587-484A-BCEF-6FC00DD236DA}"/>
              </a:ext>
            </a:extLst>
          </p:cNvPr>
          <p:cNvCxnSpPr/>
          <p:nvPr/>
        </p:nvCxnSpPr>
        <p:spPr>
          <a:xfrm flipH="1">
            <a:off x="7703452" y="3026495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68FE5A-5FEA-49AB-8C62-9B0101270398}"/>
              </a:ext>
            </a:extLst>
          </p:cNvPr>
          <p:cNvSpPr txBox="1"/>
          <p:nvPr/>
        </p:nvSpPr>
        <p:spPr>
          <a:xfrm>
            <a:off x="5217131" y="6268968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192.168.121.xx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01E46-A13A-4D5C-B862-A9786F4F64F2}"/>
              </a:ext>
            </a:extLst>
          </p:cNvPr>
          <p:cNvSpPr txBox="1"/>
          <p:nvPr/>
        </p:nvSpPr>
        <p:spPr>
          <a:xfrm>
            <a:off x="10658654" y="370593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F87B04B4-BB0F-4857-8893-B104335586B1}"/>
              </a:ext>
            </a:extLst>
          </p:cNvPr>
          <p:cNvSpPr/>
          <p:nvPr/>
        </p:nvSpPr>
        <p:spPr>
          <a:xfrm>
            <a:off x="1256602" y="4652880"/>
            <a:ext cx="1750262" cy="114289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b="1" dirty="0">
                <a:solidFill>
                  <a:schemeClr val="tx1"/>
                </a:solidFill>
              </a:rPr>
              <a:t>Routing Table</a:t>
            </a:r>
          </a:p>
          <a:p>
            <a:r>
              <a:rPr lang="en-GB" sz="900" dirty="0">
                <a:solidFill>
                  <a:schemeClr val="tx1"/>
                </a:solidFill>
              </a:rPr>
              <a:t>10.100.200.0-&gt;free5gc-net</a:t>
            </a:r>
          </a:p>
          <a:p>
            <a:r>
              <a:rPr lang="en-GB" sz="900" strike="sngStrike" dirty="0">
                <a:solidFill>
                  <a:schemeClr val="tx1"/>
                </a:solidFill>
              </a:rPr>
              <a:t>172.168.14.0-&gt;</a:t>
            </a:r>
            <a:r>
              <a:rPr lang="en-GB" sz="900" strike="sngStrike" dirty="0" err="1">
                <a:solidFill>
                  <a:schemeClr val="tx1"/>
                </a:solidFill>
              </a:rPr>
              <a:t>ginet</a:t>
            </a:r>
            <a:endParaRPr lang="en-GB" sz="900" strike="sngStrike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172.168.14.10-&gt;192.168.100.10</a:t>
            </a:r>
          </a:p>
          <a:p>
            <a:r>
              <a:rPr lang="en-GB" sz="900" dirty="0">
                <a:solidFill>
                  <a:schemeClr val="tx1"/>
                </a:solidFill>
              </a:rPr>
              <a:t>192.168.100.0-&gt;</a:t>
            </a:r>
            <a:r>
              <a:rPr lang="en-GB" sz="900" dirty="0" err="1">
                <a:solidFill>
                  <a:schemeClr val="tx1"/>
                </a:solidFill>
              </a:rPr>
              <a:t>publan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192.168.121.0-&gt;eth0</a:t>
            </a:r>
          </a:p>
          <a:p>
            <a:r>
              <a:rPr lang="en-GB" sz="900" dirty="0">
                <a:solidFill>
                  <a:schemeClr val="tx1"/>
                </a:solidFill>
              </a:rPr>
              <a:t>default-&gt;eth0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D6546552-F39A-47B7-B8A4-69D91E0A9AF3}"/>
              </a:ext>
            </a:extLst>
          </p:cNvPr>
          <p:cNvSpPr/>
          <p:nvPr/>
        </p:nvSpPr>
        <p:spPr>
          <a:xfrm>
            <a:off x="3472478" y="4652880"/>
            <a:ext cx="1065865" cy="1142898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b="1" dirty="0">
                <a:solidFill>
                  <a:schemeClr val="tx1"/>
                </a:solidFill>
              </a:rPr>
              <a:t>iptables</a:t>
            </a:r>
          </a:p>
          <a:p>
            <a:r>
              <a:rPr lang="en-GB" sz="900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10CB1B-DAAC-4497-A524-F67D9DB9DBAB}"/>
              </a:ext>
            </a:extLst>
          </p:cNvPr>
          <p:cNvSpPr/>
          <p:nvPr/>
        </p:nvSpPr>
        <p:spPr>
          <a:xfrm>
            <a:off x="5374215" y="2411628"/>
            <a:ext cx="538543" cy="26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gtp0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326F0-4C2B-4A20-AB9B-E643ED518AD0}"/>
              </a:ext>
            </a:extLst>
          </p:cNvPr>
          <p:cNvSpPr/>
          <p:nvPr/>
        </p:nvSpPr>
        <p:spPr>
          <a:xfrm>
            <a:off x="9435714" y="2411628"/>
            <a:ext cx="538543" cy="26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gtp-gnb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11E2EB-76A1-40FC-9AD8-9FD56170B86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912758" y="2543459"/>
            <a:ext cx="352295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2AB289-51FD-4AF2-95FD-5458A1B5597D}"/>
              </a:ext>
            </a:extLst>
          </p:cNvPr>
          <p:cNvSpPr txBox="1"/>
          <p:nvPr/>
        </p:nvSpPr>
        <p:spPr>
          <a:xfrm>
            <a:off x="9936156" y="2436813"/>
            <a:ext cx="789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60.60.0.1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57071D-F71B-449D-8A1B-7B9D7D498E45}"/>
              </a:ext>
            </a:extLst>
          </p:cNvPr>
          <p:cNvSpPr/>
          <p:nvPr/>
        </p:nvSpPr>
        <p:spPr>
          <a:xfrm>
            <a:off x="8779366" y="1211718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116AD9-9B0C-4589-8F3F-94965925DA12}"/>
              </a:ext>
            </a:extLst>
          </p:cNvPr>
          <p:cNvSpPr/>
          <p:nvPr/>
        </p:nvSpPr>
        <p:spPr>
          <a:xfrm>
            <a:off x="9435714" y="2754418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B25A01-689E-4053-A4DE-359880BB6967}"/>
              </a:ext>
            </a:extLst>
          </p:cNvPr>
          <p:cNvCxnSpPr/>
          <p:nvPr/>
        </p:nvCxnSpPr>
        <p:spPr>
          <a:xfrm flipH="1">
            <a:off x="9744255" y="3015276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1916D8-8F5A-49BC-98B7-7A5BCCE13D39}"/>
              </a:ext>
            </a:extLst>
          </p:cNvPr>
          <p:cNvCxnSpPr>
            <a:cxnSpLocks/>
          </p:cNvCxnSpPr>
          <p:nvPr/>
        </p:nvCxnSpPr>
        <p:spPr>
          <a:xfrm flipV="1">
            <a:off x="897573" y="4130222"/>
            <a:ext cx="9744251" cy="168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3ECDC2-B7B6-465F-BBA6-3ED59671D201}"/>
              </a:ext>
            </a:extLst>
          </p:cNvPr>
          <p:cNvSpPr txBox="1"/>
          <p:nvPr/>
        </p:nvSpPr>
        <p:spPr>
          <a:xfrm>
            <a:off x="10664264" y="398782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172.168.14.1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CF3E4B-D44C-44B3-945B-4F0B0BCF7136}"/>
              </a:ext>
            </a:extLst>
          </p:cNvPr>
          <p:cNvSpPr/>
          <p:nvPr/>
        </p:nvSpPr>
        <p:spPr>
          <a:xfrm>
            <a:off x="561932" y="1208915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CA313C-F0F6-4106-87F9-2C7E7F86CDA2}"/>
              </a:ext>
            </a:extLst>
          </p:cNvPr>
          <p:cNvSpPr/>
          <p:nvPr/>
        </p:nvSpPr>
        <p:spPr>
          <a:xfrm>
            <a:off x="739577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nginx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D8328-693B-4173-BF09-32ECCCDBA535}"/>
              </a:ext>
            </a:extLst>
          </p:cNvPr>
          <p:cNvSpPr/>
          <p:nvPr/>
        </p:nvSpPr>
        <p:spPr>
          <a:xfrm>
            <a:off x="1218280" y="2751615"/>
            <a:ext cx="538543" cy="263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9A707A-1EF9-4BC3-859F-FFB2E6024BB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487552" y="3015276"/>
            <a:ext cx="0" cy="11149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9F941A-6508-4A1D-823B-9BBE1931F03E}"/>
              </a:ext>
            </a:extLst>
          </p:cNvPr>
          <p:cNvSpPr txBox="1"/>
          <p:nvPr/>
        </p:nvSpPr>
        <p:spPr>
          <a:xfrm>
            <a:off x="506055" y="302422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172.168.14.10</a:t>
            </a: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B0300980-584F-4029-9F48-27F2FD00CBF5}"/>
              </a:ext>
            </a:extLst>
          </p:cNvPr>
          <p:cNvSpPr/>
          <p:nvPr/>
        </p:nvSpPr>
        <p:spPr>
          <a:xfrm>
            <a:off x="8823196" y="531105"/>
            <a:ext cx="1788360" cy="116208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b="1" dirty="0">
                <a:solidFill>
                  <a:schemeClr val="tx1"/>
                </a:solidFill>
              </a:rPr>
              <a:t>Routing Table</a:t>
            </a:r>
          </a:p>
          <a:p>
            <a:r>
              <a:rPr lang="en-GB" sz="900" dirty="0">
                <a:solidFill>
                  <a:schemeClr val="tx1"/>
                </a:solidFill>
              </a:rPr>
              <a:t>10.100.200.0-&gt;eth0</a:t>
            </a:r>
          </a:p>
          <a:p>
            <a:r>
              <a:rPr lang="en-GB" sz="900" dirty="0">
                <a:solidFill>
                  <a:schemeClr val="tx1"/>
                </a:solidFill>
              </a:rPr>
              <a:t>default-&gt;</a:t>
            </a:r>
            <a:r>
              <a:rPr lang="en-GB" sz="900" dirty="0" err="1">
                <a:solidFill>
                  <a:schemeClr val="tx1"/>
                </a:solidFill>
              </a:rPr>
              <a:t>gtp-gnb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60.60.0.0-&gt;</a:t>
            </a:r>
            <a:r>
              <a:rPr lang="en-GB" sz="900" dirty="0" err="1">
                <a:solidFill>
                  <a:schemeClr val="tx1"/>
                </a:solidFill>
              </a:rPr>
              <a:t>gtp-gnb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192.168.100.0-&gt;eth1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Iptables</a:t>
            </a:r>
          </a:p>
          <a:p>
            <a:r>
              <a:rPr lang="en-GB" sz="900" dirty="0">
                <a:solidFill>
                  <a:schemeClr val="tx1"/>
                </a:solidFill>
              </a:rPr>
              <a:t>Masquerade –o </a:t>
            </a:r>
            <a:r>
              <a:rPr lang="en-GB" sz="900" dirty="0" err="1">
                <a:solidFill>
                  <a:schemeClr val="tx1"/>
                </a:solidFill>
              </a:rPr>
              <a:t>gtp-gnb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48A2DA27-A4A7-4A41-A5E6-D5493E48F364}"/>
              </a:ext>
            </a:extLst>
          </p:cNvPr>
          <p:cNvSpPr/>
          <p:nvPr/>
        </p:nvSpPr>
        <p:spPr>
          <a:xfrm>
            <a:off x="7052598" y="550155"/>
            <a:ext cx="1464162" cy="116208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b="1" dirty="0">
                <a:solidFill>
                  <a:schemeClr val="tx1"/>
                </a:solidFill>
              </a:rPr>
              <a:t>Routing Table</a:t>
            </a:r>
          </a:p>
          <a:p>
            <a:r>
              <a:rPr lang="en-GB" sz="900" dirty="0">
                <a:solidFill>
                  <a:schemeClr val="tx1"/>
                </a:solidFill>
              </a:rPr>
              <a:t>10.100.200.0-&gt;eth0</a:t>
            </a:r>
          </a:p>
          <a:p>
            <a:r>
              <a:rPr lang="en-GB" sz="900" dirty="0">
                <a:solidFill>
                  <a:schemeClr val="tx1"/>
                </a:solidFill>
              </a:rPr>
              <a:t>default-&gt;eth0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iptables</a:t>
            </a:r>
          </a:p>
          <a:p>
            <a:r>
              <a:rPr lang="en-GB" sz="900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FF051BC9-0A73-48CA-8BB0-3003210F2455}"/>
              </a:ext>
            </a:extLst>
          </p:cNvPr>
          <p:cNvSpPr/>
          <p:nvPr/>
        </p:nvSpPr>
        <p:spPr>
          <a:xfrm>
            <a:off x="4956813" y="550155"/>
            <a:ext cx="1464162" cy="1132637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b="1" dirty="0">
                <a:solidFill>
                  <a:schemeClr val="tx1"/>
                </a:solidFill>
              </a:rPr>
              <a:t>Routing Table</a:t>
            </a:r>
          </a:p>
          <a:p>
            <a:r>
              <a:rPr lang="en-GB" sz="900" dirty="0">
                <a:solidFill>
                  <a:schemeClr val="tx1"/>
                </a:solidFill>
              </a:rPr>
              <a:t>10.100.200.0-&gt;eth0</a:t>
            </a:r>
          </a:p>
          <a:p>
            <a:r>
              <a:rPr lang="en-GB" sz="900" dirty="0">
                <a:solidFill>
                  <a:schemeClr val="tx1"/>
                </a:solidFill>
              </a:rPr>
              <a:t>default-&gt;eth0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Iptables</a:t>
            </a:r>
          </a:p>
          <a:p>
            <a:r>
              <a:rPr lang="en-GB" sz="900" dirty="0">
                <a:solidFill>
                  <a:schemeClr val="tx1"/>
                </a:solidFill>
              </a:rPr>
              <a:t>N/A</a:t>
            </a:r>
          </a:p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7B957B03-4922-44A1-A191-10A8F07B0537}"/>
              </a:ext>
            </a:extLst>
          </p:cNvPr>
          <p:cNvSpPr/>
          <p:nvPr/>
        </p:nvSpPr>
        <p:spPr>
          <a:xfrm>
            <a:off x="638175" y="550155"/>
            <a:ext cx="1610148" cy="116208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b="1" dirty="0">
                <a:solidFill>
                  <a:schemeClr val="tx1"/>
                </a:solidFill>
              </a:rPr>
              <a:t>Routing Table</a:t>
            </a:r>
          </a:p>
          <a:p>
            <a:r>
              <a:rPr lang="en-GB" sz="900" dirty="0">
                <a:solidFill>
                  <a:schemeClr val="tx1"/>
                </a:solidFill>
              </a:rPr>
              <a:t>172.168.14.0-&gt;eth0</a:t>
            </a:r>
          </a:p>
          <a:p>
            <a:r>
              <a:rPr lang="en-GB" sz="900" dirty="0">
                <a:solidFill>
                  <a:schemeClr val="tx1"/>
                </a:solidFill>
              </a:rPr>
              <a:t>60.60.0.0-&gt;172.168.14.11</a:t>
            </a:r>
          </a:p>
          <a:p>
            <a:r>
              <a:rPr lang="en-GB" sz="900" dirty="0">
                <a:solidFill>
                  <a:schemeClr val="tx1"/>
                </a:solidFill>
              </a:rPr>
              <a:t>192.168.100.0-&gt;172.168.14.11</a:t>
            </a:r>
          </a:p>
          <a:p>
            <a:r>
              <a:rPr lang="en-GB" sz="900" dirty="0">
                <a:solidFill>
                  <a:schemeClr val="tx1"/>
                </a:solidFill>
              </a:rPr>
              <a:t>default-&gt;eth0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Iptables</a:t>
            </a:r>
          </a:p>
          <a:p>
            <a:r>
              <a:rPr lang="en-GB" sz="900" dirty="0">
                <a:solidFill>
                  <a:schemeClr val="tx1"/>
                </a:solidFill>
              </a:rPr>
              <a:t>N/A</a:t>
            </a:r>
          </a:p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975A75-EDE4-4D03-9678-E76ACDEBFE1E}"/>
              </a:ext>
            </a:extLst>
          </p:cNvPr>
          <p:cNvSpPr/>
          <p:nvPr/>
        </p:nvSpPr>
        <p:spPr>
          <a:xfrm>
            <a:off x="2667006" y="1220134"/>
            <a:ext cx="1851240" cy="1806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B99996-BC75-40CF-AFB9-F3A3DE6CEFBD}"/>
              </a:ext>
            </a:extLst>
          </p:cNvPr>
          <p:cNvSpPr/>
          <p:nvPr/>
        </p:nvSpPr>
        <p:spPr>
          <a:xfrm>
            <a:off x="2844651" y="1784854"/>
            <a:ext cx="1436113" cy="408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upf1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90C039-AD58-49A3-A242-DD8D10C70328}"/>
              </a:ext>
            </a:extLst>
          </p:cNvPr>
          <p:cNvSpPr/>
          <p:nvPr/>
        </p:nvSpPr>
        <p:spPr>
          <a:xfrm>
            <a:off x="3323354" y="2762834"/>
            <a:ext cx="538543" cy="263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6D20C8-3CAF-4C1A-872C-C511D42203AF}"/>
              </a:ext>
            </a:extLst>
          </p:cNvPr>
          <p:cNvCxnSpPr>
            <a:stCxn id="53" idx="2"/>
          </p:cNvCxnSpPr>
          <p:nvPr/>
        </p:nvCxnSpPr>
        <p:spPr>
          <a:xfrm flipH="1">
            <a:off x="3592625" y="3026495"/>
            <a:ext cx="1" cy="830252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72D1489-EB86-4F0A-9286-74213E0BCFBF}"/>
              </a:ext>
            </a:extLst>
          </p:cNvPr>
          <p:cNvSpPr/>
          <p:nvPr/>
        </p:nvSpPr>
        <p:spPr>
          <a:xfrm>
            <a:off x="3323353" y="2420043"/>
            <a:ext cx="538543" cy="26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gtp0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18EE27-B621-4EA6-A4B1-72F4B45DC0F4}"/>
              </a:ext>
            </a:extLst>
          </p:cNvPr>
          <p:cNvSpPr/>
          <p:nvPr/>
        </p:nvSpPr>
        <p:spPr>
          <a:xfrm>
            <a:off x="2717493" y="2779456"/>
            <a:ext cx="538543" cy="263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26B8D1-A459-48C9-93F4-A759DFD88A1B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2986765" y="3043117"/>
            <a:ext cx="0" cy="11149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Folded Corner 57">
            <a:extLst>
              <a:ext uri="{FF2B5EF4-FFF2-40B4-BE49-F238E27FC236}">
                <a16:creationId xmlns:a16="http://schemas.microsoft.com/office/drawing/2014/main" id="{0DED7E4C-F9E4-40F6-BD68-DF1E9E6B57FF}"/>
              </a:ext>
            </a:extLst>
          </p:cNvPr>
          <p:cNvSpPr/>
          <p:nvPr/>
        </p:nvSpPr>
        <p:spPr>
          <a:xfrm>
            <a:off x="2905951" y="550155"/>
            <a:ext cx="1464162" cy="114891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b="1" dirty="0">
                <a:solidFill>
                  <a:schemeClr val="tx1"/>
                </a:solidFill>
              </a:rPr>
              <a:t>Routing Table</a:t>
            </a:r>
          </a:p>
          <a:p>
            <a:r>
              <a:rPr lang="en-GB" sz="900" dirty="0">
                <a:solidFill>
                  <a:schemeClr val="tx1"/>
                </a:solidFill>
              </a:rPr>
              <a:t>default-&gt;eth0</a:t>
            </a:r>
          </a:p>
          <a:p>
            <a:r>
              <a:rPr lang="en-GB" sz="900" dirty="0">
                <a:solidFill>
                  <a:schemeClr val="tx1"/>
                </a:solidFill>
              </a:rPr>
              <a:t>10.100.200.0-&gt;eth1</a:t>
            </a:r>
          </a:p>
          <a:p>
            <a:r>
              <a:rPr lang="en-GB" sz="900" dirty="0">
                <a:solidFill>
                  <a:schemeClr val="tx1"/>
                </a:solidFill>
              </a:rPr>
              <a:t>172.168.14.0-&gt;eth0</a:t>
            </a:r>
          </a:p>
          <a:p>
            <a:r>
              <a:rPr lang="en-GB" sz="900" dirty="0">
                <a:solidFill>
                  <a:schemeClr val="tx1"/>
                </a:solidFill>
              </a:rPr>
              <a:t>60.60.0.0-&gt;gtp0</a:t>
            </a:r>
          </a:p>
          <a:p>
            <a:r>
              <a:rPr lang="en-GB" sz="900" dirty="0">
                <a:solidFill>
                  <a:schemeClr val="tx1"/>
                </a:solidFill>
              </a:rPr>
              <a:t>192.168.100.0-&gt;gtp0</a:t>
            </a:r>
          </a:p>
          <a:p>
            <a:r>
              <a:rPr lang="en-GB" sz="900" b="1" dirty="0">
                <a:solidFill>
                  <a:schemeClr val="tx1"/>
                </a:solidFill>
              </a:rPr>
              <a:t>Iptables</a:t>
            </a:r>
          </a:p>
          <a:p>
            <a:r>
              <a:rPr lang="en-GB" sz="900" dirty="0">
                <a:solidFill>
                  <a:schemeClr val="tx1"/>
                </a:solidFill>
              </a:rPr>
              <a:t>Masquerade –o eth0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995CCB-E58D-43F0-8379-CCD2FC1ECFF8}"/>
              </a:ext>
            </a:extLst>
          </p:cNvPr>
          <p:cNvCxnSpPr>
            <a:cxnSpLocks/>
            <a:stCxn id="55" idx="3"/>
            <a:endCxn id="28" idx="1"/>
          </p:cNvCxnSpPr>
          <p:nvPr/>
        </p:nvCxnSpPr>
        <p:spPr>
          <a:xfrm flipV="1">
            <a:off x="3861896" y="2543459"/>
            <a:ext cx="1512319" cy="841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6A1DE08-27C2-4672-BE61-399BE9DB9708}"/>
              </a:ext>
            </a:extLst>
          </p:cNvPr>
          <p:cNvSpPr txBox="1"/>
          <p:nvPr/>
        </p:nvSpPr>
        <p:spPr>
          <a:xfrm>
            <a:off x="2015096" y="3036585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172.168.14.11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417F8-C878-4DF9-B630-35EB46C5A377}"/>
              </a:ext>
            </a:extLst>
          </p:cNvPr>
          <p:cNvSpPr txBox="1"/>
          <p:nvPr/>
        </p:nvSpPr>
        <p:spPr>
          <a:xfrm>
            <a:off x="6724307" y="4838923"/>
            <a:ext cx="271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Vagrant free5gc Test 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4E0C08-BEA5-46E8-92C6-05B70EB4B5A2}"/>
              </a:ext>
            </a:extLst>
          </p:cNvPr>
          <p:cNvSpPr txBox="1"/>
          <p:nvPr/>
        </p:nvSpPr>
        <p:spPr>
          <a:xfrm>
            <a:off x="7675404" y="3018079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050A6B-0EA1-4FCE-AFD5-29A6B5636B2A}"/>
              </a:ext>
            </a:extLst>
          </p:cNvPr>
          <p:cNvSpPr txBox="1"/>
          <p:nvPr/>
        </p:nvSpPr>
        <p:spPr>
          <a:xfrm>
            <a:off x="5644655" y="3018079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2AA7F9-27AB-43A4-8C9A-2B7CF980E137}"/>
              </a:ext>
            </a:extLst>
          </p:cNvPr>
          <p:cNvSpPr txBox="1"/>
          <p:nvPr/>
        </p:nvSpPr>
        <p:spPr>
          <a:xfrm>
            <a:off x="9878891" y="2985176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89BA63-2301-48E3-805D-CEA87DFD49B4}"/>
              </a:ext>
            </a:extLst>
          </p:cNvPr>
          <p:cNvSpPr txBox="1"/>
          <p:nvPr/>
        </p:nvSpPr>
        <p:spPr>
          <a:xfrm>
            <a:off x="3585850" y="3013761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10.100.200.11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C194C41-61BD-4785-BC17-4AFE973A556D}"/>
              </a:ext>
            </a:extLst>
          </p:cNvPr>
          <p:cNvSpPr/>
          <p:nvPr/>
        </p:nvSpPr>
        <p:spPr>
          <a:xfrm>
            <a:off x="9026199" y="1749672"/>
            <a:ext cx="1436113" cy="4656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5g-gw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84DFCC-C916-475C-935C-10665C630A35}"/>
              </a:ext>
            </a:extLst>
          </p:cNvPr>
          <p:cNvCxnSpPr>
            <a:cxnSpLocks/>
          </p:cNvCxnSpPr>
          <p:nvPr/>
        </p:nvCxnSpPr>
        <p:spPr>
          <a:xfrm flipV="1">
            <a:off x="886355" y="4433805"/>
            <a:ext cx="9744251" cy="1683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3D45EC-EBBD-47FC-AF03-5A45C0AA30EA}"/>
              </a:ext>
            </a:extLst>
          </p:cNvPr>
          <p:cNvSpPr txBox="1"/>
          <p:nvPr/>
        </p:nvSpPr>
        <p:spPr>
          <a:xfrm>
            <a:off x="10658654" y="4283019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192.168.100.1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8EF30D-A0CF-46B2-8A78-BD6EFA832292}"/>
              </a:ext>
            </a:extLst>
          </p:cNvPr>
          <p:cNvSpPr/>
          <p:nvPr/>
        </p:nvSpPr>
        <p:spPr>
          <a:xfrm>
            <a:off x="8835880" y="2755439"/>
            <a:ext cx="538543" cy="263661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eth1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DC5646-B99E-456E-B0F9-81EF3671630E}"/>
              </a:ext>
            </a:extLst>
          </p:cNvPr>
          <p:cNvCxnSpPr>
            <a:cxnSpLocks/>
          </p:cNvCxnSpPr>
          <p:nvPr/>
        </p:nvCxnSpPr>
        <p:spPr>
          <a:xfrm>
            <a:off x="9144423" y="3016297"/>
            <a:ext cx="6364" cy="140282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986B98-2F08-4AB5-A209-BE5B9D885BAC}"/>
              </a:ext>
            </a:extLst>
          </p:cNvPr>
          <p:cNvSpPr txBox="1"/>
          <p:nvPr/>
        </p:nvSpPr>
        <p:spPr>
          <a:xfrm>
            <a:off x="8792456" y="3006315"/>
            <a:ext cx="1166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192.168.100.10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7F336D-DD15-43BC-B41B-30FAF5C1EF3E}"/>
              </a:ext>
            </a:extLst>
          </p:cNvPr>
          <p:cNvSpPr/>
          <p:nvPr/>
        </p:nvSpPr>
        <p:spPr>
          <a:xfrm>
            <a:off x="9388031" y="5295026"/>
            <a:ext cx="712447" cy="69000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Browser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0D3F20-05BC-4D19-8131-7148D6CB52E1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733619" y="4413824"/>
            <a:ext cx="10636" cy="88120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2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187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Naughton</dc:creator>
  <cp:lastModifiedBy>brian naughton</cp:lastModifiedBy>
  <cp:revision>175</cp:revision>
  <dcterms:created xsi:type="dcterms:W3CDTF">2020-12-22T08:02:12Z</dcterms:created>
  <dcterms:modified xsi:type="dcterms:W3CDTF">2020-12-31T14:07:19Z</dcterms:modified>
</cp:coreProperties>
</file>