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media/image14.svg" ContentType="image/svg+xml"/>
  <Override PartName="/ppt/media/image16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36.svg" ContentType="image/svg+xml"/>
  <Override PartName="/ppt/media/image3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3"/>
    <p:sldId id="283" r:id="rId4"/>
    <p:sldId id="260" r:id="rId5"/>
    <p:sldId id="257" r:id="rId6"/>
    <p:sldId id="258" r:id="rId7"/>
    <p:sldId id="263" r:id="rId8"/>
    <p:sldId id="286" r:id="rId9"/>
    <p:sldId id="285" r:id="rId10"/>
    <p:sldId id="270" r:id="rId11"/>
    <p:sldId id="267" r:id="rId12"/>
    <p:sldId id="266" r:id="rId13"/>
    <p:sldId id="287" r:id="rId14"/>
    <p:sldId id="288" r:id="rId15"/>
    <p:sldId id="289" r:id="rId16"/>
    <p:sldId id="290" r:id="rId17"/>
    <p:sldId id="277" r:id="rId18"/>
    <p:sldId id="271" r:id="rId19"/>
    <p:sldId id="292" r:id="rId20"/>
    <p:sldId id="293" r:id="rId21"/>
    <p:sldId id="294" r:id="rId22"/>
    <p:sldId id="295" r:id="rId23"/>
    <p:sldId id="275" r:id="rId24"/>
    <p:sldId id="280" r:id="rId25"/>
    <p:sldId id="281" r:id="rId26"/>
    <p:sldId id="291" r:id="rId27"/>
    <p:sldId id="276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4.xml.rels><?xml version="1.0" encoding="UTF-8" standalone="yes"?>
<Relationships xmlns="http://schemas.openxmlformats.org/package/2006/relationships"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diagrams/_rels/data5.xml.rels><?xml version="1.0" encoding="UTF-8" standalone="yes"?>
<Relationships xmlns="http://schemas.openxmlformats.org/package/2006/relationships"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diagrams/_rels/data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8.svg"/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/Relationships>
</file>

<file path=ppt/diagrams/_rels/drawing4.xml.rels><?xml version="1.0" encoding="UTF-8" standalone="yes"?>
<Relationships xmlns="http://schemas.openxmlformats.org/package/2006/relationships"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diagrams/_rels/drawing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8.svg"/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4907C2-60AE-450C-A699-D54F954BBEB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2EFEB8-9717-4425-97FE-2ED50780E53C}">
      <dgm:prSet/>
      <dgm:spPr/>
      <dgm:t>
        <a:bodyPr/>
        <a:lstStyle/>
        <a:p>
          <a:r>
            <a:rPr lang="en-US" baseline="0" dirty="0"/>
            <a:t>Aniket Kumar Singh</a:t>
          </a:r>
          <a:endParaRPr lang="en-US" dirty="0"/>
        </a:p>
      </dgm:t>
    </dgm:pt>
    <dgm:pt modelId="{6F5AF577-E093-4F2A-A3BE-25586095B60A}" cxnId="{6A19D45D-22C3-4CDF-BF91-37672DBAE7C8}" type="parTrans">
      <dgm:prSet/>
      <dgm:spPr/>
      <dgm:t>
        <a:bodyPr/>
        <a:lstStyle/>
        <a:p>
          <a:endParaRPr lang="en-US"/>
        </a:p>
      </dgm:t>
    </dgm:pt>
    <dgm:pt modelId="{BA92F437-7DB8-4812-BF68-9C5336CF13F9}" cxnId="{6A19D45D-22C3-4CDF-BF91-37672DBAE7C8}" type="sibTrans">
      <dgm:prSet/>
      <dgm:spPr/>
      <dgm:t>
        <a:bodyPr/>
        <a:lstStyle/>
        <a:p>
          <a:endParaRPr lang="en-US"/>
        </a:p>
      </dgm:t>
    </dgm:pt>
    <dgm:pt modelId="{379B597D-E3B6-40C7-8E75-D00D22240DA9}">
      <dgm:prSet/>
      <dgm:spPr/>
      <dgm:t>
        <a:bodyPr/>
        <a:lstStyle/>
        <a:p>
          <a:r>
            <a:rPr lang="en-US" baseline="0" dirty="0"/>
            <a:t>Saravanan Rishitha</a:t>
          </a:r>
          <a:endParaRPr lang="en-US" dirty="0"/>
        </a:p>
      </dgm:t>
    </dgm:pt>
    <dgm:pt modelId="{AA96AE93-7EDE-4F75-9524-ED8D73C3F1E2}" cxnId="{86574125-7CCC-42D8-8ED0-9AB239FDE0C3}" type="parTrans">
      <dgm:prSet/>
      <dgm:spPr/>
      <dgm:t>
        <a:bodyPr/>
        <a:lstStyle/>
        <a:p>
          <a:endParaRPr lang="en-US"/>
        </a:p>
      </dgm:t>
    </dgm:pt>
    <dgm:pt modelId="{A5467B0C-DF9A-41B6-99C9-4F617C419A21}" cxnId="{86574125-7CCC-42D8-8ED0-9AB239FDE0C3}" type="sibTrans">
      <dgm:prSet/>
      <dgm:spPr/>
      <dgm:t>
        <a:bodyPr/>
        <a:lstStyle/>
        <a:p>
          <a:endParaRPr lang="en-US"/>
        </a:p>
      </dgm:t>
    </dgm:pt>
    <dgm:pt modelId="{269C601E-FC5C-476F-AAB2-A9E2BF061FE8}">
      <dgm:prSet/>
      <dgm:spPr/>
      <dgm:t>
        <a:bodyPr/>
        <a:lstStyle/>
        <a:p>
          <a:r>
            <a:rPr lang="en-US" baseline="0" dirty="0" err="1"/>
            <a:t>Panidapu</a:t>
          </a:r>
          <a:r>
            <a:rPr lang="en-US" baseline="0" dirty="0"/>
            <a:t> Hima Chandana</a:t>
          </a:r>
          <a:endParaRPr lang="en-US" dirty="0"/>
        </a:p>
      </dgm:t>
    </dgm:pt>
    <dgm:pt modelId="{FC276C3B-A8AC-4C33-92BC-160AD56C9F16}" cxnId="{7B0CC41B-5E3E-46E3-A479-532A202A7E27}" type="parTrans">
      <dgm:prSet/>
      <dgm:spPr/>
      <dgm:t>
        <a:bodyPr/>
        <a:lstStyle/>
        <a:p>
          <a:endParaRPr lang="en-US"/>
        </a:p>
      </dgm:t>
    </dgm:pt>
    <dgm:pt modelId="{BB20BE1E-3F6E-4C5F-B047-F1FF9B880C20}" cxnId="{7B0CC41B-5E3E-46E3-A479-532A202A7E27}" type="sibTrans">
      <dgm:prSet/>
      <dgm:spPr/>
      <dgm:t>
        <a:bodyPr/>
        <a:lstStyle/>
        <a:p>
          <a:endParaRPr lang="en-US"/>
        </a:p>
      </dgm:t>
    </dgm:pt>
    <dgm:pt modelId="{C5DE9849-1B74-42F4-81AE-44F1D9A91F07}">
      <dgm:prSet/>
      <dgm:spPr/>
      <dgm:t>
        <a:bodyPr/>
        <a:lstStyle/>
        <a:p>
          <a:r>
            <a:rPr lang="en-US" baseline="0" dirty="0" err="1"/>
            <a:t>Lehimsha</a:t>
          </a:r>
          <a:r>
            <a:rPr lang="en-US" baseline="0" dirty="0"/>
            <a:t> Shaik</a:t>
          </a:r>
          <a:endParaRPr lang="en-US" dirty="0"/>
        </a:p>
      </dgm:t>
    </dgm:pt>
    <dgm:pt modelId="{93BD7217-8970-43F5-AF4F-FDBC52B41EB7}" cxnId="{CFCC3BC0-1992-41CE-BF57-ADA345B4B520}" type="parTrans">
      <dgm:prSet/>
      <dgm:spPr/>
      <dgm:t>
        <a:bodyPr/>
        <a:lstStyle/>
        <a:p>
          <a:endParaRPr lang="en-US"/>
        </a:p>
      </dgm:t>
    </dgm:pt>
    <dgm:pt modelId="{006AB4CF-C863-4E88-9E42-5FE98EBF5B9C}" cxnId="{CFCC3BC0-1992-41CE-BF57-ADA345B4B520}" type="sibTrans">
      <dgm:prSet/>
      <dgm:spPr/>
      <dgm:t>
        <a:bodyPr/>
        <a:lstStyle/>
        <a:p>
          <a:endParaRPr lang="en-US"/>
        </a:p>
      </dgm:t>
    </dgm:pt>
    <dgm:pt modelId="{AA8A7EAF-702A-4C70-9662-33A679A5A540}">
      <dgm:prSet/>
      <dgm:spPr/>
      <dgm:t>
        <a:bodyPr/>
        <a:lstStyle/>
        <a:p>
          <a:pPr rtl="0"/>
          <a:r>
            <a:rPr lang="en-US" baseline="0" dirty="0" err="1">
              <a:latin typeface="Aptos Display" panose="02110004020202020204"/>
            </a:rPr>
            <a:t>Navuru</a:t>
          </a:r>
          <a:r>
            <a:rPr lang="en-US" baseline="0" dirty="0"/>
            <a:t> </a:t>
          </a:r>
          <a:r>
            <a:rPr lang="en-US" baseline="0" dirty="0">
              <a:latin typeface="Aptos Display" panose="02110004020202020204"/>
            </a:rPr>
            <a:t>Sai </a:t>
          </a:r>
          <a:r>
            <a:rPr lang="en-US" dirty="0">
              <a:latin typeface="Aptos Display" panose="02110004020202020204"/>
            </a:rPr>
            <a:t>Saaketh</a:t>
          </a:r>
          <a:endParaRPr lang="en-US" dirty="0"/>
        </a:p>
      </dgm:t>
    </dgm:pt>
    <dgm:pt modelId="{B96AA934-DE34-4B38-AD05-C7CAF25A5D49}" cxnId="{5E958340-5921-4776-B2ED-C5AE9BF21A0E}" type="parTrans">
      <dgm:prSet/>
      <dgm:spPr/>
      <dgm:t>
        <a:bodyPr/>
        <a:lstStyle/>
        <a:p>
          <a:endParaRPr lang="en-US"/>
        </a:p>
      </dgm:t>
    </dgm:pt>
    <dgm:pt modelId="{478ABC1C-B59A-4F5F-8FC1-608AAC1416B9}" cxnId="{5E958340-5921-4776-B2ED-C5AE9BF21A0E}" type="sibTrans">
      <dgm:prSet/>
      <dgm:spPr/>
      <dgm:t>
        <a:bodyPr/>
        <a:lstStyle/>
        <a:p>
          <a:endParaRPr lang="en-US"/>
        </a:p>
      </dgm:t>
    </dgm:pt>
    <dgm:pt modelId="{6F888B35-96F6-4F90-ADE9-CE478CB5CAC8}">
      <dgm:prSet phldr="0"/>
      <dgm:spPr/>
      <dgm:t>
        <a:bodyPr/>
        <a:lstStyle/>
        <a:p>
          <a:pPr rtl="0"/>
          <a:r>
            <a:rPr lang="en-US" dirty="0">
              <a:latin typeface="Aptos Display" panose="02110004020202020204"/>
            </a:rPr>
            <a:t>Deepa B</a:t>
          </a:r>
        </a:p>
      </dgm:t>
    </dgm:pt>
    <dgm:pt modelId="{DC128AA6-6D0B-4F35-B97A-B4461D7F356A}" cxnId="{B25887EB-6D7A-49AB-8B7E-7C680B6C2449}" type="parTrans">
      <dgm:prSet/>
      <dgm:spPr/>
    </dgm:pt>
    <dgm:pt modelId="{E8704763-3DFB-4449-9BBF-25166C8D0981}" cxnId="{B25887EB-6D7A-49AB-8B7E-7C680B6C2449}" type="sibTrans">
      <dgm:prSet/>
      <dgm:spPr/>
    </dgm:pt>
    <dgm:pt modelId="{E493F709-C093-48A1-90BE-60EBDFDA1A68}" type="pres">
      <dgm:prSet presAssocID="{E94907C2-60AE-450C-A699-D54F954BBEBC}" presName="vert0" presStyleCnt="0">
        <dgm:presLayoutVars>
          <dgm:dir/>
          <dgm:animOne val="branch"/>
          <dgm:animLvl val="lvl"/>
        </dgm:presLayoutVars>
      </dgm:prSet>
      <dgm:spPr/>
    </dgm:pt>
    <dgm:pt modelId="{BDF7E530-4DA3-46E8-B2EB-60789D177327}" type="pres">
      <dgm:prSet presAssocID="{802EFEB8-9717-4425-97FE-2ED50780E53C}" presName="thickLine" presStyleLbl="alignNode1" presStyleIdx="0" presStyleCnt="6"/>
      <dgm:spPr/>
    </dgm:pt>
    <dgm:pt modelId="{C5939DD9-3E88-4351-8A8F-D848B63670CB}" type="pres">
      <dgm:prSet presAssocID="{802EFEB8-9717-4425-97FE-2ED50780E53C}" presName="horz1" presStyleCnt="0"/>
      <dgm:spPr/>
    </dgm:pt>
    <dgm:pt modelId="{2FF55A77-FAFF-4C74-8478-988FDCF6ED7C}" type="pres">
      <dgm:prSet presAssocID="{802EFEB8-9717-4425-97FE-2ED50780E53C}" presName="tx1" presStyleLbl="revTx" presStyleIdx="0" presStyleCnt="6"/>
      <dgm:spPr/>
    </dgm:pt>
    <dgm:pt modelId="{6028EE35-17A7-457B-9A1E-AA20558DF11C}" type="pres">
      <dgm:prSet presAssocID="{802EFEB8-9717-4425-97FE-2ED50780E53C}" presName="vert1" presStyleCnt="0"/>
      <dgm:spPr/>
    </dgm:pt>
    <dgm:pt modelId="{D071026D-700A-4B16-86FB-6EB5BE8D1511}" type="pres">
      <dgm:prSet presAssocID="{379B597D-E3B6-40C7-8E75-D00D22240DA9}" presName="thickLine" presStyleLbl="alignNode1" presStyleIdx="1" presStyleCnt="6"/>
      <dgm:spPr/>
    </dgm:pt>
    <dgm:pt modelId="{40923982-650C-42C6-BD86-B37240A14B2B}" type="pres">
      <dgm:prSet presAssocID="{379B597D-E3B6-40C7-8E75-D00D22240DA9}" presName="horz1" presStyleCnt="0"/>
      <dgm:spPr/>
    </dgm:pt>
    <dgm:pt modelId="{AAD77574-E413-467F-BDB6-D7C333A89022}" type="pres">
      <dgm:prSet presAssocID="{379B597D-E3B6-40C7-8E75-D00D22240DA9}" presName="tx1" presStyleLbl="revTx" presStyleIdx="1" presStyleCnt="6"/>
      <dgm:spPr/>
    </dgm:pt>
    <dgm:pt modelId="{694FDF2C-EFF2-4940-AC5B-FEA2A012E966}" type="pres">
      <dgm:prSet presAssocID="{379B597D-E3B6-40C7-8E75-D00D22240DA9}" presName="vert1" presStyleCnt="0"/>
      <dgm:spPr/>
    </dgm:pt>
    <dgm:pt modelId="{89A97E0A-8D76-49FE-AB93-B8C366E50FE7}" type="pres">
      <dgm:prSet presAssocID="{269C601E-FC5C-476F-AAB2-A9E2BF061FE8}" presName="thickLine" presStyleLbl="alignNode1" presStyleIdx="2" presStyleCnt="6"/>
      <dgm:spPr/>
    </dgm:pt>
    <dgm:pt modelId="{15BB1A3F-0077-4ACF-9D6F-551A43D7AC29}" type="pres">
      <dgm:prSet presAssocID="{269C601E-FC5C-476F-AAB2-A9E2BF061FE8}" presName="horz1" presStyleCnt="0"/>
      <dgm:spPr/>
    </dgm:pt>
    <dgm:pt modelId="{A7A36DF5-225D-484E-A849-8045C9C9949C}" type="pres">
      <dgm:prSet presAssocID="{269C601E-FC5C-476F-AAB2-A9E2BF061FE8}" presName="tx1" presStyleLbl="revTx" presStyleIdx="2" presStyleCnt="6"/>
      <dgm:spPr/>
    </dgm:pt>
    <dgm:pt modelId="{28FFC572-209A-4A81-A9B3-EF3AF1F72C94}" type="pres">
      <dgm:prSet presAssocID="{269C601E-FC5C-476F-AAB2-A9E2BF061FE8}" presName="vert1" presStyleCnt="0"/>
      <dgm:spPr/>
    </dgm:pt>
    <dgm:pt modelId="{5ED0B8AD-BECB-4820-B26A-99DF141FC214}" type="pres">
      <dgm:prSet presAssocID="{C5DE9849-1B74-42F4-81AE-44F1D9A91F07}" presName="thickLine" presStyleLbl="alignNode1" presStyleIdx="3" presStyleCnt="6"/>
      <dgm:spPr/>
    </dgm:pt>
    <dgm:pt modelId="{BF3B7260-C789-4D2D-ADBA-5467FF043B13}" type="pres">
      <dgm:prSet presAssocID="{C5DE9849-1B74-42F4-81AE-44F1D9A91F07}" presName="horz1" presStyleCnt="0"/>
      <dgm:spPr/>
    </dgm:pt>
    <dgm:pt modelId="{98C187A2-BC6D-4758-A742-93E996026DCF}" type="pres">
      <dgm:prSet presAssocID="{C5DE9849-1B74-42F4-81AE-44F1D9A91F07}" presName="tx1" presStyleLbl="revTx" presStyleIdx="3" presStyleCnt="6"/>
      <dgm:spPr/>
    </dgm:pt>
    <dgm:pt modelId="{DE1597AE-CF63-46B8-AE1A-88E5599FF4CA}" type="pres">
      <dgm:prSet presAssocID="{C5DE9849-1B74-42F4-81AE-44F1D9A91F07}" presName="vert1" presStyleCnt="0"/>
      <dgm:spPr/>
    </dgm:pt>
    <dgm:pt modelId="{8E05E722-71DF-4CA4-9111-746FAC08C400}" type="pres">
      <dgm:prSet presAssocID="{AA8A7EAF-702A-4C70-9662-33A679A5A540}" presName="thickLine" presStyleLbl="alignNode1" presStyleIdx="4" presStyleCnt="6"/>
      <dgm:spPr/>
    </dgm:pt>
    <dgm:pt modelId="{969AA203-55AD-44B6-947D-E2623B678C04}" type="pres">
      <dgm:prSet presAssocID="{AA8A7EAF-702A-4C70-9662-33A679A5A540}" presName="horz1" presStyleCnt="0"/>
      <dgm:spPr/>
    </dgm:pt>
    <dgm:pt modelId="{91FA5416-EBE7-499E-90B1-FE8D7313725F}" type="pres">
      <dgm:prSet presAssocID="{AA8A7EAF-702A-4C70-9662-33A679A5A540}" presName="tx1" presStyleLbl="revTx" presStyleIdx="4" presStyleCnt="6"/>
      <dgm:spPr/>
    </dgm:pt>
    <dgm:pt modelId="{DB1AA489-B638-4D48-B388-70686C43BC66}" type="pres">
      <dgm:prSet presAssocID="{AA8A7EAF-702A-4C70-9662-33A679A5A540}" presName="vert1" presStyleCnt="0"/>
      <dgm:spPr/>
    </dgm:pt>
    <dgm:pt modelId="{5AFCA59C-B90B-4C7E-A02B-1BBEA2DF63A4}" type="pres">
      <dgm:prSet presAssocID="{6F888B35-96F6-4F90-ADE9-CE478CB5CAC8}" presName="thickLine" presStyleLbl="alignNode1" presStyleIdx="5" presStyleCnt="6"/>
      <dgm:spPr/>
    </dgm:pt>
    <dgm:pt modelId="{227F2968-E788-440A-9710-280A0F3538E6}" type="pres">
      <dgm:prSet presAssocID="{6F888B35-96F6-4F90-ADE9-CE478CB5CAC8}" presName="horz1" presStyleCnt="0"/>
      <dgm:spPr/>
    </dgm:pt>
    <dgm:pt modelId="{9CF906B9-F884-43F5-95E5-B25BC182EC4C}" type="pres">
      <dgm:prSet presAssocID="{6F888B35-96F6-4F90-ADE9-CE478CB5CAC8}" presName="tx1" presStyleLbl="revTx" presStyleIdx="5" presStyleCnt="6"/>
      <dgm:spPr/>
    </dgm:pt>
    <dgm:pt modelId="{48FD5564-3D60-4A2A-9E34-C58F845848E0}" type="pres">
      <dgm:prSet presAssocID="{6F888B35-96F6-4F90-ADE9-CE478CB5CAC8}" presName="vert1" presStyleCnt="0"/>
      <dgm:spPr/>
    </dgm:pt>
  </dgm:ptLst>
  <dgm:cxnLst>
    <dgm:cxn modelId="{665EB507-CD18-4690-A9EF-732BDCE6E01B}" type="presOf" srcId="{269C601E-FC5C-476F-AAB2-A9E2BF061FE8}" destId="{A7A36DF5-225D-484E-A849-8045C9C9949C}" srcOrd="0" destOrd="0" presId="urn:microsoft.com/office/officeart/2008/layout/LinedList"/>
    <dgm:cxn modelId="{FAC9F514-4791-40E4-821B-991F232B8427}" type="presOf" srcId="{379B597D-E3B6-40C7-8E75-D00D22240DA9}" destId="{AAD77574-E413-467F-BDB6-D7C333A89022}" srcOrd="0" destOrd="0" presId="urn:microsoft.com/office/officeart/2008/layout/LinedList"/>
    <dgm:cxn modelId="{7B0CC41B-5E3E-46E3-A479-532A202A7E27}" srcId="{E94907C2-60AE-450C-A699-D54F954BBEBC}" destId="{269C601E-FC5C-476F-AAB2-A9E2BF061FE8}" srcOrd="2" destOrd="0" parTransId="{FC276C3B-A8AC-4C33-92BC-160AD56C9F16}" sibTransId="{BB20BE1E-3F6E-4C5F-B047-F1FF9B880C20}"/>
    <dgm:cxn modelId="{92145124-A761-44D0-A2EC-101DDD4922BF}" type="presOf" srcId="{6F888B35-96F6-4F90-ADE9-CE478CB5CAC8}" destId="{9CF906B9-F884-43F5-95E5-B25BC182EC4C}" srcOrd="0" destOrd="0" presId="urn:microsoft.com/office/officeart/2008/layout/LinedList"/>
    <dgm:cxn modelId="{EA429424-1E8D-4308-930F-E19C37903621}" type="presOf" srcId="{E94907C2-60AE-450C-A699-D54F954BBEBC}" destId="{E493F709-C093-48A1-90BE-60EBDFDA1A68}" srcOrd="0" destOrd="0" presId="urn:microsoft.com/office/officeart/2008/layout/LinedList"/>
    <dgm:cxn modelId="{86574125-7CCC-42D8-8ED0-9AB239FDE0C3}" srcId="{E94907C2-60AE-450C-A699-D54F954BBEBC}" destId="{379B597D-E3B6-40C7-8E75-D00D22240DA9}" srcOrd="1" destOrd="0" parTransId="{AA96AE93-7EDE-4F75-9524-ED8D73C3F1E2}" sibTransId="{A5467B0C-DF9A-41B6-99C9-4F617C419A21}"/>
    <dgm:cxn modelId="{5E958340-5921-4776-B2ED-C5AE9BF21A0E}" srcId="{E94907C2-60AE-450C-A699-D54F954BBEBC}" destId="{AA8A7EAF-702A-4C70-9662-33A679A5A540}" srcOrd="4" destOrd="0" parTransId="{B96AA934-DE34-4B38-AD05-C7CAF25A5D49}" sibTransId="{478ABC1C-B59A-4F5F-8FC1-608AAC1416B9}"/>
    <dgm:cxn modelId="{6A19D45D-22C3-4CDF-BF91-37672DBAE7C8}" srcId="{E94907C2-60AE-450C-A699-D54F954BBEBC}" destId="{802EFEB8-9717-4425-97FE-2ED50780E53C}" srcOrd="0" destOrd="0" parTransId="{6F5AF577-E093-4F2A-A3BE-25586095B60A}" sibTransId="{BA92F437-7DB8-4812-BF68-9C5336CF13F9}"/>
    <dgm:cxn modelId="{5DF7AB8A-C67B-457B-86D8-2321601A39F5}" type="presOf" srcId="{AA8A7EAF-702A-4C70-9662-33A679A5A540}" destId="{91FA5416-EBE7-499E-90B1-FE8D7313725F}" srcOrd="0" destOrd="0" presId="urn:microsoft.com/office/officeart/2008/layout/LinedList"/>
    <dgm:cxn modelId="{45DE648D-727B-4B1F-902A-A24BB0B6489D}" type="presOf" srcId="{C5DE9849-1B74-42F4-81AE-44F1D9A91F07}" destId="{98C187A2-BC6D-4758-A742-93E996026DCF}" srcOrd="0" destOrd="0" presId="urn:microsoft.com/office/officeart/2008/layout/LinedList"/>
    <dgm:cxn modelId="{CFCC3BC0-1992-41CE-BF57-ADA345B4B520}" srcId="{E94907C2-60AE-450C-A699-D54F954BBEBC}" destId="{C5DE9849-1B74-42F4-81AE-44F1D9A91F07}" srcOrd="3" destOrd="0" parTransId="{93BD7217-8970-43F5-AF4F-FDBC52B41EB7}" sibTransId="{006AB4CF-C863-4E88-9E42-5FE98EBF5B9C}"/>
    <dgm:cxn modelId="{267FAED9-0E5F-42C6-91D2-65ECCB056088}" type="presOf" srcId="{802EFEB8-9717-4425-97FE-2ED50780E53C}" destId="{2FF55A77-FAFF-4C74-8478-988FDCF6ED7C}" srcOrd="0" destOrd="0" presId="urn:microsoft.com/office/officeart/2008/layout/LinedList"/>
    <dgm:cxn modelId="{B25887EB-6D7A-49AB-8B7E-7C680B6C2449}" srcId="{E94907C2-60AE-450C-A699-D54F954BBEBC}" destId="{6F888B35-96F6-4F90-ADE9-CE478CB5CAC8}" srcOrd="5" destOrd="0" parTransId="{DC128AA6-6D0B-4F35-B97A-B4461D7F356A}" sibTransId="{E8704763-3DFB-4449-9BBF-25166C8D0981}"/>
    <dgm:cxn modelId="{D10B58D7-586A-4737-AC94-A48B6D4C809A}" type="presParOf" srcId="{E493F709-C093-48A1-90BE-60EBDFDA1A68}" destId="{BDF7E530-4DA3-46E8-B2EB-60789D177327}" srcOrd="0" destOrd="0" presId="urn:microsoft.com/office/officeart/2008/layout/LinedList"/>
    <dgm:cxn modelId="{718626E1-E7C8-43A6-BBDD-72B9B3A4D402}" type="presParOf" srcId="{E493F709-C093-48A1-90BE-60EBDFDA1A68}" destId="{C5939DD9-3E88-4351-8A8F-D848B63670CB}" srcOrd="1" destOrd="0" presId="urn:microsoft.com/office/officeart/2008/layout/LinedList"/>
    <dgm:cxn modelId="{106EB08F-5279-45FC-A37E-458A2C222457}" type="presParOf" srcId="{C5939DD9-3E88-4351-8A8F-D848B63670CB}" destId="{2FF55A77-FAFF-4C74-8478-988FDCF6ED7C}" srcOrd="0" destOrd="0" presId="urn:microsoft.com/office/officeart/2008/layout/LinedList"/>
    <dgm:cxn modelId="{1F6A0319-DDBF-4B4C-9C9D-6CD9E84F08CC}" type="presParOf" srcId="{C5939DD9-3E88-4351-8A8F-D848B63670CB}" destId="{6028EE35-17A7-457B-9A1E-AA20558DF11C}" srcOrd="1" destOrd="0" presId="urn:microsoft.com/office/officeart/2008/layout/LinedList"/>
    <dgm:cxn modelId="{0A966998-30F7-45F1-B6CF-97518AEC3DC6}" type="presParOf" srcId="{E493F709-C093-48A1-90BE-60EBDFDA1A68}" destId="{D071026D-700A-4B16-86FB-6EB5BE8D1511}" srcOrd="2" destOrd="0" presId="urn:microsoft.com/office/officeart/2008/layout/LinedList"/>
    <dgm:cxn modelId="{B6899082-93BE-47A6-8342-D403C140F15D}" type="presParOf" srcId="{E493F709-C093-48A1-90BE-60EBDFDA1A68}" destId="{40923982-650C-42C6-BD86-B37240A14B2B}" srcOrd="3" destOrd="0" presId="urn:microsoft.com/office/officeart/2008/layout/LinedList"/>
    <dgm:cxn modelId="{0B509873-DF22-4CCC-A160-FAA4737168BB}" type="presParOf" srcId="{40923982-650C-42C6-BD86-B37240A14B2B}" destId="{AAD77574-E413-467F-BDB6-D7C333A89022}" srcOrd="0" destOrd="0" presId="urn:microsoft.com/office/officeart/2008/layout/LinedList"/>
    <dgm:cxn modelId="{0E7BCE86-41DF-4FD4-8FF3-611FC1B83A9E}" type="presParOf" srcId="{40923982-650C-42C6-BD86-B37240A14B2B}" destId="{694FDF2C-EFF2-4940-AC5B-FEA2A012E966}" srcOrd="1" destOrd="0" presId="urn:microsoft.com/office/officeart/2008/layout/LinedList"/>
    <dgm:cxn modelId="{E905CC84-5FB1-4F6B-9546-F420EBB0F312}" type="presParOf" srcId="{E493F709-C093-48A1-90BE-60EBDFDA1A68}" destId="{89A97E0A-8D76-49FE-AB93-B8C366E50FE7}" srcOrd="4" destOrd="0" presId="urn:microsoft.com/office/officeart/2008/layout/LinedList"/>
    <dgm:cxn modelId="{2F03BDE0-0948-4E70-832C-3372FEA9FD95}" type="presParOf" srcId="{E493F709-C093-48A1-90BE-60EBDFDA1A68}" destId="{15BB1A3F-0077-4ACF-9D6F-551A43D7AC29}" srcOrd="5" destOrd="0" presId="urn:microsoft.com/office/officeart/2008/layout/LinedList"/>
    <dgm:cxn modelId="{28C663AB-72E1-40EE-8BBA-5A9DDC19A611}" type="presParOf" srcId="{15BB1A3F-0077-4ACF-9D6F-551A43D7AC29}" destId="{A7A36DF5-225D-484E-A849-8045C9C9949C}" srcOrd="0" destOrd="0" presId="urn:microsoft.com/office/officeart/2008/layout/LinedList"/>
    <dgm:cxn modelId="{151AA9EC-9E91-4074-B563-A9F4D33CE489}" type="presParOf" srcId="{15BB1A3F-0077-4ACF-9D6F-551A43D7AC29}" destId="{28FFC572-209A-4A81-A9B3-EF3AF1F72C94}" srcOrd="1" destOrd="0" presId="urn:microsoft.com/office/officeart/2008/layout/LinedList"/>
    <dgm:cxn modelId="{8CC67934-3203-4B3A-9DFA-4AB79E327064}" type="presParOf" srcId="{E493F709-C093-48A1-90BE-60EBDFDA1A68}" destId="{5ED0B8AD-BECB-4820-B26A-99DF141FC214}" srcOrd="6" destOrd="0" presId="urn:microsoft.com/office/officeart/2008/layout/LinedList"/>
    <dgm:cxn modelId="{AA64D651-C3C1-4F08-9D72-0A2DC1844A6F}" type="presParOf" srcId="{E493F709-C093-48A1-90BE-60EBDFDA1A68}" destId="{BF3B7260-C789-4D2D-ADBA-5467FF043B13}" srcOrd="7" destOrd="0" presId="urn:microsoft.com/office/officeart/2008/layout/LinedList"/>
    <dgm:cxn modelId="{A411C631-E1FB-48EA-AF3F-8BF28614FD67}" type="presParOf" srcId="{BF3B7260-C789-4D2D-ADBA-5467FF043B13}" destId="{98C187A2-BC6D-4758-A742-93E996026DCF}" srcOrd="0" destOrd="0" presId="urn:microsoft.com/office/officeart/2008/layout/LinedList"/>
    <dgm:cxn modelId="{1203204E-DAE8-4C43-82E6-513D123F1B64}" type="presParOf" srcId="{BF3B7260-C789-4D2D-ADBA-5467FF043B13}" destId="{DE1597AE-CF63-46B8-AE1A-88E5599FF4CA}" srcOrd="1" destOrd="0" presId="urn:microsoft.com/office/officeart/2008/layout/LinedList"/>
    <dgm:cxn modelId="{94C935D8-5300-4B54-90C5-6C35789264BD}" type="presParOf" srcId="{E493F709-C093-48A1-90BE-60EBDFDA1A68}" destId="{8E05E722-71DF-4CA4-9111-746FAC08C400}" srcOrd="8" destOrd="0" presId="urn:microsoft.com/office/officeart/2008/layout/LinedList"/>
    <dgm:cxn modelId="{9A9D046C-DB9E-4871-B4B8-F1D5CAB195AC}" type="presParOf" srcId="{E493F709-C093-48A1-90BE-60EBDFDA1A68}" destId="{969AA203-55AD-44B6-947D-E2623B678C04}" srcOrd="9" destOrd="0" presId="urn:microsoft.com/office/officeart/2008/layout/LinedList"/>
    <dgm:cxn modelId="{8A7AE2A9-8537-4A41-8DAA-FB43A4BB0453}" type="presParOf" srcId="{969AA203-55AD-44B6-947D-E2623B678C04}" destId="{91FA5416-EBE7-499E-90B1-FE8D7313725F}" srcOrd="0" destOrd="0" presId="urn:microsoft.com/office/officeart/2008/layout/LinedList"/>
    <dgm:cxn modelId="{439FF9C5-4E02-4FAD-BA43-D0E7530A26A6}" type="presParOf" srcId="{969AA203-55AD-44B6-947D-E2623B678C04}" destId="{DB1AA489-B638-4D48-B388-70686C43BC66}" srcOrd="1" destOrd="0" presId="urn:microsoft.com/office/officeart/2008/layout/LinedList"/>
    <dgm:cxn modelId="{A981E82F-B406-4722-9176-192A416B67CB}" type="presParOf" srcId="{E493F709-C093-48A1-90BE-60EBDFDA1A68}" destId="{5AFCA59C-B90B-4C7E-A02B-1BBEA2DF63A4}" srcOrd="10" destOrd="0" presId="urn:microsoft.com/office/officeart/2008/layout/LinedList"/>
    <dgm:cxn modelId="{93528EB5-485B-4470-84EA-299EE887B35F}" type="presParOf" srcId="{E493F709-C093-48A1-90BE-60EBDFDA1A68}" destId="{227F2968-E788-440A-9710-280A0F3538E6}" srcOrd="11" destOrd="0" presId="urn:microsoft.com/office/officeart/2008/layout/LinedList"/>
    <dgm:cxn modelId="{368F12A6-97AE-4853-9C0E-C7EEABB19961}" type="presParOf" srcId="{227F2968-E788-440A-9710-280A0F3538E6}" destId="{9CF906B9-F884-43F5-95E5-B25BC182EC4C}" srcOrd="0" destOrd="0" presId="urn:microsoft.com/office/officeart/2008/layout/LinedList"/>
    <dgm:cxn modelId="{6A15F8DE-3234-46B3-99E2-033D0BB0DA09}" type="presParOf" srcId="{227F2968-E788-440A-9710-280A0F3538E6}" destId="{48FD5564-3D60-4A2A-9E34-C58F845848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FE47C6-6D2A-450E-8D2D-F3A01E9329ED}" type="doc">
      <dgm:prSet loTypeId="urn:microsoft.com/office/officeart/2005/8/layout/b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147AE3-0241-4836-85BB-EB9063E75219}">
      <dgm:prSet/>
      <dgm:spPr/>
      <dgm:t>
        <a:bodyPr/>
        <a:lstStyle/>
        <a:p>
          <a:r>
            <a:rPr lang="en-US" dirty="0">
              <a:latin typeface="Comic Sans MS" panose="030F0702030302020204"/>
            </a:rPr>
            <a:t>Problem Statement</a:t>
          </a:r>
        </a:p>
      </dgm:t>
    </dgm:pt>
    <dgm:pt modelId="{3D774CAB-0191-423E-A135-336269229EAF}" cxnId="{5145D175-B9F4-4824-936C-807AF08AD216}" type="parTrans">
      <dgm:prSet/>
      <dgm:spPr/>
      <dgm:t>
        <a:bodyPr/>
        <a:lstStyle/>
        <a:p>
          <a:endParaRPr lang="en-US"/>
        </a:p>
      </dgm:t>
    </dgm:pt>
    <dgm:pt modelId="{7BDDC505-DCB8-4DC3-AD39-4195BD369156}" cxnId="{5145D175-B9F4-4824-936C-807AF08AD216}" type="sibTrans">
      <dgm:prSet/>
      <dgm:spPr/>
      <dgm:t>
        <a:bodyPr/>
        <a:lstStyle/>
        <a:p>
          <a:endParaRPr lang="en-US"/>
        </a:p>
      </dgm:t>
    </dgm:pt>
    <dgm:pt modelId="{243AA8BD-063C-4EBE-9A53-25A36E0369AC}">
      <dgm:prSet/>
      <dgm:spPr/>
      <dgm:t>
        <a:bodyPr/>
        <a:lstStyle/>
        <a:p>
          <a:r>
            <a:rPr lang="en-US" dirty="0">
              <a:latin typeface="Comic Sans MS" panose="030F0702030302020204"/>
            </a:rPr>
            <a:t>Project Architecture</a:t>
          </a:r>
        </a:p>
      </dgm:t>
    </dgm:pt>
    <dgm:pt modelId="{D83BF94F-9370-4144-8864-5699625B02AF}" cxnId="{CA917518-0898-4F47-B4B8-2B52ABC25A7D}" type="parTrans">
      <dgm:prSet/>
      <dgm:spPr/>
      <dgm:t>
        <a:bodyPr/>
        <a:lstStyle/>
        <a:p>
          <a:endParaRPr lang="en-US"/>
        </a:p>
      </dgm:t>
    </dgm:pt>
    <dgm:pt modelId="{1FA4CF60-F50D-4F62-BA40-DA02B57FC4B6}" cxnId="{CA917518-0898-4F47-B4B8-2B52ABC25A7D}" type="sibTrans">
      <dgm:prSet/>
      <dgm:spPr/>
      <dgm:t>
        <a:bodyPr/>
        <a:lstStyle/>
        <a:p>
          <a:endParaRPr lang="en-US"/>
        </a:p>
      </dgm:t>
    </dgm:pt>
    <dgm:pt modelId="{28E21B80-379D-4B44-81F6-8B9E545C1904}">
      <dgm:prSet/>
      <dgm:spPr/>
      <dgm:t>
        <a:bodyPr/>
        <a:lstStyle/>
        <a:p>
          <a:r>
            <a:rPr lang="en-US" dirty="0">
              <a:latin typeface="Comic Sans MS" panose="030F0702030302020204"/>
            </a:rPr>
            <a:t>Brief Introduction</a:t>
          </a:r>
        </a:p>
      </dgm:t>
    </dgm:pt>
    <dgm:pt modelId="{B3C5056B-68F0-4851-96EE-D0A550C7A05B}" cxnId="{215DFEDB-5266-474D-B28F-3449778B0363}" type="parTrans">
      <dgm:prSet/>
      <dgm:spPr/>
      <dgm:t>
        <a:bodyPr/>
        <a:lstStyle/>
        <a:p>
          <a:endParaRPr lang="en-US"/>
        </a:p>
      </dgm:t>
    </dgm:pt>
    <dgm:pt modelId="{D3CB401E-442A-4279-A104-D27A9CF047EC}" cxnId="{215DFEDB-5266-474D-B28F-3449778B0363}" type="sibTrans">
      <dgm:prSet/>
      <dgm:spPr/>
      <dgm:t>
        <a:bodyPr/>
        <a:lstStyle/>
        <a:p>
          <a:endParaRPr lang="en-US"/>
        </a:p>
      </dgm:t>
    </dgm:pt>
    <dgm:pt modelId="{4C4ED511-58B6-4A3E-83D9-16FBBE834532}">
      <dgm:prSet/>
      <dgm:spPr/>
      <dgm:t>
        <a:bodyPr/>
        <a:lstStyle/>
        <a:p>
          <a:r>
            <a:rPr lang="en-US" dirty="0">
              <a:latin typeface="Comic Sans MS" panose="030F0702030302020204"/>
            </a:rPr>
            <a:t>Exploratory Data Analysis</a:t>
          </a:r>
        </a:p>
      </dgm:t>
    </dgm:pt>
    <dgm:pt modelId="{70802252-BEE6-4989-99BA-30BCF69065DE}" cxnId="{82CA2A5C-36FD-4A67-85E2-5107E384122D}" type="parTrans">
      <dgm:prSet/>
      <dgm:spPr/>
      <dgm:t>
        <a:bodyPr/>
        <a:lstStyle/>
        <a:p>
          <a:endParaRPr lang="en-US"/>
        </a:p>
      </dgm:t>
    </dgm:pt>
    <dgm:pt modelId="{D26C4C8B-9780-4C12-B223-21018D233C01}" cxnId="{82CA2A5C-36FD-4A67-85E2-5107E384122D}" type="sibTrans">
      <dgm:prSet/>
      <dgm:spPr/>
      <dgm:t>
        <a:bodyPr/>
        <a:lstStyle/>
        <a:p>
          <a:endParaRPr lang="en-US"/>
        </a:p>
      </dgm:t>
    </dgm:pt>
    <dgm:pt modelId="{226DFB0E-2D15-44BE-BC54-E90E89AD6D13}">
      <dgm:prSet/>
      <dgm:spPr/>
      <dgm:t>
        <a:bodyPr/>
        <a:lstStyle/>
        <a:p>
          <a:r>
            <a:rPr lang="en-US" dirty="0">
              <a:latin typeface="Comic Sans MS" panose="030F0702030302020204"/>
            </a:rPr>
            <a:t>Model Building</a:t>
          </a:r>
        </a:p>
      </dgm:t>
    </dgm:pt>
    <dgm:pt modelId="{48BB3625-0DBD-4C00-B4D0-CAD9B7B9F17C}" cxnId="{2A825B83-A42B-4560-9341-1BF93BA3BAEC}" type="parTrans">
      <dgm:prSet/>
      <dgm:spPr/>
      <dgm:t>
        <a:bodyPr/>
        <a:lstStyle/>
        <a:p>
          <a:endParaRPr lang="en-US"/>
        </a:p>
      </dgm:t>
    </dgm:pt>
    <dgm:pt modelId="{A6D59DE0-B147-43CD-816E-89C51EE061EF}" cxnId="{2A825B83-A42B-4560-9341-1BF93BA3BAEC}" type="sibTrans">
      <dgm:prSet/>
      <dgm:spPr/>
      <dgm:t>
        <a:bodyPr/>
        <a:lstStyle/>
        <a:p>
          <a:endParaRPr lang="en-US"/>
        </a:p>
      </dgm:t>
    </dgm:pt>
    <dgm:pt modelId="{0FFB9455-78B5-46C8-9C99-002C1B438CBD}">
      <dgm:prSet/>
      <dgm:spPr/>
      <dgm:t>
        <a:bodyPr/>
        <a:lstStyle/>
        <a:p>
          <a:r>
            <a:rPr lang="en-US" dirty="0">
              <a:latin typeface="Comic Sans MS" panose="030F0702030302020204"/>
            </a:rPr>
            <a:t>Model Deployment</a:t>
          </a:r>
        </a:p>
      </dgm:t>
    </dgm:pt>
    <dgm:pt modelId="{C39A444B-1648-4E96-9018-6548AA7FBDB5}" cxnId="{AC6B9ACD-87F4-48DA-8052-EC55582B82AA}" type="parTrans">
      <dgm:prSet/>
      <dgm:spPr/>
      <dgm:t>
        <a:bodyPr/>
        <a:lstStyle/>
        <a:p>
          <a:endParaRPr lang="en-US"/>
        </a:p>
      </dgm:t>
    </dgm:pt>
    <dgm:pt modelId="{5DBED341-62F0-40BC-84A6-CBD126E80BD4}" cxnId="{AC6B9ACD-87F4-48DA-8052-EC55582B82AA}" type="sibTrans">
      <dgm:prSet/>
      <dgm:spPr/>
      <dgm:t>
        <a:bodyPr/>
        <a:lstStyle/>
        <a:p>
          <a:endParaRPr lang="en-US"/>
        </a:p>
      </dgm:t>
    </dgm:pt>
    <dgm:pt modelId="{7FD99261-83C0-4495-88DE-4DED51168217}">
      <dgm:prSet/>
      <dgm:spPr/>
      <dgm:t>
        <a:bodyPr/>
        <a:lstStyle/>
        <a:p>
          <a:r>
            <a:rPr lang="en-US" dirty="0">
              <a:latin typeface="Comic Sans MS" panose="030F0702030302020204"/>
            </a:rPr>
            <a:t>Challenges</a:t>
          </a:r>
        </a:p>
      </dgm:t>
    </dgm:pt>
    <dgm:pt modelId="{1A4F002D-4823-4EFE-B54A-ACA4BE1C6292}" cxnId="{53E82BDA-F459-40F2-AA38-D7470D99F734}" type="parTrans">
      <dgm:prSet/>
      <dgm:spPr/>
      <dgm:t>
        <a:bodyPr/>
        <a:lstStyle/>
        <a:p>
          <a:endParaRPr lang="en-US"/>
        </a:p>
      </dgm:t>
    </dgm:pt>
    <dgm:pt modelId="{74F1B5BE-C9F4-46B6-BA43-6A9E6E7100F6}" cxnId="{53E82BDA-F459-40F2-AA38-D7470D99F734}" type="sibTrans">
      <dgm:prSet/>
      <dgm:spPr/>
      <dgm:t>
        <a:bodyPr/>
        <a:lstStyle/>
        <a:p>
          <a:endParaRPr lang="en-US"/>
        </a:p>
      </dgm:t>
    </dgm:pt>
    <dgm:pt modelId="{D65B540B-E001-45CD-A0B6-83FCFBE68C67}">
      <dgm:prSet phldr="0"/>
      <dgm:spPr/>
      <dgm:t>
        <a:bodyPr/>
        <a:lstStyle/>
        <a:p>
          <a:pPr rtl="0"/>
          <a:r>
            <a:rPr lang="en-US" dirty="0">
              <a:latin typeface="Comic Sans MS" panose="030F0702030302020204"/>
            </a:rPr>
            <a:t>Dataset Details</a:t>
          </a:r>
        </a:p>
      </dgm:t>
    </dgm:pt>
    <dgm:pt modelId="{23C3E867-4625-48F7-A679-30FB47D0539F}" cxnId="{E1D3A074-15F9-4447-8616-447130996ED5}" type="parTrans">
      <dgm:prSet/>
      <dgm:spPr/>
    </dgm:pt>
    <dgm:pt modelId="{E6991402-CD47-4887-9498-B8432CFB45DC}" cxnId="{E1D3A074-15F9-4447-8616-447130996ED5}" type="sibTrans">
      <dgm:prSet/>
      <dgm:spPr/>
    </dgm:pt>
    <dgm:pt modelId="{91D54AD4-C49C-40F1-9135-D3595302AEC9}" type="pres">
      <dgm:prSet presAssocID="{AEFE47C6-6D2A-450E-8D2D-F3A01E9329ED}" presName="Name0" presStyleCnt="0">
        <dgm:presLayoutVars>
          <dgm:dir/>
          <dgm:resizeHandles/>
        </dgm:presLayoutVars>
      </dgm:prSet>
      <dgm:spPr/>
    </dgm:pt>
    <dgm:pt modelId="{C059D294-314A-4FFC-A4B2-10C6BAEC6A54}" type="pres">
      <dgm:prSet presAssocID="{76147AE3-0241-4836-85BB-EB9063E75219}" presName="compNode" presStyleCnt="0"/>
      <dgm:spPr/>
    </dgm:pt>
    <dgm:pt modelId="{07E13D68-E518-4194-A3DA-94FE77095371}" type="pres">
      <dgm:prSet presAssocID="{76147AE3-0241-4836-85BB-EB9063E75219}" presName="dummyConnPt" presStyleCnt="0"/>
      <dgm:spPr/>
    </dgm:pt>
    <dgm:pt modelId="{62EBB32E-72BF-4B73-9AE5-945EEC983385}" type="pres">
      <dgm:prSet presAssocID="{76147AE3-0241-4836-85BB-EB9063E75219}" presName="node" presStyleLbl="node1" presStyleIdx="0" presStyleCnt="8">
        <dgm:presLayoutVars>
          <dgm:bulletEnabled val="1"/>
        </dgm:presLayoutVars>
      </dgm:prSet>
      <dgm:spPr/>
    </dgm:pt>
    <dgm:pt modelId="{2A003421-62A5-4E39-9BD0-1DCBC04D4CA0}" type="pres">
      <dgm:prSet presAssocID="{7BDDC505-DCB8-4DC3-AD39-4195BD369156}" presName="sibTrans" presStyleLbl="bgSibTrans2D1" presStyleIdx="0" presStyleCnt="7"/>
      <dgm:spPr/>
    </dgm:pt>
    <dgm:pt modelId="{32A12334-FF34-429A-B1E9-ACF2A050E1E7}" type="pres">
      <dgm:prSet presAssocID="{243AA8BD-063C-4EBE-9A53-25A36E0369AC}" presName="compNode" presStyleCnt="0"/>
      <dgm:spPr/>
    </dgm:pt>
    <dgm:pt modelId="{73F10A6D-FD3B-4504-A5A6-5DC1D8AB4DD4}" type="pres">
      <dgm:prSet presAssocID="{243AA8BD-063C-4EBE-9A53-25A36E0369AC}" presName="dummyConnPt" presStyleCnt="0"/>
      <dgm:spPr/>
    </dgm:pt>
    <dgm:pt modelId="{0D6B2F32-6B3E-4E87-8A03-7E7619F822E4}" type="pres">
      <dgm:prSet presAssocID="{243AA8BD-063C-4EBE-9A53-25A36E0369AC}" presName="node" presStyleLbl="node1" presStyleIdx="1" presStyleCnt="8">
        <dgm:presLayoutVars>
          <dgm:bulletEnabled val="1"/>
        </dgm:presLayoutVars>
      </dgm:prSet>
      <dgm:spPr/>
    </dgm:pt>
    <dgm:pt modelId="{7AF9597F-CFEF-4B81-8C4D-C1C6201D407C}" type="pres">
      <dgm:prSet presAssocID="{1FA4CF60-F50D-4F62-BA40-DA02B57FC4B6}" presName="sibTrans" presStyleLbl="bgSibTrans2D1" presStyleIdx="1" presStyleCnt="7"/>
      <dgm:spPr/>
    </dgm:pt>
    <dgm:pt modelId="{13C72667-863A-455F-BA1E-07CC1DC14069}" type="pres">
      <dgm:prSet presAssocID="{28E21B80-379D-4B44-81F6-8B9E545C1904}" presName="compNode" presStyleCnt="0"/>
      <dgm:spPr/>
    </dgm:pt>
    <dgm:pt modelId="{448531A8-4C91-48D3-ACE4-6D24F44A126B}" type="pres">
      <dgm:prSet presAssocID="{28E21B80-379D-4B44-81F6-8B9E545C1904}" presName="dummyConnPt" presStyleCnt="0"/>
      <dgm:spPr/>
    </dgm:pt>
    <dgm:pt modelId="{EEF60BB6-E462-46FD-974D-EE2E19439343}" type="pres">
      <dgm:prSet presAssocID="{28E21B80-379D-4B44-81F6-8B9E545C1904}" presName="node" presStyleLbl="node1" presStyleIdx="2" presStyleCnt="8">
        <dgm:presLayoutVars>
          <dgm:bulletEnabled val="1"/>
        </dgm:presLayoutVars>
      </dgm:prSet>
      <dgm:spPr/>
    </dgm:pt>
    <dgm:pt modelId="{408953F7-7F0F-462F-8328-B9D8CC12D78C}" type="pres">
      <dgm:prSet presAssocID="{D3CB401E-442A-4279-A104-D27A9CF047EC}" presName="sibTrans" presStyleLbl="bgSibTrans2D1" presStyleIdx="2" presStyleCnt="7"/>
      <dgm:spPr/>
    </dgm:pt>
    <dgm:pt modelId="{4013037C-2E16-4B05-ADF5-BA23F4DF0801}" type="pres">
      <dgm:prSet presAssocID="{D65B540B-E001-45CD-A0B6-83FCFBE68C67}" presName="compNode" presStyleCnt="0"/>
      <dgm:spPr/>
    </dgm:pt>
    <dgm:pt modelId="{E7834F11-E57A-426F-A27E-7841054D2647}" type="pres">
      <dgm:prSet presAssocID="{D65B540B-E001-45CD-A0B6-83FCFBE68C67}" presName="dummyConnPt" presStyleCnt="0"/>
      <dgm:spPr/>
    </dgm:pt>
    <dgm:pt modelId="{2738A05F-2EEF-4C3E-A37E-E77D25C32D82}" type="pres">
      <dgm:prSet presAssocID="{D65B540B-E001-45CD-A0B6-83FCFBE68C67}" presName="node" presStyleLbl="node1" presStyleIdx="3" presStyleCnt="8">
        <dgm:presLayoutVars>
          <dgm:bulletEnabled val="1"/>
        </dgm:presLayoutVars>
      </dgm:prSet>
      <dgm:spPr/>
    </dgm:pt>
    <dgm:pt modelId="{D879F34D-E5DD-45B8-A7C7-011154CBBA7F}" type="pres">
      <dgm:prSet presAssocID="{E6991402-CD47-4887-9498-B8432CFB45DC}" presName="sibTrans" presStyleLbl="bgSibTrans2D1" presStyleIdx="3" presStyleCnt="7"/>
      <dgm:spPr/>
    </dgm:pt>
    <dgm:pt modelId="{C986769F-87A4-425E-8E25-A00F07ECF392}" type="pres">
      <dgm:prSet presAssocID="{4C4ED511-58B6-4A3E-83D9-16FBBE834532}" presName="compNode" presStyleCnt="0"/>
      <dgm:spPr/>
    </dgm:pt>
    <dgm:pt modelId="{3B67E792-D8D3-4EA8-A06E-3319A2D3C914}" type="pres">
      <dgm:prSet presAssocID="{4C4ED511-58B6-4A3E-83D9-16FBBE834532}" presName="dummyConnPt" presStyleCnt="0"/>
      <dgm:spPr/>
    </dgm:pt>
    <dgm:pt modelId="{2E148128-A312-4DBC-9B36-17F318CE64E9}" type="pres">
      <dgm:prSet presAssocID="{4C4ED511-58B6-4A3E-83D9-16FBBE834532}" presName="node" presStyleLbl="node1" presStyleIdx="4" presStyleCnt="8">
        <dgm:presLayoutVars>
          <dgm:bulletEnabled val="1"/>
        </dgm:presLayoutVars>
      </dgm:prSet>
      <dgm:spPr/>
    </dgm:pt>
    <dgm:pt modelId="{DEEB096C-88AC-462C-AA0D-1FC52CC2D921}" type="pres">
      <dgm:prSet presAssocID="{D26C4C8B-9780-4C12-B223-21018D233C01}" presName="sibTrans" presStyleLbl="bgSibTrans2D1" presStyleIdx="4" presStyleCnt="7"/>
      <dgm:spPr/>
    </dgm:pt>
    <dgm:pt modelId="{CA2973D3-C83B-41FB-8BE8-E5AE6AF46F16}" type="pres">
      <dgm:prSet presAssocID="{226DFB0E-2D15-44BE-BC54-E90E89AD6D13}" presName="compNode" presStyleCnt="0"/>
      <dgm:spPr/>
    </dgm:pt>
    <dgm:pt modelId="{49E4788A-2E01-47E7-A8BE-65C150AA8B0B}" type="pres">
      <dgm:prSet presAssocID="{226DFB0E-2D15-44BE-BC54-E90E89AD6D13}" presName="dummyConnPt" presStyleCnt="0"/>
      <dgm:spPr/>
    </dgm:pt>
    <dgm:pt modelId="{70FC79DB-B11C-432B-9913-7C7E60BF1195}" type="pres">
      <dgm:prSet presAssocID="{226DFB0E-2D15-44BE-BC54-E90E89AD6D13}" presName="node" presStyleLbl="node1" presStyleIdx="5" presStyleCnt="8">
        <dgm:presLayoutVars>
          <dgm:bulletEnabled val="1"/>
        </dgm:presLayoutVars>
      </dgm:prSet>
      <dgm:spPr/>
    </dgm:pt>
    <dgm:pt modelId="{06C19066-4265-4DF7-A791-CE7B8C667B37}" type="pres">
      <dgm:prSet presAssocID="{A6D59DE0-B147-43CD-816E-89C51EE061EF}" presName="sibTrans" presStyleLbl="bgSibTrans2D1" presStyleIdx="5" presStyleCnt="7"/>
      <dgm:spPr/>
    </dgm:pt>
    <dgm:pt modelId="{019EC61F-BA53-41B3-A7E6-8CE27CD743E9}" type="pres">
      <dgm:prSet presAssocID="{0FFB9455-78B5-46C8-9C99-002C1B438CBD}" presName="compNode" presStyleCnt="0"/>
      <dgm:spPr/>
    </dgm:pt>
    <dgm:pt modelId="{7B6C9797-B359-49E3-9C86-F871CA69EDC6}" type="pres">
      <dgm:prSet presAssocID="{0FFB9455-78B5-46C8-9C99-002C1B438CBD}" presName="dummyConnPt" presStyleCnt="0"/>
      <dgm:spPr/>
    </dgm:pt>
    <dgm:pt modelId="{EDF604CF-FCFC-4AA4-880E-0CEE91FFF724}" type="pres">
      <dgm:prSet presAssocID="{0FFB9455-78B5-46C8-9C99-002C1B438CBD}" presName="node" presStyleLbl="node1" presStyleIdx="6" presStyleCnt="8">
        <dgm:presLayoutVars>
          <dgm:bulletEnabled val="1"/>
        </dgm:presLayoutVars>
      </dgm:prSet>
      <dgm:spPr/>
    </dgm:pt>
    <dgm:pt modelId="{434F1A6B-385C-4DDA-951F-D035DE5B03B0}" type="pres">
      <dgm:prSet presAssocID="{5DBED341-62F0-40BC-84A6-CBD126E80BD4}" presName="sibTrans" presStyleLbl="bgSibTrans2D1" presStyleIdx="6" presStyleCnt="7"/>
      <dgm:spPr/>
    </dgm:pt>
    <dgm:pt modelId="{582559A4-CAC3-4220-9BCB-146297970622}" type="pres">
      <dgm:prSet presAssocID="{7FD99261-83C0-4495-88DE-4DED51168217}" presName="compNode" presStyleCnt="0"/>
      <dgm:spPr/>
    </dgm:pt>
    <dgm:pt modelId="{193DD488-283D-4012-B618-6DC939498C15}" type="pres">
      <dgm:prSet presAssocID="{7FD99261-83C0-4495-88DE-4DED51168217}" presName="dummyConnPt" presStyleCnt="0"/>
      <dgm:spPr/>
    </dgm:pt>
    <dgm:pt modelId="{419FB3C5-962D-4A8A-B7CC-FB581F12316E}" type="pres">
      <dgm:prSet presAssocID="{7FD99261-83C0-4495-88DE-4DED51168217}" presName="node" presStyleLbl="node1" presStyleIdx="7" presStyleCnt="8">
        <dgm:presLayoutVars>
          <dgm:bulletEnabled val="1"/>
        </dgm:presLayoutVars>
      </dgm:prSet>
      <dgm:spPr/>
    </dgm:pt>
  </dgm:ptLst>
  <dgm:cxnLst>
    <dgm:cxn modelId="{3F222A0B-332B-4AB4-9D36-D56EB0E7886C}" type="presOf" srcId="{0FFB9455-78B5-46C8-9C99-002C1B438CBD}" destId="{EDF604CF-FCFC-4AA4-880E-0CEE91FFF724}" srcOrd="0" destOrd="0" presId="urn:microsoft.com/office/officeart/2005/8/layout/bProcess4"/>
    <dgm:cxn modelId="{30D45914-0154-4BD1-807C-0296E34557B5}" type="presOf" srcId="{D26C4C8B-9780-4C12-B223-21018D233C01}" destId="{DEEB096C-88AC-462C-AA0D-1FC52CC2D921}" srcOrd="0" destOrd="0" presId="urn:microsoft.com/office/officeart/2005/8/layout/bProcess4"/>
    <dgm:cxn modelId="{4BFCFF16-3082-4076-8853-93E3AA8BDF9A}" type="presOf" srcId="{5DBED341-62F0-40BC-84A6-CBD126E80BD4}" destId="{434F1A6B-385C-4DDA-951F-D035DE5B03B0}" srcOrd="0" destOrd="0" presId="urn:microsoft.com/office/officeart/2005/8/layout/bProcess4"/>
    <dgm:cxn modelId="{CA917518-0898-4F47-B4B8-2B52ABC25A7D}" srcId="{AEFE47C6-6D2A-450E-8D2D-F3A01E9329ED}" destId="{243AA8BD-063C-4EBE-9A53-25A36E0369AC}" srcOrd="1" destOrd="0" parTransId="{D83BF94F-9370-4144-8864-5699625B02AF}" sibTransId="{1FA4CF60-F50D-4F62-BA40-DA02B57FC4B6}"/>
    <dgm:cxn modelId="{EBA48B1D-3730-417F-8962-B6402FA5D746}" type="presOf" srcId="{D3CB401E-442A-4279-A104-D27A9CF047EC}" destId="{408953F7-7F0F-462F-8328-B9D8CC12D78C}" srcOrd="0" destOrd="0" presId="urn:microsoft.com/office/officeart/2005/8/layout/bProcess4"/>
    <dgm:cxn modelId="{82CA2A5C-36FD-4A67-85E2-5107E384122D}" srcId="{AEFE47C6-6D2A-450E-8D2D-F3A01E9329ED}" destId="{4C4ED511-58B6-4A3E-83D9-16FBBE834532}" srcOrd="4" destOrd="0" parTransId="{70802252-BEE6-4989-99BA-30BCF69065DE}" sibTransId="{D26C4C8B-9780-4C12-B223-21018D233C01}"/>
    <dgm:cxn modelId="{04531665-EA1A-47FF-A061-F6614F25AEA4}" type="presOf" srcId="{243AA8BD-063C-4EBE-9A53-25A36E0369AC}" destId="{0D6B2F32-6B3E-4E87-8A03-7E7619F822E4}" srcOrd="0" destOrd="0" presId="urn:microsoft.com/office/officeart/2005/8/layout/bProcess4"/>
    <dgm:cxn modelId="{2C8A0D69-2BFB-4929-AA41-B7D676CFC334}" type="presOf" srcId="{D65B540B-E001-45CD-A0B6-83FCFBE68C67}" destId="{2738A05F-2EEF-4C3E-A37E-E77D25C32D82}" srcOrd="0" destOrd="0" presId="urn:microsoft.com/office/officeart/2005/8/layout/bProcess4"/>
    <dgm:cxn modelId="{E1D3A074-15F9-4447-8616-447130996ED5}" srcId="{AEFE47C6-6D2A-450E-8D2D-F3A01E9329ED}" destId="{D65B540B-E001-45CD-A0B6-83FCFBE68C67}" srcOrd="3" destOrd="0" parTransId="{23C3E867-4625-48F7-A679-30FB47D0539F}" sibTransId="{E6991402-CD47-4887-9498-B8432CFB45DC}"/>
    <dgm:cxn modelId="{5145D175-B9F4-4824-936C-807AF08AD216}" srcId="{AEFE47C6-6D2A-450E-8D2D-F3A01E9329ED}" destId="{76147AE3-0241-4836-85BB-EB9063E75219}" srcOrd="0" destOrd="0" parTransId="{3D774CAB-0191-423E-A135-336269229EAF}" sibTransId="{7BDDC505-DCB8-4DC3-AD39-4195BD369156}"/>
    <dgm:cxn modelId="{2A825B83-A42B-4560-9341-1BF93BA3BAEC}" srcId="{AEFE47C6-6D2A-450E-8D2D-F3A01E9329ED}" destId="{226DFB0E-2D15-44BE-BC54-E90E89AD6D13}" srcOrd="5" destOrd="0" parTransId="{48BB3625-0DBD-4C00-B4D0-CAD9B7B9F17C}" sibTransId="{A6D59DE0-B147-43CD-816E-89C51EE061EF}"/>
    <dgm:cxn modelId="{4551768D-5EBE-46DE-B513-3585FD4B2F5C}" type="presOf" srcId="{AEFE47C6-6D2A-450E-8D2D-F3A01E9329ED}" destId="{91D54AD4-C49C-40F1-9135-D3595302AEC9}" srcOrd="0" destOrd="0" presId="urn:microsoft.com/office/officeart/2005/8/layout/bProcess4"/>
    <dgm:cxn modelId="{0137AE8F-53EC-4D71-983D-EEFC8D143BEF}" type="presOf" srcId="{E6991402-CD47-4887-9498-B8432CFB45DC}" destId="{D879F34D-E5DD-45B8-A7C7-011154CBBA7F}" srcOrd="0" destOrd="0" presId="urn:microsoft.com/office/officeart/2005/8/layout/bProcess4"/>
    <dgm:cxn modelId="{3FD5A0A1-8E27-4959-AC16-819A3ED6FC0C}" type="presOf" srcId="{A6D59DE0-B147-43CD-816E-89C51EE061EF}" destId="{06C19066-4265-4DF7-A791-CE7B8C667B37}" srcOrd="0" destOrd="0" presId="urn:microsoft.com/office/officeart/2005/8/layout/bProcess4"/>
    <dgm:cxn modelId="{2B60CBA2-DCEB-43C9-BB86-9B0D428296D1}" type="presOf" srcId="{7BDDC505-DCB8-4DC3-AD39-4195BD369156}" destId="{2A003421-62A5-4E39-9BD0-1DCBC04D4CA0}" srcOrd="0" destOrd="0" presId="urn:microsoft.com/office/officeart/2005/8/layout/bProcess4"/>
    <dgm:cxn modelId="{2E17BCA7-78FD-4463-8C9C-54E9AAF1B036}" type="presOf" srcId="{76147AE3-0241-4836-85BB-EB9063E75219}" destId="{62EBB32E-72BF-4B73-9AE5-945EEC983385}" srcOrd="0" destOrd="0" presId="urn:microsoft.com/office/officeart/2005/8/layout/bProcess4"/>
    <dgm:cxn modelId="{C1D2FDBA-AA2D-406D-B445-D4B1845E7113}" type="presOf" srcId="{4C4ED511-58B6-4A3E-83D9-16FBBE834532}" destId="{2E148128-A312-4DBC-9B36-17F318CE64E9}" srcOrd="0" destOrd="0" presId="urn:microsoft.com/office/officeart/2005/8/layout/bProcess4"/>
    <dgm:cxn modelId="{989B63C5-90A3-42DF-A598-7F8398E19C7D}" type="presOf" srcId="{1FA4CF60-F50D-4F62-BA40-DA02B57FC4B6}" destId="{7AF9597F-CFEF-4B81-8C4D-C1C6201D407C}" srcOrd="0" destOrd="0" presId="urn:microsoft.com/office/officeart/2005/8/layout/bProcess4"/>
    <dgm:cxn modelId="{EABF33CA-5683-40FB-B8D8-BBCFAD1F8240}" type="presOf" srcId="{7FD99261-83C0-4495-88DE-4DED51168217}" destId="{419FB3C5-962D-4A8A-B7CC-FB581F12316E}" srcOrd="0" destOrd="0" presId="urn:microsoft.com/office/officeart/2005/8/layout/bProcess4"/>
    <dgm:cxn modelId="{AC6B9ACD-87F4-48DA-8052-EC55582B82AA}" srcId="{AEFE47C6-6D2A-450E-8D2D-F3A01E9329ED}" destId="{0FFB9455-78B5-46C8-9C99-002C1B438CBD}" srcOrd="6" destOrd="0" parTransId="{C39A444B-1648-4E96-9018-6548AA7FBDB5}" sibTransId="{5DBED341-62F0-40BC-84A6-CBD126E80BD4}"/>
    <dgm:cxn modelId="{53E82BDA-F459-40F2-AA38-D7470D99F734}" srcId="{AEFE47C6-6D2A-450E-8D2D-F3A01E9329ED}" destId="{7FD99261-83C0-4495-88DE-4DED51168217}" srcOrd="7" destOrd="0" parTransId="{1A4F002D-4823-4EFE-B54A-ACA4BE1C6292}" sibTransId="{74F1B5BE-C9F4-46B6-BA43-6A9E6E7100F6}"/>
    <dgm:cxn modelId="{215DFEDB-5266-474D-B28F-3449778B0363}" srcId="{AEFE47C6-6D2A-450E-8D2D-F3A01E9329ED}" destId="{28E21B80-379D-4B44-81F6-8B9E545C1904}" srcOrd="2" destOrd="0" parTransId="{B3C5056B-68F0-4851-96EE-D0A550C7A05B}" sibTransId="{D3CB401E-442A-4279-A104-D27A9CF047EC}"/>
    <dgm:cxn modelId="{F75184F3-F1D1-46DB-98F5-8266EE2CF578}" type="presOf" srcId="{226DFB0E-2D15-44BE-BC54-E90E89AD6D13}" destId="{70FC79DB-B11C-432B-9913-7C7E60BF1195}" srcOrd="0" destOrd="0" presId="urn:microsoft.com/office/officeart/2005/8/layout/bProcess4"/>
    <dgm:cxn modelId="{70E82BF5-E235-45A1-9F02-4A65AF01E0F2}" type="presOf" srcId="{28E21B80-379D-4B44-81F6-8B9E545C1904}" destId="{EEF60BB6-E462-46FD-974D-EE2E19439343}" srcOrd="0" destOrd="0" presId="urn:microsoft.com/office/officeart/2005/8/layout/bProcess4"/>
    <dgm:cxn modelId="{419F4D3D-6CCC-4748-9B5B-5EB8FC484818}" type="presParOf" srcId="{91D54AD4-C49C-40F1-9135-D3595302AEC9}" destId="{C059D294-314A-4FFC-A4B2-10C6BAEC6A54}" srcOrd="0" destOrd="0" presId="urn:microsoft.com/office/officeart/2005/8/layout/bProcess4"/>
    <dgm:cxn modelId="{FFF90581-2648-4037-ACE5-2C9016327FBD}" type="presParOf" srcId="{C059D294-314A-4FFC-A4B2-10C6BAEC6A54}" destId="{07E13D68-E518-4194-A3DA-94FE77095371}" srcOrd="0" destOrd="0" presId="urn:microsoft.com/office/officeart/2005/8/layout/bProcess4"/>
    <dgm:cxn modelId="{EC258382-BFC1-45B6-9440-D96478F33902}" type="presParOf" srcId="{C059D294-314A-4FFC-A4B2-10C6BAEC6A54}" destId="{62EBB32E-72BF-4B73-9AE5-945EEC983385}" srcOrd="1" destOrd="0" presId="urn:microsoft.com/office/officeart/2005/8/layout/bProcess4"/>
    <dgm:cxn modelId="{810C7C37-4BEE-4985-8CC0-11755099FBAB}" type="presParOf" srcId="{91D54AD4-C49C-40F1-9135-D3595302AEC9}" destId="{2A003421-62A5-4E39-9BD0-1DCBC04D4CA0}" srcOrd="1" destOrd="0" presId="urn:microsoft.com/office/officeart/2005/8/layout/bProcess4"/>
    <dgm:cxn modelId="{45DB9977-B330-4930-AC20-507B474AF886}" type="presParOf" srcId="{91D54AD4-C49C-40F1-9135-D3595302AEC9}" destId="{32A12334-FF34-429A-B1E9-ACF2A050E1E7}" srcOrd="2" destOrd="0" presId="urn:microsoft.com/office/officeart/2005/8/layout/bProcess4"/>
    <dgm:cxn modelId="{C232C40C-BB39-4427-8F5A-208CE46D4A30}" type="presParOf" srcId="{32A12334-FF34-429A-B1E9-ACF2A050E1E7}" destId="{73F10A6D-FD3B-4504-A5A6-5DC1D8AB4DD4}" srcOrd="0" destOrd="0" presId="urn:microsoft.com/office/officeart/2005/8/layout/bProcess4"/>
    <dgm:cxn modelId="{68FD4EEB-F54E-4C43-B4E4-4B4D69728289}" type="presParOf" srcId="{32A12334-FF34-429A-B1E9-ACF2A050E1E7}" destId="{0D6B2F32-6B3E-4E87-8A03-7E7619F822E4}" srcOrd="1" destOrd="0" presId="urn:microsoft.com/office/officeart/2005/8/layout/bProcess4"/>
    <dgm:cxn modelId="{9EAD6030-44A4-49F6-8F65-314FA6E70465}" type="presParOf" srcId="{91D54AD4-C49C-40F1-9135-D3595302AEC9}" destId="{7AF9597F-CFEF-4B81-8C4D-C1C6201D407C}" srcOrd="3" destOrd="0" presId="urn:microsoft.com/office/officeart/2005/8/layout/bProcess4"/>
    <dgm:cxn modelId="{41BC5E42-1E10-40A7-8B04-9034E947468C}" type="presParOf" srcId="{91D54AD4-C49C-40F1-9135-D3595302AEC9}" destId="{13C72667-863A-455F-BA1E-07CC1DC14069}" srcOrd="4" destOrd="0" presId="urn:microsoft.com/office/officeart/2005/8/layout/bProcess4"/>
    <dgm:cxn modelId="{62AF63F5-F8CB-4C91-8AD4-9CF05B35BE00}" type="presParOf" srcId="{13C72667-863A-455F-BA1E-07CC1DC14069}" destId="{448531A8-4C91-48D3-ACE4-6D24F44A126B}" srcOrd="0" destOrd="0" presId="urn:microsoft.com/office/officeart/2005/8/layout/bProcess4"/>
    <dgm:cxn modelId="{564B29B8-ACB0-4238-95AA-5480C2BC6798}" type="presParOf" srcId="{13C72667-863A-455F-BA1E-07CC1DC14069}" destId="{EEF60BB6-E462-46FD-974D-EE2E19439343}" srcOrd="1" destOrd="0" presId="urn:microsoft.com/office/officeart/2005/8/layout/bProcess4"/>
    <dgm:cxn modelId="{C418E44E-2087-41CA-8BB3-4713DC630A3B}" type="presParOf" srcId="{91D54AD4-C49C-40F1-9135-D3595302AEC9}" destId="{408953F7-7F0F-462F-8328-B9D8CC12D78C}" srcOrd="5" destOrd="0" presId="urn:microsoft.com/office/officeart/2005/8/layout/bProcess4"/>
    <dgm:cxn modelId="{DD9EE516-8CB4-46D7-92EB-0FE9BB737A6F}" type="presParOf" srcId="{91D54AD4-C49C-40F1-9135-D3595302AEC9}" destId="{4013037C-2E16-4B05-ADF5-BA23F4DF0801}" srcOrd="6" destOrd="0" presId="urn:microsoft.com/office/officeart/2005/8/layout/bProcess4"/>
    <dgm:cxn modelId="{9C8D9325-A171-4503-855C-32C109F67A06}" type="presParOf" srcId="{4013037C-2E16-4B05-ADF5-BA23F4DF0801}" destId="{E7834F11-E57A-426F-A27E-7841054D2647}" srcOrd="0" destOrd="0" presId="urn:microsoft.com/office/officeart/2005/8/layout/bProcess4"/>
    <dgm:cxn modelId="{3AC1E080-BAA6-4F07-AB1D-75F1AA44D0A5}" type="presParOf" srcId="{4013037C-2E16-4B05-ADF5-BA23F4DF0801}" destId="{2738A05F-2EEF-4C3E-A37E-E77D25C32D82}" srcOrd="1" destOrd="0" presId="urn:microsoft.com/office/officeart/2005/8/layout/bProcess4"/>
    <dgm:cxn modelId="{F9F7B85D-9B10-4AA8-94E3-29562BC5076C}" type="presParOf" srcId="{91D54AD4-C49C-40F1-9135-D3595302AEC9}" destId="{D879F34D-E5DD-45B8-A7C7-011154CBBA7F}" srcOrd="7" destOrd="0" presId="urn:microsoft.com/office/officeart/2005/8/layout/bProcess4"/>
    <dgm:cxn modelId="{23EC50CF-0EF4-45E2-8E7D-8B055FEB6A59}" type="presParOf" srcId="{91D54AD4-C49C-40F1-9135-D3595302AEC9}" destId="{C986769F-87A4-425E-8E25-A00F07ECF392}" srcOrd="8" destOrd="0" presId="urn:microsoft.com/office/officeart/2005/8/layout/bProcess4"/>
    <dgm:cxn modelId="{985AFB9E-2986-4CDF-A409-D811D9846015}" type="presParOf" srcId="{C986769F-87A4-425E-8E25-A00F07ECF392}" destId="{3B67E792-D8D3-4EA8-A06E-3319A2D3C914}" srcOrd="0" destOrd="0" presId="urn:microsoft.com/office/officeart/2005/8/layout/bProcess4"/>
    <dgm:cxn modelId="{C6EDA7DA-B4E0-4597-9499-5D5753A90614}" type="presParOf" srcId="{C986769F-87A4-425E-8E25-A00F07ECF392}" destId="{2E148128-A312-4DBC-9B36-17F318CE64E9}" srcOrd="1" destOrd="0" presId="urn:microsoft.com/office/officeart/2005/8/layout/bProcess4"/>
    <dgm:cxn modelId="{95C64137-AECB-4F4B-9589-C48B09E58A65}" type="presParOf" srcId="{91D54AD4-C49C-40F1-9135-D3595302AEC9}" destId="{DEEB096C-88AC-462C-AA0D-1FC52CC2D921}" srcOrd="9" destOrd="0" presId="urn:microsoft.com/office/officeart/2005/8/layout/bProcess4"/>
    <dgm:cxn modelId="{D998EBEB-1E5A-4958-82F7-9BBAA09C8216}" type="presParOf" srcId="{91D54AD4-C49C-40F1-9135-D3595302AEC9}" destId="{CA2973D3-C83B-41FB-8BE8-E5AE6AF46F16}" srcOrd="10" destOrd="0" presId="urn:microsoft.com/office/officeart/2005/8/layout/bProcess4"/>
    <dgm:cxn modelId="{6585E72B-BF2D-459F-8577-6DF11677D9BC}" type="presParOf" srcId="{CA2973D3-C83B-41FB-8BE8-E5AE6AF46F16}" destId="{49E4788A-2E01-47E7-A8BE-65C150AA8B0B}" srcOrd="0" destOrd="0" presId="urn:microsoft.com/office/officeart/2005/8/layout/bProcess4"/>
    <dgm:cxn modelId="{7CAC33A2-5848-4FE5-8F91-45C8DA3E3A88}" type="presParOf" srcId="{CA2973D3-C83B-41FB-8BE8-E5AE6AF46F16}" destId="{70FC79DB-B11C-432B-9913-7C7E60BF1195}" srcOrd="1" destOrd="0" presId="urn:microsoft.com/office/officeart/2005/8/layout/bProcess4"/>
    <dgm:cxn modelId="{7D21765B-5AD4-4057-BAC6-AE24B08CB020}" type="presParOf" srcId="{91D54AD4-C49C-40F1-9135-D3595302AEC9}" destId="{06C19066-4265-4DF7-A791-CE7B8C667B37}" srcOrd="11" destOrd="0" presId="urn:microsoft.com/office/officeart/2005/8/layout/bProcess4"/>
    <dgm:cxn modelId="{01386E71-4EF7-4E25-B129-250FDE25E548}" type="presParOf" srcId="{91D54AD4-C49C-40F1-9135-D3595302AEC9}" destId="{019EC61F-BA53-41B3-A7E6-8CE27CD743E9}" srcOrd="12" destOrd="0" presId="urn:microsoft.com/office/officeart/2005/8/layout/bProcess4"/>
    <dgm:cxn modelId="{E137407F-2DBE-4C28-8E27-F54629386535}" type="presParOf" srcId="{019EC61F-BA53-41B3-A7E6-8CE27CD743E9}" destId="{7B6C9797-B359-49E3-9C86-F871CA69EDC6}" srcOrd="0" destOrd="0" presId="urn:microsoft.com/office/officeart/2005/8/layout/bProcess4"/>
    <dgm:cxn modelId="{DA822CC0-D1C5-4200-B128-1F1CB5124974}" type="presParOf" srcId="{019EC61F-BA53-41B3-A7E6-8CE27CD743E9}" destId="{EDF604CF-FCFC-4AA4-880E-0CEE91FFF724}" srcOrd="1" destOrd="0" presId="urn:microsoft.com/office/officeart/2005/8/layout/bProcess4"/>
    <dgm:cxn modelId="{935E856D-F8B1-462C-8C25-0AAEB3609CBA}" type="presParOf" srcId="{91D54AD4-C49C-40F1-9135-D3595302AEC9}" destId="{434F1A6B-385C-4DDA-951F-D035DE5B03B0}" srcOrd="13" destOrd="0" presId="urn:microsoft.com/office/officeart/2005/8/layout/bProcess4"/>
    <dgm:cxn modelId="{19C65ADF-BEC7-46BC-A506-C091461E5AAE}" type="presParOf" srcId="{91D54AD4-C49C-40F1-9135-D3595302AEC9}" destId="{582559A4-CAC3-4220-9BCB-146297970622}" srcOrd="14" destOrd="0" presId="urn:microsoft.com/office/officeart/2005/8/layout/bProcess4"/>
    <dgm:cxn modelId="{29EEF76D-1D9C-4401-B74D-5AA9FE9671A5}" type="presParOf" srcId="{582559A4-CAC3-4220-9BCB-146297970622}" destId="{193DD488-283D-4012-B618-6DC939498C15}" srcOrd="0" destOrd="0" presId="urn:microsoft.com/office/officeart/2005/8/layout/bProcess4"/>
    <dgm:cxn modelId="{D9EB5993-3DC7-4E09-A217-AF1AC00287A3}" type="presParOf" srcId="{582559A4-CAC3-4220-9BCB-146297970622}" destId="{419FB3C5-962D-4A8A-B7CC-FB581F12316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C1CDC3-D019-4B4B-816B-D29C5667582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F68847B-48B2-4639-95C9-323595A3EBE1}">
      <dgm:prSet phldr="0"/>
      <dgm:spPr/>
      <dgm:t>
        <a:bodyPr/>
        <a:lstStyle/>
        <a:p>
          <a:pPr rtl="0"/>
          <a:r>
            <a:rPr lang="en-US" dirty="0"/>
            <a:t>Bankruptcy prediction is a critical task for businesses, financial institutions, and investors to assess the financial health and stability of companies.</a:t>
          </a:r>
          <a:endParaRPr lang="en-US" dirty="0">
            <a:latin typeface="Comic Sans MS" panose="030F0702030302020204"/>
          </a:endParaRPr>
        </a:p>
      </dgm:t>
    </dgm:pt>
    <dgm:pt modelId="{A82D4A1F-8785-4FAC-9DEA-D671819ECA22}" cxnId="{6C992E96-C8C8-4AB4-A8A6-31B972386FDB}" type="parTrans">
      <dgm:prSet/>
      <dgm:spPr/>
      <dgm:t>
        <a:bodyPr/>
        <a:lstStyle/>
        <a:p>
          <a:endParaRPr lang="en-US"/>
        </a:p>
      </dgm:t>
    </dgm:pt>
    <dgm:pt modelId="{FE992B9A-D5A7-472B-9219-39A82BE39404}" cxnId="{6C992E96-C8C8-4AB4-A8A6-31B972386FDB}" type="sibTrans">
      <dgm:prSet/>
      <dgm:spPr/>
      <dgm:t>
        <a:bodyPr/>
        <a:lstStyle/>
        <a:p>
          <a:endParaRPr lang="en-US"/>
        </a:p>
      </dgm:t>
    </dgm:pt>
    <dgm:pt modelId="{B8C6F2F5-8D86-4AED-8BDA-07EDF554431C}">
      <dgm:prSet phldr="0"/>
      <dgm:spPr/>
      <dgm:t>
        <a:bodyPr/>
        <a:lstStyle/>
        <a:p>
          <a:pPr rtl="0"/>
          <a:r>
            <a:rPr lang="en-US" dirty="0">
              <a:latin typeface="Aptos Display" panose="02110004020202020204"/>
            </a:rPr>
            <a:t> </a:t>
          </a:r>
          <a:r>
            <a:rPr lang="en-US" dirty="0"/>
            <a:t>Early identification of companies at risk of bankruptcy allows stakeholders to take preventive measures and mitigate financial losses.</a:t>
          </a:r>
          <a:endParaRPr lang="en-US" dirty="0">
            <a:latin typeface="Aptos Display" panose="02110004020202020204"/>
          </a:endParaRPr>
        </a:p>
      </dgm:t>
    </dgm:pt>
    <dgm:pt modelId="{4F85ADFD-1134-4E07-9984-01E0972C12F2}" cxnId="{486599A9-6529-496B-89ED-71B919A2B55B}" type="parTrans">
      <dgm:prSet/>
      <dgm:spPr/>
    </dgm:pt>
    <dgm:pt modelId="{51455FA1-E0D6-4244-866E-77EB1BE9366E}" cxnId="{486599A9-6529-496B-89ED-71B919A2B55B}" type="sibTrans">
      <dgm:prSet/>
      <dgm:spPr/>
    </dgm:pt>
    <dgm:pt modelId="{9841A88E-9098-49A6-BF11-8A6994A51684}">
      <dgm:prSet phldr="0"/>
      <dgm:spPr/>
      <dgm:t>
        <a:bodyPr/>
        <a:lstStyle/>
        <a:p>
          <a:pPr rtl="0"/>
          <a:r>
            <a:rPr lang="en-US" dirty="0"/>
            <a:t> The goal is to build a robust prediction system that helps classify companies as either "bankruptcy" or "non-bankruptcy" based on these variables.</a:t>
          </a:r>
          <a:endParaRPr lang="en-US" dirty="0">
            <a:latin typeface="Comic Sans MS" panose="030F0702030302020204"/>
          </a:endParaRPr>
        </a:p>
      </dgm:t>
    </dgm:pt>
    <dgm:pt modelId="{9F614E74-1DCB-4C6D-977C-51DBF14BBEA1}" cxnId="{24202FE8-1D73-47BA-89BE-752C6FBA52BE}" type="parTrans">
      <dgm:prSet/>
      <dgm:spPr/>
    </dgm:pt>
    <dgm:pt modelId="{1C2C663A-61C2-4119-943A-4559B4D9CED9}" cxnId="{24202FE8-1D73-47BA-89BE-752C6FBA52BE}" type="sibTrans">
      <dgm:prSet/>
      <dgm:spPr/>
    </dgm:pt>
    <dgm:pt modelId="{A7E7FA96-671C-4A77-AC19-279ADC852BE5}" type="pres">
      <dgm:prSet presAssocID="{A5C1CDC3-D019-4B4B-816B-D29C566758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6D5C8D-CEDE-4C8E-8A0A-C277A372E84E}" type="pres">
      <dgm:prSet presAssocID="{AF68847B-48B2-4639-95C9-323595A3EBE1}" presName="hierRoot1" presStyleCnt="0"/>
      <dgm:spPr/>
    </dgm:pt>
    <dgm:pt modelId="{7D92B5A3-47B6-474F-93A2-6E931A9D6FA4}" type="pres">
      <dgm:prSet presAssocID="{AF68847B-48B2-4639-95C9-323595A3EBE1}" presName="composite" presStyleCnt="0"/>
      <dgm:spPr/>
    </dgm:pt>
    <dgm:pt modelId="{BE67AD0F-84CB-4F3E-AA31-D75520A5B7DA}" type="pres">
      <dgm:prSet presAssocID="{AF68847B-48B2-4639-95C9-323595A3EBE1}" presName="background" presStyleLbl="node0" presStyleIdx="0" presStyleCnt="3"/>
      <dgm:spPr/>
    </dgm:pt>
    <dgm:pt modelId="{AA0A5906-1504-4535-A087-BEFE119717A7}" type="pres">
      <dgm:prSet presAssocID="{AF68847B-48B2-4639-95C9-323595A3EBE1}" presName="text" presStyleLbl="fgAcc0" presStyleIdx="0" presStyleCnt="3">
        <dgm:presLayoutVars>
          <dgm:chPref val="3"/>
        </dgm:presLayoutVars>
      </dgm:prSet>
      <dgm:spPr/>
    </dgm:pt>
    <dgm:pt modelId="{328A9A39-1E3C-4954-8B7D-F5C20B839AF3}" type="pres">
      <dgm:prSet presAssocID="{AF68847B-48B2-4639-95C9-323595A3EBE1}" presName="hierChild2" presStyleCnt="0"/>
      <dgm:spPr/>
    </dgm:pt>
    <dgm:pt modelId="{8F79C530-41D0-4FEB-9B82-66A8A7929002}" type="pres">
      <dgm:prSet presAssocID="{B8C6F2F5-8D86-4AED-8BDA-07EDF554431C}" presName="hierRoot1" presStyleCnt="0"/>
      <dgm:spPr/>
    </dgm:pt>
    <dgm:pt modelId="{02ED4E80-D91E-457C-9501-961D6FCC68E6}" type="pres">
      <dgm:prSet presAssocID="{B8C6F2F5-8D86-4AED-8BDA-07EDF554431C}" presName="composite" presStyleCnt="0"/>
      <dgm:spPr/>
    </dgm:pt>
    <dgm:pt modelId="{52D30DAF-B8BC-4682-86BD-67DD0B1B994F}" type="pres">
      <dgm:prSet presAssocID="{B8C6F2F5-8D86-4AED-8BDA-07EDF554431C}" presName="background" presStyleLbl="node0" presStyleIdx="1" presStyleCnt="3"/>
      <dgm:spPr/>
    </dgm:pt>
    <dgm:pt modelId="{2E874A7A-AEE5-483B-ACC4-E374C3CE5A59}" type="pres">
      <dgm:prSet presAssocID="{B8C6F2F5-8D86-4AED-8BDA-07EDF554431C}" presName="text" presStyleLbl="fgAcc0" presStyleIdx="1" presStyleCnt="3">
        <dgm:presLayoutVars>
          <dgm:chPref val="3"/>
        </dgm:presLayoutVars>
      </dgm:prSet>
      <dgm:spPr/>
    </dgm:pt>
    <dgm:pt modelId="{C52DFABF-78D6-43DB-84D1-870A2D4CC458}" type="pres">
      <dgm:prSet presAssocID="{B8C6F2F5-8D86-4AED-8BDA-07EDF554431C}" presName="hierChild2" presStyleCnt="0"/>
      <dgm:spPr/>
    </dgm:pt>
    <dgm:pt modelId="{8A55953C-AAC7-4B3A-A0F6-CC1802000616}" type="pres">
      <dgm:prSet presAssocID="{9841A88E-9098-49A6-BF11-8A6994A51684}" presName="hierRoot1" presStyleCnt="0"/>
      <dgm:spPr/>
    </dgm:pt>
    <dgm:pt modelId="{8D7F3A94-9FB8-4248-9D37-3A83F706D0FE}" type="pres">
      <dgm:prSet presAssocID="{9841A88E-9098-49A6-BF11-8A6994A51684}" presName="composite" presStyleCnt="0"/>
      <dgm:spPr/>
    </dgm:pt>
    <dgm:pt modelId="{BE825D73-3BDF-42CF-BDFB-EC52857B59B6}" type="pres">
      <dgm:prSet presAssocID="{9841A88E-9098-49A6-BF11-8A6994A51684}" presName="background" presStyleLbl="node0" presStyleIdx="2" presStyleCnt="3"/>
      <dgm:spPr/>
    </dgm:pt>
    <dgm:pt modelId="{5001DD50-6EDA-4C94-AE2A-217C35A74BC1}" type="pres">
      <dgm:prSet presAssocID="{9841A88E-9098-49A6-BF11-8A6994A51684}" presName="text" presStyleLbl="fgAcc0" presStyleIdx="2" presStyleCnt="3">
        <dgm:presLayoutVars>
          <dgm:chPref val="3"/>
        </dgm:presLayoutVars>
      </dgm:prSet>
      <dgm:spPr/>
    </dgm:pt>
    <dgm:pt modelId="{D36591B9-1DB8-430B-B5A2-D1CE85AE98CA}" type="pres">
      <dgm:prSet presAssocID="{9841A88E-9098-49A6-BF11-8A6994A51684}" presName="hierChild2" presStyleCnt="0"/>
      <dgm:spPr/>
    </dgm:pt>
  </dgm:ptLst>
  <dgm:cxnLst>
    <dgm:cxn modelId="{6C992E96-C8C8-4AB4-A8A6-31B972386FDB}" srcId="{A5C1CDC3-D019-4B4B-816B-D29C5667582E}" destId="{AF68847B-48B2-4639-95C9-323595A3EBE1}" srcOrd="0" destOrd="0" parTransId="{A82D4A1F-8785-4FAC-9DEA-D671819ECA22}" sibTransId="{FE992B9A-D5A7-472B-9219-39A82BE39404}"/>
    <dgm:cxn modelId="{486599A9-6529-496B-89ED-71B919A2B55B}" srcId="{A5C1CDC3-D019-4B4B-816B-D29C5667582E}" destId="{B8C6F2F5-8D86-4AED-8BDA-07EDF554431C}" srcOrd="1" destOrd="0" parTransId="{4F85ADFD-1134-4E07-9984-01E0972C12F2}" sibTransId="{51455FA1-E0D6-4244-866E-77EB1BE9366E}"/>
    <dgm:cxn modelId="{FB657FB7-779E-47C4-BF9F-0BE37D10C7AD}" type="presOf" srcId="{B8C6F2F5-8D86-4AED-8BDA-07EDF554431C}" destId="{2E874A7A-AEE5-483B-ACC4-E374C3CE5A59}" srcOrd="0" destOrd="0" presId="urn:microsoft.com/office/officeart/2005/8/layout/hierarchy1"/>
    <dgm:cxn modelId="{9AFB6CDA-3DAA-44B6-851F-5542971A6C73}" type="presOf" srcId="{9841A88E-9098-49A6-BF11-8A6994A51684}" destId="{5001DD50-6EDA-4C94-AE2A-217C35A74BC1}" srcOrd="0" destOrd="0" presId="urn:microsoft.com/office/officeart/2005/8/layout/hierarchy1"/>
    <dgm:cxn modelId="{24202FE8-1D73-47BA-89BE-752C6FBA52BE}" srcId="{A5C1CDC3-D019-4B4B-816B-D29C5667582E}" destId="{9841A88E-9098-49A6-BF11-8A6994A51684}" srcOrd="2" destOrd="0" parTransId="{9F614E74-1DCB-4C6D-977C-51DBF14BBEA1}" sibTransId="{1C2C663A-61C2-4119-943A-4559B4D9CED9}"/>
    <dgm:cxn modelId="{DF1E7FF1-435E-4A65-8C49-B5A526785391}" type="presOf" srcId="{A5C1CDC3-D019-4B4B-816B-D29C5667582E}" destId="{A7E7FA96-671C-4A77-AC19-279ADC852BE5}" srcOrd="0" destOrd="0" presId="urn:microsoft.com/office/officeart/2005/8/layout/hierarchy1"/>
    <dgm:cxn modelId="{557088F1-155E-4F79-A42D-59AA3F0B2BB2}" type="presOf" srcId="{AF68847B-48B2-4639-95C9-323595A3EBE1}" destId="{AA0A5906-1504-4535-A087-BEFE119717A7}" srcOrd="0" destOrd="0" presId="urn:microsoft.com/office/officeart/2005/8/layout/hierarchy1"/>
    <dgm:cxn modelId="{D969F514-2319-4D09-B170-FA732731AE18}" type="presParOf" srcId="{A7E7FA96-671C-4A77-AC19-279ADC852BE5}" destId="{276D5C8D-CEDE-4C8E-8A0A-C277A372E84E}" srcOrd="0" destOrd="0" presId="urn:microsoft.com/office/officeart/2005/8/layout/hierarchy1"/>
    <dgm:cxn modelId="{DFEC99DD-2392-4DDE-AC3B-714B56DE73B8}" type="presParOf" srcId="{276D5C8D-CEDE-4C8E-8A0A-C277A372E84E}" destId="{7D92B5A3-47B6-474F-93A2-6E931A9D6FA4}" srcOrd="0" destOrd="0" presId="urn:microsoft.com/office/officeart/2005/8/layout/hierarchy1"/>
    <dgm:cxn modelId="{A41D4614-1A76-4829-A5BA-3541BCC02C34}" type="presParOf" srcId="{7D92B5A3-47B6-474F-93A2-6E931A9D6FA4}" destId="{BE67AD0F-84CB-4F3E-AA31-D75520A5B7DA}" srcOrd="0" destOrd="0" presId="urn:microsoft.com/office/officeart/2005/8/layout/hierarchy1"/>
    <dgm:cxn modelId="{CD7BB0B3-5B3E-4E31-8149-C67B7F913C27}" type="presParOf" srcId="{7D92B5A3-47B6-474F-93A2-6E931A9D6FA4}" destId="{AA0A5906-1504-4535-A087-BEFE119717A7}" srcOrd="1" destOrd="0" presId="urn:microsoft.com/office/officeart/2005/8/layout/hierarchy1"/>
    <dgm:cxn modelId="{024BCCE1-2EC4-42BC-8861-5FF4B30F4651}" type="presParOf" srcId="{276D5C8D-CEDE-4C8E-8A0A-C277A372E84E}" destId="{328A9A39-1E3C-4954-8B7D-F5C20B839AF3}" srcOrd="1" destOrd="0" presId="urn:microsoft.com/office/officeart/2005/8/layout/hierarchy1"/>
    <dgm:cxn modelId="{DA156881-34BC-43B7-84FA-597A32720667}" type="presParOf" srcId="{A7E7FA96-671C-4A77-AC19-279ADC852BE5}" destId="{8F79C530-41D0-4FEB-9B82-66A8A7929002}" srcOrd="1" destOrd="0" presId="urn:microsoft.com/office/officeart/2005/8/layout/hierarchy1"/>
    <dgm:cxn modelId="{43A8CD97-AF85-4EE6-B909-15788654AEDC}" type="presParOf" srcId="{8F79C530-41D0-4FEB-9B82-66A8A7929002}" destId="{02ED4E80-D91E-457C-9501-961D6FCC68E6}" srcOrd="0" destOrd="0" presId="urn:microsoft.com/office/officeart/2005/8/layout/hierarchy1"/>
    <dgm:cxn modelId="{277F4B81-BE5E-458F-9D65-0B5C6BFD020C}" type="presParOf" srcId="{02ED4E80-D91E-457C-9501-961D6FCC68E6}" destId="{52D30DAF-B8BC-4682-86BD-67DD0B1B994F}" srcOrd="0" destOrd="0" presId="urn:microsoft.com/office/officeart/2005/8/layout/hierarchy1"/>
    <dgm:cxn modelId="{8530416C-BB61-4781-9AEA-3D2678F82C16}" type="presParOf" srcId="{02ED4E80-D91E-457C-9501-961D6FCC68E6}" destId="{2E874A7A-AEE5-483B-ACC4-E374C3CE5A59}" srcOrd="1" destOrd="0" presId="urn:microsoft.com/office/officeart/2005/8/layout/hierarchy1"/>
    <dgm:cxn modelId="{6C24A2E7-609D-4D77-BF66-B84220266388}" type="presParOf" srcId="{8F79C530-41D0-4FEB-9B82-66A8A7929002}" destId="{C52DFABF-78D6-43DB-84D1-870A2D4CC458}" srcOrd="1" destOrd="0" presId="urn:microsoft.com/office/officeart/2005/8/layout/hierarchy1"/>
    <dgm:cxn modelId="{9EB348D3-4C24-4770-9A38-9B236F20C88E}" type="presParOf" srcId="{A7E7FA96-671C-4A77-AC19-279ADC852BE5}" destId="{8A55953C-AAC7-4B3A-A0F6-CC1802000616}" srcOrd="2" destOrd="0" presId="urn:microsoft.com/office/officeart/2005/8/layout/hierarchy1"/>
    <dgm:cxn modelId="{1C599923-8F91-44F1-A3A4-267B8EC6802F}" type="presParOf" srcId="{8A55953C-AAC7-4B3A-A0F6-CC1802000616}" destId="{8D7F3A94-9FB8-4248-9D37-3A83F706D0FE}" srcOrd="0" destOrd="0" presId="urn:microsoft.com/office/officeart/2005/8/layout/hierarchy1"/>
    <dgm:cxn modelId="{423EA2D7-C862-414E-A608-E6BB677D8970}" type="presParOf" srcId="{8D7F3A94-9FB8-4248-9D37-3A83F706D0FE}" destId="{BE825D73-3BDF-42CF-BDFB-EC52857B59B6}" srcOrd="0" destOrd="0" presId="urn:microsoft.com/office/officeart/2005/8/layout/hierarchy1"/>
    <dgm:cxn modelId="{BCC5BE5E-14C5-46DE-BDEB-C2A72747FAC7}" type="presParOf" srcId="{8D7F3A94-9FB8-4248-9D37-3A83F706D0FE}" destId="{5001DD50-6EDA-4C94-AE2A-217C35A74BC1}" srcOrd="1" destOrd="0" presId="urn:microsoft.com/office/officeart/2005/8/layout/hierarchy1"/>
    <dgm:cxn modelId="{DF222EBC-2726-4BE8-914C-93F6082E4B42}" type="presParOf" srcId="{8A55953C-AAC7-4B3A-A0F6-CC1802000616}" destId="{D36591B9-1DB8-430B-B5A2-D1CE85AE98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AE2C2D-0162-4D54-89E2-A9C6B5846B6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C8A954-15EE-4DD3-BA64-EE42BD96F7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ability to predict corporate bankruptcy is crucial in today's volatile economic environment.</a:t>
          </a:r>
        </a:p>
      </dgm:t>
    </dgm:pt>
    <dgm:pt modelId="{1BEF79F3-2EAA-40BD-AFA1-0782FD35D452}" cxnId="{17667AFD-FB4E-4947-8A8A-B7769BD077F0}" type="parTrans">
      <dgm:prSet/>
      <dgm:spPr/>
      <dgm:t>
        <a:bodyPr/>
        <a:lstStyle/>
        <a:p>
          <a:endParaRPr lang="en-US"/>
        </a:p>
      </dgm:t>
    </dgm:pt>
    <dgm:pt modelId="{64307D3A-C2DD-4B28-A152-E6DBC4AAB255}" cxnId="{17667AFD-FB4E-4947-8A8A-B7769BD077F0}" type="sibTrans">
      <dgm:prSet/>
      <dgm:spPr/>
      <dgm:t>
        <a:bodyPr/>
        <a:lstStyle/>
        <a:p>
          <a:endParaRPr lang="en-US"/>
        </a:p>
      </dgm:t>
    </dgm:pt>
    <dgm:pt modelId="{CE601DFB-4A2B-45A5-9B06-64287DFC6D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target variable for this model is whether a company is at risk of bankruptcy. </a:t>
          </a:r>
        </a:p>
      </dgm:t>
    </dgm:pt>
    <dgm:pt modelId="{89081502-1778-4B20-A4F0-DE96F690038D}" cxnId="{598EF62F-18F5-4CBB-BFF0-AA95A2B160A8}" type="parTrans">
      <dgm:prSet/>
      <dgm:spPr/>
      <dgm:t>
        <a:bodyPr/>
        <a:lstStyle/>
        <a:p>
          <a:endParaRPr lang="en-US"/>
        </a:p>
      </dgm:t>
    </dgm:pt>
    <dgm:pt modelId="{4B5DB954-3C68-496E-BBFD-693CAC9BAF1E}" cxnId="{598EF62F-18F5-4CBB-BFF0-AA95A2B160A8}" type="sibTrans">
      <dgm:prSet/>
      <dgm:spPr/>
      <dgm:t>
        <a:bodyPr/>
        <a:lstStyle/>
        <a:p>
          <a:endParaRPr lang="en-US"/>
        </a:p>
      </dgm:t>
    </dgm:pt>
    <dgm:pt modelId="{9073DE02-211F-483E-BA1C-E40F341315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Recommendation systems are used to predict the preferences or ratings that users would give to an item. </a:t>
          </a:r>
        </a:p>
      </dgm:t>
    </dgm:pt>
    <dgm:pt modelId="{0EDE5126-963A-4B62-B878-447A10663286}" cxnId="{AD46DD65-1CA2-46D4-92BB-73C8B22B4EFD}" type="parTrans">
      <dgm:prSet/>
      <dgm:spPr/>
      <dgm:t>
        <a:bodyPr/>
        <a:lstStyle/>
        <a:p>
          <a:endParaRPr lang="en-US"/>
        </a:p>
      </dgm:t>
    </dgm:pt>
    <dgm:pt modelId="{76ACD219-E012-485A-8EA2-6848D4C66365}" cxnId="{AD46DD65-1CA2-46D4-92BB-73C8B22B4EFD}" type="sibTrans">
      <dgm:prSet/>
      <dgm:spPr/>
      <dgm:t>
        <a:bodyPr/>
        <a:lstStyle/>
        <a:p>
          <a:endParaRPr lang="en-US"/>
        </a:p>
      </dgm:t>
    </dgm:pt>
    <dgm:pt modelId="{31E51CC0-F0AA-4790-959C-9D9D36261000}" type="pres">
      <dgm:prSet presAssocID="{72AE2C2D-0162-4D54-89E2-A9C6B5846B6B}" presName="root" presStyleCnt="0">
        <dgm:presLayoutVars>
          <dgm:dir/>
          <dgm:resizeHandles val="exact"/>
        </dgm:presLayoutVars>
      </dgm:prSet>
      <dgm:spPr/>
    </dgm:pt>
    <dgm:pt modelId="{B2808AD1-7529-4FF8-87F9-87287FB1A0A2}" type="pres">
      <dgm:prSet presAssocID="{CBC8A954-15EE-4DD3-BA64-EE42BD96F795}" presName="compNode" presStyleCnt="0"/>
      <dgm:spPr/>
    </dgm:pt>
    <dgm:pt modelId="{D95FA776-5A75-4B91-91F8-6DFEE6333BE0}" type="pres">
      <dgm:prSet presAssocID="{CBC8A954-15EE-4DD3-BA64-EE42BD96F7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B0F63C43-C193-4ED5-A550-C3BEC6C50632}" type="pres">
      <dgm:prSet presAssocID="{CBC8A954-15EE-4DD3-BA64-EE42BD96F795}" presName="spaceRect" presStyleCnt="0"/>
      <dgm:spPr/>
    </dgm:pt>
    <dgm:pt modelId="{E2832D65-7E13-4CFD-9511-A280F02FAF47}" type="pres">
      <dgm:prSet presAssocID="{CBC8A954-15EE-4DD3-BA64-EE42BD96F795}" presName="textRect" presStyleLbl="revTx" presStyleIdx="0" presStyleCnt="3">
        <dgm:presLayoutVars>
          <dgm:chMax val="1"/>
          <dgm:chPref val="1"/>
        </dgm:presLayoutVars>
      </dgm:prSet>
      <dgm:spPr/>
    </dgm:pt>
    <dgm:pt modelId="{AD882C84-2F49-403E-9FA4-4C197B56C9A9}" type="pres">
      <dgm:prSet presAssocID="{64307D3A-C2DD-4B28-A152-E6DBC4AAB255}" presName="sibTrans" presStyleCnt="0"/>
      <dgm:spPr/>
    </dgm:pt>
    <dgm:pt modelId="{6A4D065B-AA2D-4127-9FD1-8F394CA5BFEC}" type="pres">
      <dgm:prSet presAssocID="{CE601DFB-4A2B-45A5-9B06-64287DFC6DB4}" presName="compNode" presStyleCnt="0"/>
      <dgm:spPr/>
    </dgm:pt>
    <dgm:pt modelId="{A7320AA5-602B-43CA-8790-5F9D1BEA3752}" type="pres">
      <dgm:prSet presAssocID="{CE601DFB-4A2B-45A5-9B06-64287DFC6D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C994F761-7C53-4BC5-A89E-4D3EC7DF99C0}" type="pres">
      <dgm:prSet presAssocID="{CE601DFB-4A2B-45A5-9B06-64287DFC6DB4}" presName="spaceRect" presStyleCnt="0"/>
      <dgm:spPr/>
    </dgm:pt>
    <dgm:pt modelId="{857C7037-1FDA-49F3-8579-E810A91C41AD}" type="pres">
      <dgm:prSet presAssocID="{CE601DFB-4A2B-45A5-9B06-64287DFC6DB4}" presName="textRect" presStyleLbl="revTx" presStyleIdx="1" presStyleCnt="3">
        <dgm:presLayoutVars>
          <dgm:chMax val="1"/>
          <dgm:chPref val="1"/>
        </dgm:presLayoutVars>
      </dgm:prSet>
      <dgm:spPr/>
    </dgm:pt>
    <dgm:pt modelId="{7DCD6695-15A3-49A4-B5A1-E727393CB83E}" type="pres">
      <dgm:prSet presAssocID="{4B5DB954-3C68-496E-BBFD-693CAC9BAF1E}" presName="sibTrans" presStyleCnt="0"/>
      <dgm:spPr/>
    </dgm:pt>
    <dgm:pt modelId="{F6C20F0A-0CD8-4615-9C9E-52A7583BBA00}" type="pres">
      <dgm:prSet presAssocID="{9073DE02-211F-483E-BA1C-E40F3413151D}" presName="compNode" presStyleCnt="0"/>
      <dgm:spPr/>
    </dgm:pt>
    <dgm:pt modelId="{22400F8D-8589-493C-B42E-B8050C42E5D0}" type="pres">
      <dgm:prSet presAssocID="{9073DE02-211F-483E-BA1C-E40F341315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F34B7C11-B847-452B-9366-18339C2D3566}" type="pres">
      <dgm:prSet presAssocID="{9073DE02-211F-483E-BA1C-E40F3413151D}" presName="spaceRect" presStyleCnt="0"/>
      <dgm:spPr/>
    </dgm:pt>
    <dgm:pt modelId="{C11F91DA-486E-4E84-B251-89CFC521D1A8}" type="pres">
      <dgm:prSet presAssocID="{9073DE02-211F-483E-BA1C-E40F3413151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8EF62F-18F5-4CBB-BFF0-AA95A2B160A8}" srcId="{72AE2C2D-0162-4D54-89E2-A9C6B5846B6B}" destId="{CE601DFB-4A2B-45A5-9B06-64287DFC6DB4}" srcOrd="1" destOrd="0" parTransId="{89081502-1778-4B20-A4F0-DE96F690038D}" sibTransId="{4B5DB954-3C68-496E-BBFD-693CAC9BAF1E}"/>
    <dgm:cxn modelId="{AD46DD65-1CA2-46D4-92BB-73C8B22B4EFD}" srcId="{72AE2C2D-0162-4D54-89E2-A9C6B5846B6B}" destId="{9073DE02-211F-483E-BA1C-E40F3413151D}" srcOrd="2" destOrd="0" parTransId="{0EDE5126-963A-4B62-B878-447A10663286}" sibTransId="{76ACD219-E012-485A-8EA2-6848D4C66365}"/>
    <dgm:cxn modelId="{ABABF75A-2E35-4305-B818-8F0F4E201C0A}" type="presOf" srcId="{CBC8A954-15EE-4DD3-BA64-EE42BD96F795}" destId="{E2832D65-7E13-4CFD-9511-A280F02FAF47}" srcOrd="0" destOrd="0" presId="urn:microsoft.com/office/officeart/2018/2/layout/IconLabelList"/>
    <dgm:cxn modelId="{A4C8287B-C8B3-43DF-9F70-1D8FB1A96590}" type="presOf" srcId="{CE601DFB-4A2B-45A5-9B06-64287DFC6DB4}" destId="{857C7037-1FDA-49F3-8579-E810A91C41AD}" srcOrd="0" destOrd="0" presId="urn:microsoft.com/office/officeart/2018/2/layout/IconLabelList"/>
    <dgm:cxn modelId="{F88A50B4-0397-4202-958F-85658D29F3D5}" type="presOf" srcId="{72AE2C2D-0162-4D54-89E2-A9C6B5846B6B}" destId="{31E51CC0-F0AA-4790-959C-9D9D36261000}" srcOrd="0" destOrd="0" presId="urn:microsoft.com/office/officeart/2018/2/layout/IconLabelList"/>
    <dgm:cxn modelId="{137EE9E4-19AB-4B38-BEAC-B44E4477031B}" type="presOf" srcId="{9073DE02-211F-483E-BA1C-E40F3413151D}" destId="{C11F91DA-486E-4E84-B251-89CFC521D1A8}" srcOrd="0" destOrd="0" presId="urn:microsoft.com/office/officeart/2018/2/layout/IconLabelList"/>
    <dgm:cxn modelId="{17667AFD-FB4E-4947-8A8A-B7769BD077F0}" srcId="{72AE2C2D-0162-4D54-89E2-A9C6B5846B6B}" destId="{CBC8A954-15EE-4DD3-BA64-EE42BD96F795}" srcOrd="0" destOrd="0" parTransId="{1BEF79F3-2EAA-40BD-AFA1-0782FD35D452}" sibTransId="{64307D3A-C2DD-4B28-A152-E6DBC4AAB255}"/>
    <dgm:cxn modelId="{6A89E1CA-9370-4517-9B8C-FD4C0B287DAA}" type="presParOf" srcId="{31E51CC0-F0AA-4790-959C-9D9D36261000}" destId="{B2808AD1-7529-4FF8-87F9-87287FB1A0A2}" srcOrd="0" destOrd="0" presId="urn:microsoft.com/office/officeart/2018/2/layout/IconLabelList"/>
    <dgm:cxn modelId="{BE17E951-8E89-4325-BBCA-418103F6B112}" type="presParOf" srcId="{B2808AD1-7529-4FF8-87F9-87287FB1A0A2}" destId="{D95FA776-5A75-4B91-91F8-6DFEE6333BE0}" srcOrd="0" destOrd="0" presId="urn:microsoft.com/office/officeart/2018/2/layout/IconLabelList"/>
    <dgm:cxn modelId="{98DDEB7B-5773-426A-BF09-2C60C4D58E87}" type="presParOf" srcId="{B2808AD1-7529-4FF8-87F9-87287FB1A0A2}" destId="{B0F63C43-C193-4ED5-A550-C3BEC6C50632}" srcOrd="1" destOrd="0" presId="urn:microsoft.com/office/officeart/2018/2/layout/IconLabelList"/>
    <dgm:cxn modelId="{6247C0D8-5635-4187-9B78-667865D04BF8}" type="presParOf" srcId="{B2808AD1-7529-4FF8-87F9-87287FB1A0A2}" destId="{E2832D65-7E13-4CFD-9511-A280F02FAF47}" srcOrd="2" destOrd="0" presId="urn:microsoft.com/office/officeart/2018/2/layout/IconLabelList"/>
    <dgm:cxn modelId="{20E5C755-3AE6-4AFC-AC49-C064553DF217}" type="presParOf" srcId="{31E51CC0-F0AA-4790-959C-9D9D36261000}" destId="{AD882C84-2F49-403E-9FA4-4C197B56C9A9}" srcOrd="1" destOrd="0" presId="urn:microsoft.com/office/officeart/2018/2/layout/IconLabelList"/>
    <dgm:cxn modelId="{C2CA6063-CDAE-46A5-B04E-54B7E53570C2}" type="presParOf" srcId="{31E51CC0-F0AA-4790-959C-9D9D36261000}" destId="{6A4D065B-AA2D-4127-9FD1-8F394CA5BFEC}" srcOrd="2" destOrd="0" presId="urn:microsoft.com/office/officeart/2018/2/layout/IconLabelList"/>
    <dgm:cxn modelId="{1B2518A0-C1AB-489E-8BBF-EA6DA883A2F8}" type="presParOf" srcId="{6A4D065B-AA2D-4127-9FD1-8F394CA5BFEC}" destId="{A7320AA5-602B-43CA-8790-5F9D1BEA3752}" srcOrd="0" destOrd="0" presId="urn:microsoft.com/office/officeart/2018/2/layout/IconLabelList"/>
    <dgm:cxn modelId="{F8EC43B3-76E4-4B3B-B0C6-BA8A7AE958AD}" type="presParOf" srcId="{6A4D065B-AA2D-4127-9FD1-8F394CA5BFEC}" destId="{C994F761-7C53-4BC5-A89E-4D3EC7DF99C0}" srcOrd="1" destOrd="0" presId="urn:microsoft.com/office/officeart/2018/2/layout/IconLabelList"/>
    <dgm:cxn modelId="{4D829040-0775-4E9A-B93F-D0B0AC2F20EE}" type="presParOf" srcId="{6A4D065B-AA2D-4127-9FD1-8F394CA5BFEC}" destId="{857C7037-1FDA-49F3-8579-E810A91C41AD}" srcOrd="2" destOrd="0" presId="urn:microsoft.com/office/officeart/2018/2/layout/IconLabelList"/>
    <dgm:cxn modelId="{AEBE2E85-85D0-4FAE-B8BC-8D466016CC9C}" type="presParOf" srcId="{31E51CC0-F0AA-4790-959C-9D9D36261000}" destId="{7DCD6695-15A3-49A4-B5A1-E727393CB83E}" srcOrd="3" destOrd="0" presId="urn:microsoft.com/office/officeart/2018/2/layout/IconLabelList"/>
    <dgm:cxn modelId="{6374CF66-1DE3-4590-BD64-D2111F470B6B}" type="presParOf" srcId="{31E51CC0-F0AA-4790-959C-9D9D36261000}" destId="{F6C20F0A-0CD8-4615-9C9E-52A7583BBA00}" srcOrd="4" destOrd="0" presId="urn:microsoft.com/office/officeart/2018/2/layout/IconLabelList"/>
    <dgm:cxn modelId="{CD23AE9C-1BB3-455A-8084-D55A70D71A1D}" type="presParOf" srcId="{F6C20F0A-0CD8-4615-9C9E-52A7583BBA00}" destId="{22400F8D-8589-493C-B42E-B8050C42E5D0}" srcOrd="0" destOrd="0" presId="urn:microsoft.com/office/officeart/2018/2/layout/IconLabelList"/>
    <dgm:cxn modelId="{E6B2153E-B68C-40A1-A4A1-2D6F7CE518D9}" type="presParOf" srcId="{F6C20F0A-0CD8-4615-9C9E-52A7583BBA00}" destId="{F34B7C11-B847-452B-9366-18339C2D3566}" srcOrd="1" destOrd="0" presId="urn:microsoft.com/office/officeart/2018/2/layout/IconLabelList"/>
    <dgm:cxn modelId="{13394E1B-1DC5-45DB-B0D0-96B21B099231}" type="presParOf" srcId="{F6C20F0A-0CD8-4615-9C9E-52A7583BBA00}" destId="{C11F91DA-486E-4E84-B251-89CFC521D1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BF41EF-1FC1-4CDC-B9A3-8EF90C4D25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8A504E1-4F9B-4456-B784-DD9626774660}">
      <dgm:prSet/>
      <dgm:spPr/>
      <dgm:t>
        <a:bodyPr/>
        <a:lstStyle/>
        <a:p>
          <a:r>
            <a:rPr lang="en-US"/>
            <a:t>Histograms: Show the distribution of a numerical variable.</a:t>
          </a:r>
        </a:p>
      </dgm:t>
    </dgm:pt>
    <dgm:pt modelId="{5EBD9D5A-4B3D-4426-9F25-550F91C081AE}" cxnId="{B32CED35-D939-410E-B4C1-8E1F80A5DC62}" type="parTrans">
      <dgm:prSet/>
      <dgm:spPr/>
      <dgm:t>
        <a:bodyPr/>
        <a:lstStyle/>
        <a:p>
          <a:endParaRPr lang="en-US"/>
        </a:p>
      </dgm:t>
    </dgm:pt>
    <dgm:pt modelId="{18ED6782-AED9-491B-9752-EF7F22BE8155}" cxnId="{B32CED35-D939-410E-B4C1-8E1F80A5DC62}" type="sibTrans">
      <dgm:prSet/>
      <dgm:spPr/>
      <dgm:t>
        <a:bodyPr/>
        <a:lstStyle/>
        <a:p>
          <a:endParaRPr lang="en-US"/>
        </a:p>
      </dgm:t>
    </dgm:pt>
    <dgm:pt modelId="{32CA7638-B51D-48AB-8B43-394BA6D329F1}">
      <dgm:prSet/>
      <dgm:spPr/>
      <dgm:t>
        <a:bodyPr/>
        <a:lstStyle/>
        <a:p>
          <a:r>
            <a:rPr lang="en-US"/>
            <a:t>Box Plots: Detect outliers and observe the spread of the data.</a:t>
          </a:r>
        </a:p>
      </dgm:t>
    </dgm:pt>
    <dgm:pt modelId="{475B8AAA-E3B2-417F-8356-B33323000A07}" cxnId="{6DB6A744-9A7C-4B21-9E93-A78C2D4921C2}" type="parTrans">
      <dgm:prSet/>
      <dgm:spPr/>
      <dgm:t>
        <a:bodyPr/>
        <a:lstStyle/>
        <a:p>
          <a:endParaRPr lang="en-US"/>
        </a:p>
      </dgm:t>
    </dgm:pt>
    <dgm:pt modelId="{BDEE8D0E-1471-48F8-A2F6-9536678B5C94}" cxnId="{6DB6A744-9A7C-4B21-9E93-A78C2D4921C2}" type="sibTrans">
      <dgm:prSet/>
      <dgm:spPr/>
      <dgm:t>
        <a:bodyPr/>
        <a:lstStyle/>
        <a:p>
          <a:endParaRPr lang="en-US"/>
        </a:p>
      </dgm:t>
    </dgm:pt>
    <dgm:pt modelId="{862A2C9E-5A25-4933-8913-A958B2D1B332}">
      <dgm:prSet/>
      <dgm:spPr/>
      <dgm:t>
        <a:bodyPr/>
        <a:lstStyle/>
        <a:p>
          <a:r>
            <a:rPr lang="en-US"/>
            <a:t>A bar chart is a graphical representation of data where the length or height of bars represents the values of categorical data. Bar charts are useful when you want to compare different categories.</a:t>
          </a:r>
        </a:p>
      </dgm:t>
    </dgm:pt>
    <dgm:pt modelId="{E58B9785-921D-4333-9F10-45D8AFD67B12}" cxnId="{BDBFDB88-0A8B-484D-9298-D72BD23E24D1}" type="parTrans">
      <dgm:prSet/>
      <dgm:spPr/>
      <dgm:t>
        <a:bodyPr/>
        <a:lstStyle/>
        <a:p>
          <a:endParaRPr lang="en-US"/>
        </a:p>
      </dgm:t>
    </dgm:pt>
    <dgm:pt modelId="{195E813C-D6DD-428D-BBEB-3B39C18531A6}" cxnId="{BDBFDB88-0A8B-484D-9298-D72BD23E24D1}" type="sibTrans">
      <dgm:prSet/>
      <dgm:spPr/>
      <dgm:t>
        <a:bodyPr/>
        <a:lstStyle/>
        <a:p>
          <a:endParaRPr lang="en-US"/>
        </a:p>
      </dgm:t>
    </dgm:pt>
    <dgm:pt modelId="{A73DEFA2-0556-4B85-9550-3298C1722BEC}">
      <dgm:prSet phldr="0"/>
      <dgm:spPr/>
      <dgm:t>
        <a:bodyPr/>
        <a:lstStyle/>
        <a:p>
          <a:pPr rtl="0"/>
          <a:r>
            <a:rPr lang="en-US"/>
            <a:t>A density plot is a graphical representation that shows the distribution of a dataset by estimating its probability density function.</a:t>
          </a:r>
        </a:p>
      </dgm:t>
    </dgm:pt>
    <dgm:pt modelId="{8C2CA39C-D60E-4EAE-984A-8FF4842FEDB9}" cxnId="{DF451C73-07C4-442B-898A-3E18188BFC59}" type="parTrans">
      <dgm:prSet/>
      <dgm:spPr/>
    </dgm:pt>
    <dgm:pt modelId="{54C09AB5-52D4-42AF-BF50-5968DEA1E97B}" cxnId="{DF451C73-07C4-442B-898A-3E18188BFC59}" type="sibTrans">
      <dgm:prSet/>
      <dgm:spPr/>
    </dgm:pt>
    <dgm:pt modelId="{F4AF5F08-39F0-4AFF-ACD5-3656537755C8}" type="pres">
      <dgm:prSet presAssocID="{05BF41EF-1FC1-4CDC-B9A3-8EF90C4D25FA}" presName="root" presStyleCnt="0">
        <dgm:presLayoutVars>
          <dgm:dir/>
          <dgm:resizeHandles val="exact"/>
        </dgm:presLayoutVars>
      </dgm:prSet>
      <dgm:spPr/>
    </dgm:pt>
    <dgm:pt modelId="{17317A7B-084C-434C-83E1-3F91F1A58756}" type="pres">
      <dgm:prSet presAssocID="{78A504E1-4F9B-4456-B784-DD9626774660}" presName="compNode" presStyleCnt="0"/>
      <dgm:spPr/>
    </dgm:pt>
    <dgm:pt modelId="{F35A4F69-727D-4C93-989C-8FF18030D24D}" type="pres">
      <dgm:prSet presAssocID="{78A504E1-4F9B-4456-B784-DD9626774660}" presName="bgRect" presStyleLbl="bgShp" presStyleIdx="0" presStyleCnt="4"/>
      <dgm:spPr/>
    </dgm:pt>
    <dgm:pt modelId="{B19F8C1C-AAD3-4D54-B43A-B4F866D8BE72}" type="pres">
      <dgm:prSet presAssocID="{78A504E1-4F9B-4456-B784-DD96267746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B23252BF-6BC7-48AD-874C-DE4FB460E607}" type="pres">
      <dgm:prSet presAssocID="{78A504E1-4F9B-4456-B784-DD9626774660}" presName="spaceRect" presStyleCnt="0"/>
      <dgm:spPr/>
    </dgm:pt>
    <dgm:pt modelId="{004C81C9-5129-4202-87A4-89AC6A66BD6E}" type="pres">
      <dgm:prSet presAssocID="{78A504E1-4F9B-4456-B784-DD9626774660}" presName="parTx" presStyleLbl="revTx" presStyleIdx="0" presStyleCnt="4">
        <dgm:presLayoutVars>
          <dgm:chMax val="0"/>
          <dgm:chPref val="0"/>
        </dgm:presLayoutVars>
      </dgm:prSet>
      <dgm:spPr/>
    </dgm:pt>
    <dgm:pt modelId="{D590EFCF-1518-4450-9309-A7B79EC31125}" type="pres">
      <dgm:prSet presAssocID="{18ED6782-AED9-491B-9752-EF7F22BE8155}" presName="sibTrans" presStyleCnt="0"/>
      <dgm:spPr/>
    </dgm:pt>
    <dgm:pt modelId="{CC84043D-332A-4C37-AFCC-90D6A07A13B9}" type="pres">
      <dgm:prSet presAssocID="{32CA7638-B51D-48AB-8B43-394BA6D329F1}" presName="compNode" presStyleCnt="0"/>
      <dgm:spPr/>
    </dgm:pt>
    <dgm:pt modelId="{DCFB1FAF-3F97-438B-AD58-2C1D1711AD74}" type="pres">
      <dgm:prSet presAssocID="{32CA7638-B51D-48AB-8B43-394BA6D329F1}" presName="bgRect" presStyleLbl="bgShp" presStyleIdx="1" presStyleCnt="4"/>
      <dgm:spPr/>
    </dgm:pt>
    <dgm:pt modelId="{ADF392DB-12F3-4162-8DFB-FC472EFD891C}" type="pres">
      <dgm:prSet presAssocID="{32CA7638-B51D-48AB-8B43-394BA6D329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D295DE21-7976-4827-B77E-FEE7BA559B8E}" type="pres">
      <dgm:prSet presAssocID="{32CA7638-B51D-48AB-8B43-394BA6D329F1}" presName="spaceRect" presStyleCnt="0"/>
      <dgm:spPr/>
    </dgm:pt>
    <dgm:pt modelId="{400D7868-EFA4-48C6-8D60-80BF129BA3CC}" type="pres">
      <dgm:prSet presAssocID="{32CA7638-B51D-48AB-8B43-394BA6D329F1}" presName="parTx" presStyleLbl="revTx" presStyleIdx="1" presStyleCnt="4">
        <dgm:presLayoutVars>
          <dgm:chMax val="0"/>
          <dgm:chPref val="0"/>
        </dgm:presLayoutVars>
      </dgm:prSet>
      <dgm:spPr/>
    </dgm:pt>
    <dgm:pt modelId="{80B6BDF2-EE42-4E86-BEE3-A8E103C65473}" type="pres">
      <dgm:prSet presAssocID="{BDEE8D0E-1471-48F8-A2F6-9536678B5C94}" presName="sibTrans" presStyleCnt="0"/>
      <dgm:spPr/>
    </dgm:pt>
    <dgm:pt modelId="{47EAE2B3-F0A5-416F-9F2E-042154DCD26E}" type="pres">
      <dgm:prSet presAssocID="{862A2C9E-5A25-4933-8913-A958B2D1B332}" presName="compNode" presStyleCnt="0"/>
      <dgm:spPr/>
    </dgm:pt>
    <dgm:pt modelId="{24671D1B-3F05-4F7A-A590-3E2204BF8E8E}" type="pres">
      <dgm:prSet presAssocID="{862A2C9E-5A25-4933-8913-A958B2D1B332}" presName="bgRect" presStyleLbl="bgShp" presStyleIdx="2" presStyleCnt="4"/>
      <dgm:spPr/>
    </dgm:pt>
    <dgm:pt modelId="{8CDDC638-1B8A-4CFC-9F94-4662B685BA61}" type="pres">
      <dgm:prSet presAssocID="{862A2C9E-5A25-4933-8913-A958B2D1B3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D0DCFB5C-99F1-4429-86BD-E480A5C8C246}" type="pres">
      <dgm:prSet presAssocID="{862A2C9E-5A25-4933-8913-A958B2D1B332}" presName="spaceRect" presStyleCnt="0"/>
      <dgm:spPr/>
    </dgm:pt>
    <dgm:pt modelId="{C5AB8854-7016-433E-81F3-FFF6A4E492DA}" type="pres">
      <dgm:prSet presAssocID="{862A2C9E-5A25-4933-8913-A958B2D1B332}" presName="parTx" presStyleLbl="revTx" presStyleIdx="2" presStyleCnt="4">
        <dgm:presLayoutVars>
          <dgm:chMax val="0"/>
          <dgm:chPref val="0"/>
        </dgm:presLayoutVars>
      </dgm:prSet>
      <dgm:spPr/>
    </dgm:pt>
    <dgm:pt modelId="{2BEBE4FB-AAC2-4952-8A5D-BC4C40B8CBC8}" type="pres">
      <dgm:prSet presAssocID="{195E813C-D6DD-428D-BBEB-3B39C18531A6}" presName="sibTrans" presStyleCnt="0"/>
      <dgm:spPr/>
    </dgm:pt>
    <dgm:pt modelId="{A720C03F-7A94-4664-AB37-F3DFE1FEBAE5}" type="pres">
      <dgm:prSet presAssocID="{A73DEFA2-0556-4B85-9550-3298C1722BEC}" presName="compNode" presStyleCnt="0"/>
      <dgm:spPr/>
    </dgm:pt>
    <dgm:pt modelId="{F69CB53A-9A15-46E1-AB9D-706A2A9D010B}" type="pres">
      <dgm:prSet presAssocID="{A73DEFA2-0556-4B85-9550-3298C1722BEC}" presName="bgRect" presStyleLbl="bgShp" presStyleIdx="3" presStyleCnt="4"/>
      <dgm:spPr/>
    </dgm:pt>
    <dgm:pt modelId="{4120F5A2-3E14-45A1-847F-4B15C2F748A7}" type="pres">
      <dgm:prSet presAssocID="{A73DEFA2-0556-4B85-9550-3298C1722BEC}" presName="iconRect" presStyleLbl="node1" presStyleIdx="3" presStyleCnt="4"/>
      <dgm:spPr>
        <a:ln>
          <a:noFill/>
        </a:ln>
      </dgm:spPr>
    </dgm:pt>
    <dgm:pt modelId="{7386CC7C-3FA3-459B-A864-FDBEC377AA3A}" type="pres">
      <dgm:prSet presAssocID="{A73DEFA2-0556-4B85-9550-3298C1722BEC}" presName="spaceRect" presStyleCnt="0"/>
      <dgm:spPr/>
    </dgm:pt>
    <dgm:pt modelId="{197B3C59-0239-459F-B1A3-E042C2921194}" type="pres">
      <dgm:prSet presAssocID="{A73DEFA2-0556-4B85-9550-3298C1722BE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F18462D-4A92-4AD1-9A26-DF769C23F8C0}" type="presOf" srcId="{A73DEFA2-0556-4B85-9550-3298C1722BEC}" destId="{197B3C59-0239-459F-B1A3-E042C2921194}" srcOrd="0" destOrd="0" presId="urn:microsoft.com/office/officeart/2018/2/layout/IconVerticalSolidList"/>
    <dgm:cxn modelId="{B32CED35-D939-410E-B4C1-8E1F80A5DC62}" srcId="{05BF41EF-1FC1-4CDC-B9A3-8EF90C4D25FA}" destId="{78A504E1-4F9B-4456-B784-DD9626774660}" srcOrd="0" destOrd="0" parTransId="{5EBD9D5A-4B3D-4426-9F25-550F91C081AE}" sibTransId="{18ED6782-AED9-491B-9752-EF7F22BE8155}"/>
    <dgm:cxn modelId="{6DB6A744-9A7C-4B21-9E93-A78C2D4921C2}" srcId="{05BF41EF-1FC1-4CDC-B9A3-8EF90C4D25FA}" destId="{32CA7638-B51D-48AB-8B43-394BA6D329F1}" srcOrd="1" destOrd="0" parTransId="{475B8AAA-E3B2-417F-8356-B33323000A07}" sibTransId="{BDEE8D0E-1471-48F8-A2F6-9536678B5C94}"/>
    <dgm:cxn modelId="{557D514C-80C0-4472-937F-4DF62FB341F9}" type="presOf" srcId="{78A504E1-4F9B-4456-B784-DD9626774660}" destId="{004C81C9-5129-4202-87A4-89AC6A66BD6E}" srcOrd="0" destOrd="0" presId="urn:microsoft.com/office/officeart/2018/2/layout/IconVerticalSolidList"/>
    <dgm:cxn modelId="{A7DC8872-4C9C-4CB6-9DB3-8962E50C51B7}" type="presOf" srcId="{05BF41EF-1FC1-4CDC-B9A3-8EF90C4D25FA}" destId="{F4AF5F08-39F0-4AFF-ACD5-3656537755C8}" srcOrd="0" destOrd="0" presId="urn:microsoft.com/office/officeart/2018/2/layout/IconVerticalSolidList"/>
    <dgm:cxn modelId="{DF451C73-07C4-442B-898A-3E18188BFC59}" srcId="{05BF41EF-1FC1-4CDC-B9A3-8EF90C4D25FA}" destId="{A73DEFA2-0556-4B85-9550-3298C1722BEC}" srcOrd="3" destOrd="0" parTransId="{8C2CA39C-D60E-4EAE-984A-8FF4842FEDB9}" sibTransId="{54C09AB5-52D4-42AF-BF50-5968DEA1E97B}"/>
    <dgm:cxn modelId="{BDBFDB88-0A8B-484D-9298-D72BD23E24D1}" srcId="{05BF41EF-1FC1-4CDC-B9A3-8EF90C4D25FA}" destId="{862A2C9E-5A25-4933-8913-A958B2D1B332}" srcOrd="2" destOrd="0" parTransId="{E58B9785-921D-4333-9F10-45D8AFD67B12}" sibTransId="{195E813C-D6DD-428D-BBEB-3B39C18531A6}"/>
    <dgm:cxn modelId="{4AE50091-0A09-4AB2-A9CB-58CB9866BEC7}" type="presOf" srcId="{862A2C9E-5A25-4933-8913-A958B2D1B332}" destId="{C5AB8854-7016-433E-81F3-FFF6A4E492DA}" srcOrd="0" destOrd="0" presId="urn:microsoft.com/office/officeart/2018/2/layout/IconVerticalSolidList"/>
    <dgm:cxn modelId="{55723DD9-31E5-4CB6-B72B-234B3DF19608}" type="presOf" srcId="{32CA7638-B51D-48AB-8B43-394BA6D329F1}" destId="{400D7868-EFA4-48C6-8D60-80BF129BA3CC}" srcOrd="0" destOrd="0" presId="urn:microsoft.com/office/officeart/2018/2/layout/IconVerticalSolidList"/>
    <dgm:cxn modelId="{CD9C8C96-9C2C-4D06-8C92-9E91A9C013AF}" type="presParOf" srcId="{F4AF5F08-39F0-4AFF-ACD5-3656537755C8}" destId="{17317A7B-084C-434C-83E1-3F91F1A58756}" srcOrd="0" destOrd="0" presId="urn:microsoft.com/office/officeart/2018/2/layout/IconVerticalSolidList"/>
    <dgm:cxn modelId="{E23F24F8-7732-4FF0-B524-7277BA779510}" type="presParOf" srcId="{17317A7B-084C-434C-83E1-3F91F1A58756}" destId="{F35A4F69-727D-4C93-989C-8FF18030D24D}" srcOrd="0" destOrd="0" presId="urn:microsoft.com/office/officeart/2018/2/layout/IconVerticalSolidList"/>
    <dgm:cxn modelId="{1B2793AB-44C4-466B-9AB4-55F1EDA7C659}" type="presParOf" srcId="{17317A7B-084C-434C-83E1-3F91F1A58756}" destId="{B19F8C1C-AAD3-4D54-B43A-B4F866D8BE72}" srcOrd="1" destOrd="0" presId="urn:microsoft.com/office/officeart/2018/2/layout/IconVerticalSolidList"/>
    <dgm:cxn modelId="{5C056B8F-2F99-4511-917E-F2CFC508683B}" type="presParOf" srcId="{17317A7B-084C-434C-83E1-3F91F1A58756}" destId="{B23252BF-6BC7-48AD-874C-DE4FB460E607}" srcOrd="2" destOrd="0" presId="urn:microsoft.com/office/officeart/2018/2/layout/IconVerticalSolidList"/>
    <dgm:cxn modelId="{E23CE24E-8DB4-4AEB-AAAB-BACF57A80662}" type="presParOf" srcId="{17317A7B-084C-434C-83E1-3F91F1A58756}" destId="{004C81C9-5129-4202-87A4-89AC6A66BD6E}" srcOrd="3" destOrd="0" presId="urn:microsoft.com/office/officeart/2018/2/layout/IconVerticalSolidList"/>
    <dgm:cxn modelId="{F86CD4A1-7F2C-4A07-8CF0-B81F48BA833F}" type="presParOf" srcId="{F4AF5F08-39F0-4AFF-ACD5-3656537755C8}" destId="{D590EFCF-1518-4450-9309-A7B79EC31125}" srcOrd="1" destOrd="0" presId="urn:microsoft.com/office/officeart/2018/2/layout/IconVerticalSolidList"/>
    <dgm:cxn modelId="{1FFC2ED7-B7A6-43E4-A032-415B4BB55641}" type="presParOf" srcId="{F4AF5F08-39F0-4AFF-ACD5-3656537755C8}" destId="{CC84043D-332A-4C37-AFCC-90D6A07A13B9}" srcOrd="2" destOrd="0" presId="urn:microsoft.com/office/officeart/2018/2/layout/IconVerticalSolidList"/>
    <dgm:cxn modelId="{5FC4A0DA-692F-459F-824C-649FFB3E7750}" type="presParOf" srcId="{CC84043D-332A-4C37-AFCC-90D6A07A13B9}" destId="{DCFB1FAF-3F97-438B-AD58-2C1D1711AD74}" srcOrd="0" destOrd="0" presId="urn:microsoft.com/office/officeart/2018/2/layout/IconVerticalSolidList"/>
    <dgm:cxn modelId="{DFBA69A6-0DC6-4CFE-B2F4-5ED595660A00}" type="presParOf" srcId="{CC84043D-332A-4C37-AFCC-90D6A07A13B9}" destId="{ADF392DB-12F3-4162-8DFB-FC472EFD891C}" srcOrd="1" destOrd="0" presId="urn:microsoft.com/office/officeart/2018/2/layout/IconVerticalSolidList"/>
    <dgm:cxn modelId="{E3A28BF5-FFD1-4240-BBFD-EBF09179BFBB}" type="presParOf" srcId="{CC84043D-332A-4C37-AFCC-90D6A07A13B9}" destId="{D295DE21-7976-4827-B77E-FEE7BA559B8E}" srcOrd="2" destOrd="0" presId="urn:microsoft.com/office/officeart/2018/2/layout/IconVerticalSolidList"/>
    <dgm:cxn modelId="{B755878B-F6F8-481C-B08E-EB0B49AFE9DD}" type="presParOf" srcId="{CC84043D-332A-4C37-AFCC-90D6A07A13B9}" destId="{400D7868-EFA4-48C6-8D60-80BF129BA3CC}" srcOrd="3" destOrd="0" presId="urn:microsoft.com/office/officeart/2018/2/layout/IconVerticalSolidList"/>
    <dgm:cxn modelId="{8ED2A986-2D94-43DE-A4B5-A2E4CE1004F1}" type="presParOf" srcId="{F4AF5F08-39F0-4AFF-ACD5-3656537755C8}" destId="{80B6BDF2-EE42-4E86-BEE3-A8E103C65473}" srcOrd="3" destOrd="0" presId="urn:microsoft.com/office/officeart/2018/2/layout/IconVerticalSolidList"/>
    <dgm:cxn modelId="{3C5D1482-78E1-4711-AACA-F4CD8E6F495D}" type="presParOf" srcId="{F4AF5F08-39F0-4AFF-ACD5-3656537755C8}" destId="{47EAE2B3-F0A5-416F-9F2E-042154DCD26E}" srcOrd="4" destOrd="0" presId="urn:microsoft.com/office/officeart/2018/2/layout/IconVerticalSolidList"/>
    <dgm:cxn modelId="{8A9E6E6D-286E-452F-97FD-AE126E8C6682}" type="presParOf" srcId="{47EAE2B3-F0A5-416F-9F2E-042154DCD26E}" destId="{24671D1B-3F05-4F7A-A590-3E2204BF8E8E}" srcOrd="0" destOrd="0" presId="urn:microsoft.com/office/officeart/2018/2/layout/IconVerticalSolidList"/>
    <dgm:cxn modelId="{1901C94E-28B0-4CB8-B575-CFFDB253BCFD}" type="presParOf" srcId="{47EAE2B3-F0A5-416F-9F2E-042154DCD26E}" destId="{8CDDC638-1B8A-4CFC-9F94-4662B685BA61}" srcOrd="1" destOrd="0" presId="urn:microsoft.com/office/officeart/2018/2/layout/IconVerticalSolidList"/>
    <dgm:cxn modelId="{D1C26317-7871-4450-8021-9779D74CEF04}" type="presParOf" srcId="{47EAE2B3-F0A5-416F-9F2E-042154DCD26E}" destId="{D0DCFB5C-99F1-4429-86BD-E480A5C8C246}" srcOrd="2" destOrd="0" presId="urn:microsoft.com/office/officeart/2018/2/layout/IconVerticalSolidList"/>
    <dgm:cxn modelId="{DB41FCD9-C481-434B-9779-E9E12209E91F}" type="presParOf" srcId="{47EAE2B3-F0A5-416F-9F2E-042154DCD26E}" destId="{C5AB8854-7016-433E-81F3-FFF6A4E492DA}" srcOrd="3" destOrd="0" presId="urn:microsoft.com/office/officeart/2018/2/layout/IconVerticalSolidList"/>
    <dgm:cxn modelId="{71002AB9-28F3-4672-95A4-6B359D487DBA}" type="presParOf" srcId="{F4AF5F08-39F0-4AFF-ACD5-3656537755C8}" destId="{2BEBE4FB-AAC2-4952-8A5D-BC4C40B8CBC8}" srcOrd="5" destOrd="0" presId="urn:microsoft.com/office/officeart/2018/2/layout/IconVerticalSolidList"/>
    <dgm:cxn modelId="{A3A32ABA-4499-4499-A966-FE7522042908}" type="presParOf" srcId="{F4AF5F08-39F0-4AFF-ACD5-3656537755C8}" destId="{A720C03F-7A94-4664-AB37-F3DFE1FEBAE5}" srcOrd="6" destOrd="0" presId="urn:microsoft.com/office/officeart/2018/2/layout/IconVerticalSolidList"/>
    <dgm:cxn modelId="{F6B4AF83-BE8F-48F4-918A-24C31064FF99}" type="presParOf" srcId="{A720C03F-7A94-4664-AB37-F3DFE1FEBAE5}" destId="{F69CB53A-9A15-46E1-AB9D-706A2A9D010B}" srcOrd="0" destOrd="0" presId="urn:microsoft.com/office/officeart/2018/2/layout/IconVerticalSolidList"/>
    <dgm:cxn modelId="{1B54E894-16E5-40FA-9C02-506ADE6613FF}" type="presParOf" srcId="{A720C03F-7A94-4664-AB37-F3DFE1FEBAE5}" destId="{4120F5A2-3E14-45A1-847F-4B15C2F748A7}" srcOrd="1" destOrd="0" presId="urn:microsoft.com/office/officeart/2018/2/layout/IconVerticalSolidList"/>
    <dgm:cxn modelId="{174A82DF-3DD3-43AE-85D8-F4F9058886DE}" type="presParOf" srcId="{A720C03F-7A94-4664-AB37-F3DFE1FEBAE5}" destId="{7386CC7C-3FA3-459B-A864-FDBEC377AA3A}" srcOrd="2" destOrd="0" presId="urn:microsoft.com/office/officeart/2018/2/layout/IconVerticalSolidList"/>
    <dgm:cxn modelId="{18421D1E-4BF0-4EDD-ACD0-DA71DD8F9A50}" type="presParOf" srcId="{A720C03F-7A94-4664-AB37-F3DFE1FEBAE5}" destId="{197B3C59-0239-459F-B1A3-E042C29211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7CDBB4-8BF5-473C-80B7-492CF1559514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CD20C3-1E19-4999-AA8C-F650A31DAD5F}">
      <dgm:prSet/>
      <dgm:spPr/>
      <dgm:t>
        <a:bodyPr/>
        <a:lstStyle/>
        <a:p>
          <a:r>
            <a:rPr lang="en-US"/>
            <a:t>Steps to Perform:</a:t>
          </a:r>
        </a:p>
      </dgm:t>
    </dgm:pt>
    <dgm:pt modelId="{40055A49-CA98-487C-B9F7-7658F3B74F37}" cxnId="{EA0CF104-0AFB-49CF-8D41-E926D1D8191A}" type="parTrans">
      <dgm:prSet/>
      <dgm:spPr/>
      <dgm:t>
        <a:bodyPr/>
        <a:lstStyle/>
        <a:p>
          <a:endParaRPr lang="en-US"/>
        </a:p>
      </dgm:t>
    </dgm:pt>
    <dgm:pt modelId="{A5E34B7A-5B49-4848-ADE4-42111FFC14C2}" cxnId="{EA0CF104-0AFB-49CF-8D41-E926D1D8191A}" type="sibTrans">
      <dgm:prSet/>
      <dgm:spPr/>
      <dgm:t>
        <a:bodyPr/>
        <a:lstStyle/>
        <a:p>
          <a:endParaRPr lang="en-US"/>
        </a:p>
      </dgm:t>
    </dgm:pt>
    <dgm:pt modelId="{CECD5F98-D004-48FD-8EC2-AEAA999BA607}">
      <dgm:prSet/>
      <dgm:spPr/>
      <dgm:t>
        <a:bodyPr/>
        <a:lstStyle/>
        <a:p>
          <a:r>
            <a:rPr lang="en-US"/>
            <a:t>Handle missing values (if any)</a:t>
          </a:r>
        </a:p>
      </dgm:t>
    </dgm:pt>
    <dgm:pt modelId="{3B4D20B7-90A8-4A9E-9AD9-70E40FA49781}" cxnId="{7AD77BA1-9EF3-453E-A851-A16306EA2EF6}" type="parTrans">
      <dgm:prSet/>
      <dgm:spPr/>
      <dgm:t>
        <a:bodyPr/>
        <a:lstStyle/>
        <a:p>
          <a:endParaRPr lang="en-US"/>
        </a:p>
      </dgm:t>
    </dgm:pt>
    <dgm:pt modelId="{1D4093DF-4714-4732-910F-2602593E58C8}" cxnId="{7AD77BA1-9EF3-453E-A851-A16306EA2EF6}" type="sibTrans">
      <dgm:prSet/>
      <dgm:spPr/>
      <dgm:t>
        <a:bodyPr/>
        <a:lstStyle/>
        <a:p>
          <a:endParaRPr lang="en-US"/>
        </a:p>
      </dgm:t>
    </dgm:pt>
    <dgm:pt modelId="{A655FB8C-7DC2-4A0C-9384-8EE851457F78}">
      <dgm:prSet/>
      <dgm:spPr/>
      <dgm:t>
        <a:bodyPr/>
        <a:lstStyle/>
        <a:p>
          <a:r>
            <a:rPr lang="en-US"/>
            <a:t>Normalize/Scale numeric values</a:t>
          </a:r>
        </a:p>
      </dgm:t>
    </dgm:pt>
    <dgm:pt modelId="{0AF9A69C-7D48-427E-984F-364746898051}" cxnId="{A16AAE04-53BD-4D73-84B4-EC8ACB746A89}" type="parTrans">
      <dgm:prSet/>
      <dgm:spPr/>
      <dgm:t>
        <a:bodyPr/>
        <a:lstStyle/>
        <a:p>
          <a:endParaRPr lang="en-US"/>
        </a:p>
      </dgm:t>
    </dgm:pt>
    <dgm:pt modelId="{8431C24F-6476-41B4-8FB0-1DA75B4F342D}" cxnId="{A16AAE04-53BD-4D73-84B4-EC8ACB746A89}" type="sibTrans">
      <dgm:prSet/>
      <dgm:spPr/>
      <dgm:t>
        <a:bodyPr/>
        <a:lstStyle/>
        <a:p>
          <a:endParaRPr lang="en-US"/>
        </a:p>
      </dgm:t>
    </dgm:pt>
    <dgm:pt modelId="{8EA0ECD8-320F-4F0B-8B2E-B663FD70FB45}">
      <dgm:prSet/>
      <dgm:spPr/>
      <dgm:t>
        <a:bodyPr/>
        <a:lstStyle/>
        <a:p>
          <a:r>
            <a:rPr lang="en-US"/>
            <a:t>Encode categorical variables (if needed)</a:t>
          </a:r>
        </a:p>
      </dgm:t>
    </dgm:pt>
    <dgm:pt modelId="{934530E6-2757-4D5B-983E-13977601C1EB}" cxnId="{1CA41830-AD01-4D78-958C-7AFC84F1AC10}" type="parTrans">
      <dgm:prSet/>
      <dgm:spPr/>
      <dgm:t>
        <a:bodyPr/>
        <a:lstStyle/>
        <a:p>
          <a:endParaRPr lang="en-US"/>
        </a:p>
      </dgm:t>
    </dgm:pt>
    <dgm:pt modelId="{F270B4D7-7FC5-48C9-86F0-DE6B5FC27B7B}" cxnId="{1CA41830-AD01-4D78-958C-7AFC84F1AC10}" type="sibTrans">
      <dgm:prSet/>
      <dgm:spPr/>
      <dgm:t>
        <a:bodyPr/>
        <a:lstStyle/>
        <a:p>
          <a:endParaRPr lang="en-US"/>
        </a:p>
      </dgm:t>
    </dgm:pt>
    <dgm:pt modelId="{04E00C9E-E36E-42DA-A6B3-B6D3E527BED8}">
      <dgm:prSet/>
      <dgm:spPr/>
      <dgm:t>
        <a:bodyPr/>
        <a:lstStyle/>
        <a:p>
          <a:r>
            <a:rPr lang="en-US"/>
            <a:t>Check for class imbalance</a:t>
          </a:r>
        </a:p>
      </dgm:t>
    </dgm:pt>
    <dgm:pt modelId="{ABAFAB32-8CC9-475D-A969-05AE83996C83}" cxnId="{45813EA7-E6D0-408E-921A-8E16F2C453D4}" type="parTrans">
      <dgm:prSet/>
      <dgm:spPr/>
      <dgm:t>
        <a:bodyPr/>
        <a:lstStyle/>
        <a:p>
          <a:endParaRPr lang="en-US"/>
        </a:p>
      </dgm:t>
    </dgm:pt>
    <dgm:pt modelId="{AF0C34C1-C7BF-4594-88FF-0825F18A16D5}" cxnId="{45813EA7-E6D0-408E-921A-8E16F2C453D4}" type="sibTrans">
      <dgm:prSet/>
      <dgm:spPr/>
      <dgm:t>
        <a:bodyPr/>
        <a:lstStyle/>
        <a:p>
          <a:endParaRPr lang="en-US"/>
        </a:p>
      </dgm:t>
    </dgm:pt>
    <dgm:pt modelId="{170C38D3-6C06-4D3B-A4F9-27436E341B18}" type="pres">
      <dgm:prSet presAssocID="{447CDBB4-8BF5-473C-80B7-492CF1559514}" presName="cycle" presStyleCnt="0">
        <dgm:presLayoutVars>
          <dgm:dir/>
          <dgm:resizeHandles val="exact"/>
        </dgm:presLayoutVars>
      </dgm:prSet>
      <dgm:spPr/>
    </dgm:pt>
    <dgm:pt modelId="{1568CB13-45BF-434A-A992-75E23E8C3951}" type="pres">
      <dgm:prSet presAssocID="{05CD20C3-1E19-4999-AA8C-F650A31DAD5F}" presName="node" presStyleLbl="node1" presStyleIdx="0" presStyleCnt="5">
        <dgm:presLayoutVars>
          <dgm:bulletEnabled val="1"/>
        </dgm:presLayoutVars>
      </dgm:prSet>
      <dgm:spPr/>
    </dgm:pt>
    <dgm:pt modelId="{FEE42433-9CC5-4563-B5E5-B3C0701156B8}" type="pres">
      <dgm:prSet presAssocID="{05CD20C3-1E19-4999-AA8C-F650A31DAD5F}" presName="spNode" presStyleCnt="0"/>
      <dgm:spPr/>
    </dgm:pt>
    <dgm:pt modelId="{751029D7-CF7D-4799-9B03-E6B7E5CCFFC0}" type="pres">
      <dgm:prSet presAssocID="{A5E34B7A-5B49-4848-ADE4-42111FFC14C2}" presName="sibTrans" presStyleLbl="sibTrans1D1" presStyleIdx="0" presStyleCnt="5"/>
      <dgm:spPr/>
    </dgm:pt>
    <dgm:pt modelId="{065072CA-F491-40EE-B04D-10EE00967BF1}" type="pres">
      <dgm:prSet presAssocID="{CECD5F98-D004-48FD-8EC2-AEAA999BA607}" presName="node" presStyleLbl="node1" presStyleIdx="1" presStyleCnt="5">
        <dgm:presLayoutVars>
          <dgm:bulletEnabled val="1"/>
        </dgm:presLayoutVars>
      </dgm:prSet>
      <dgm:spPr/>
    </dgm:pt>
    <dgm:pt modelId="{665E8D5C-04E1-4A84-BD36-79868A9169F4}" type="pres">
      <dgm:prSet presAssocID="{CECD5F98-D004-48FD-8EC2-AEAA999BA607}" presName="spNode" presStyleCnt="0"/>
      <dgm:spPr/>
    </dgm:pt>
    <dgm:pt modelId="{7232A2D9-0320-46B5-B0C1-CD9EF15DFF1D}" type="pres">
      <dgm:prSet presAssocID="{1D4093DF-4714-4732-910F-2602593E58C8}" presName="sibTrans" presStyleLbl="sibTrans1D1" presStyleIdx="1" presStyleCnt="5"/>
      <dgm:spPr/>
    </dgm:pt>
    <dgm:pt modelId="{D55754DB-1C1A-4452-B3A0-76067DD742F9}" type="pres">
      <dgm:prSet presAssocID="{A655FB8C-7DC2-4A0C-9384-8EE851457F78}" presName="node" presStyleLbl="node1" presStyleIdx="2" presStyleCnt="5">
        <dgm:presLayoutVars>
          <dgm:bulletEnabled val="1"/>
        </dgm:presLayoutVars>
      </dgm:prSet>
      <dgm:spPr/>
    </dgm:pt>
    <dgm:pt modelId="{1F1786B1-0295-4ED3-B584-9E85491DB4F1}" type="pres">
      <dgm:prSet presAssocID="{A655FB8C-7DC2-4A0C-9384-8EE851457F78}" presName="spNode" presStyleCnt="0"/>
      <dgm:spPr/>
    </dgm:pt>
    <dgm:pt modelId="{2B6C7172-B69B-448F-82FE-B6E52F74555B}" type="pres">
      <dgm:prSet presAssocID="{8431C24F-6476-41B4-8FB0-1DA75B4F342D}" presName="sibTrans" presStyleLbl="sibTrans1D1" presStyleIdx="2" presStyleCnt="5"/>
      <dgm:spPr/>
    </dgm:pt>
    <dgm:pt modelId="{4BA52D34-D699-4F94-B1E7-BA2E3DF243E0}" type="pres">
      <dgm:prSet presAssocID="{8EA0ECD8-320F-4F0B-8B2E-B663FD70FB45}" presName="node" presStyleLbl="node1" presStyleIdx="3" presStyleCnt="5">
        <dgm:presLayoutVars>
          <dgm:bulletEnabled val="1"/>
        </dgm:presLayoutVars>
      </dgm:prSet>
      <dgm:spPr/>
    </dgm:pt>
    <dgm:pt modelId="{54BBEB10-72BB-4208-AB5A-E2B093C3A9F4}" type="pres">
      <dgm:prSet presAssocID="{8EA0ECD8-320F-4F0B-8B2E-B663FD70FB45}" presName="spNode" presStyleCnt="0"/>
      <dgm:spPr/>
    </dgm:pt>
    <dgm:pt modelId="{AEF860D1-A6A3-45C7-AE2B-6F255FBAE28E}" type="pres">
      <dgm:prSet presAssocID="{F270B4D7-7FC5-48C9-86F0-DE6B5FC27B7B}" presName="sibTrans" presStyleLbl="sibTrans1D1" presStyleIdx="3" presStyleCnt="5"/>
      <dgm:spPr/>
    </dgm:pt>
    <dgm:pt modelId="{BB6A6B5A-DC1A-4275-98C0-085C86CE4522}" type="pres">
      <dgm:prSet presAssocID="{04E00C9E-E36E-42DA-A6B3-B6D3E527BED8}" presName="node" presStyleLbl="node1" presStyleIdx="4" presStyleCnt="5">
        <dgm:presLayoutVars>
          <dgm:bulletEnabled val="1"/>
        </dgm:presLayoutVars>
      </dgm:prSet>
      <dgm:spPr/>
    </dgm:pt>
    <dgm:pt modelId="{0F4591F7-4B57-4A0D-A5A2-739A19DEEE8C}" type="pres">
      <dgm:prSet presAssocID="{04E00C9E-E36E-42DA-A6B3-B6D3E527BED8}" presName="spNode" presStyleCnt="0"/>
      <dgm:spPr/>
    </dgm:pt>
    <dgm:pt modelId="{720B7454-00F6-40B6-8F49-49AB4C488F17}" type="pres">
      <dgm:prSet presAssocID="{AF0C34C1-C7BF-4594-88FF-0825F18A16D5}" presName="sibTrans" presStyleLbl="sibTrans1D1" presStyleIdx="4" presStyleCnt="5"/>
      <dgm:spPr/>
    </dgm:pt>
  </dgm:ptLst>
  <dgm:cxnLst>
    <dgm:cxn modelId="{A16AAE04-53BD-4D73-84B4-EC8ACB746A89}" srcId="{447CDBB4-8BF5-473C-80B7-492CF1559514}" destId="{A655FB8C-7DC2-4A0C-9384-8EE851457F78}" srcOrd="2" destOrd="0" parTransId="{0AF9A69C-7D48-427E-984F-364746898051}" sibTransId="{8431C24F-6476-41B4-8FB0-1DA75B4F342D}"/>
    <dgm:cxn modelId="{F336E704-9FAB-4F0D-B917-AE88381B1C13}" type="presOf" srcId="{447CDBB4-8BF5-473C-80B7-492CF1559514}" destId="{170C38D3-6C06-4D3B-A4F9-27436E341B18}" srcOrd="0" destOrd="0" presId="urn:microsoft.com/office/officeart/2005/8/layout/cycle6"/>
    <dgm:cxn modelId="{EA0CF104-0AFB-49CF-8D41-E926D1D8191A}" srcId="{447CDBB4-8BF5-473C-80B7-492CF1559514}" destId="{05CD20C3-1E19-4999-AA8C-F650A31DAD5F}" srcOrd="0" destOrd="0" parTransId="{40055A49-CA98-487C-B9F7-7658F3B74F37}" sibTransId="{A5E34B7A-5B49-4848-ADE4-42111FFC14C2}"/>
    <dgm:cxn modelId="{4445B606-332F-4F79-9566-9809AF96C920}" type="presOf" srcId="{F270B4D7-7FC5-48C9-86F0-DE6B5FC27B7B}" destId="{AEF860D1-A6A3-45C7-AE2B-6F255FBAE28E}" srcOrd="0" destOrd="0" presId="urn:microsoft.com/office/officeart/2005/8/layout/cycle6"/>
    <dgm:cxn modelId="{EDAD4714-3E14-48BD-B696-E9C2D49FC72E}" type="presOf" srcId="{AF0C34C1-C7BF-4594-88FF-0825F18A16D5}" destId="{720B7454-00F6-40B6-8F49-49AB4C488F17}" srcOrd="0" destOrd="0" presId="urn:microsoft.com/office/officeart/2005/8/layout/cycle6"/>
    <dgm:cxn modelId="{1CA41830-AD01-4D78-958C-7AFC84F1AC10}" srcId="{447CDBB4-8BF5-473C-80B7-492CF1559514}" destId="{8EA0ECD8-320F-4F0B-8B2E-B663FD70FB45}" srcOrd="3" destOrd="0" parTransId="{934530E6-2757-4D5B-983E-13977601C1EB}" sibTransId="{F270B4D7-7FC5-48C9-86F0-DE6B5FC27B7B}"/>
    <dgm:cxn modelId="{973DE430-606C-49FB-A09A-6B0C62F31D83}" type="presOf" srcId="{8431C24F-6476-41B4-8FB0-1DA75B4F342D}" destId="{2B6C7172-B69B-448F-82FE-B6E52F74555B}" srcOrd="0" destOrd="0" presId="urn:microsoft.com/office/officeart/2005/8/layout/cycle6"/>
    <dgm:cxn modelId="{F01DC839-A75A-42B7-9022-3D0EF92B8AC7}" type="presOf" srcId="{CECD5F98-D004-48FD-8EC2-AEAA999BA607}" destId="{065072CA-F491-40EE-B04D-10EE00967BF1}" srcOrd="0" destOrd="0" presId="urn:microsoft.com/office/officeart/2005/8/layout/cycle6"/>
    <dgm:cxn modelId="{5993D067-EE38-4707-B102-897F2652E17F}" type="presOf" srcId="{04E00C9E-E36E-42DA-A6B3-B6D3E527BED8}" destId="{BB6A6B5A-DC1A-4275-98C0-085C86CE4522}" srcOrd="0" destOrd="0" presId="urn:microsoft.com/office/officeart/2005/8/layout/cycle6"/>
    <dgm:cxn modelId="{74BA116D-45B0-46D0-89FC-C90F67D8F64B}" type="presOf" srcId="{A5E34B7A-5B49-4848-ADE4-42111FFC14C2}" destId="{751029D7-CF7D-4799-9B03-E6B7E5CCFFC0}" srcOrd="0" destOrd="0" presId="urn:microsoft.com/office/officeart/2005/8/layout/cycle6"/>
    <dgm:cxn modelId="{AA4F2E75-E6EA-43BE-9FFD-CAF23CFBAE66}" type="presOf" srcId="{1D4093DF-4714-4732-910F-2602593E58C8}" destId="{7232A2D9-0320-46B5-B0C1-CD9EF15DFF1D}" srcOrd="0" destOrd="0" presId="urn:microsoft.com/office/officeart/2005/8/layout/cycle6"/>
    <dgm:cxn modelId="{F28FC857-CC79-4771-8CA6-C08A812BAC9B}" type="presOf" srcId="{05CD20C3-1E19-4999-AA8C-F650A31DAD5F}" destId="{1568CB13-45BF-434A-A992-75E23E8C3951}" srcOrd="0" destOrd="0" presId="urn:microsoft.com/office/officeart/2005/8/layout/cycle6"/>
    <dgm:cxn modelId="{7AD77BA1-9EF3-453E-A851-A16306EA2EF6}" srcId="{447CDBB4-8BF5-473C-80B7-492CF1559514}" destId="{CECD5F98-D004-48FD-8EC2-AEAA999BA607}" srcOrd="1" destOrd="0" parTransId="{3B4D20B7-90A8-4A9E-9AD9-70E40FA49781}" sibTransId="{1D4093DF-4714-4732-910F-2602593E58C8}"/>
    <dgm:cxn modelId="{45813EA7-E6D0-408E-921A-8E16F2C453D4}" srcId="{447CDBB4-8BF5-473C-80B7-492CF1559514}" destId="{04E00C9E-E36E-42DA-A6B3-B6D3E527BED8}" srcOrd="4" destOrd="0" parTransId="{ABAFAB32-8CC9-475D-A969-05AE83996C83}" sibTransId="{AF0C34C1-C7BF-4594-88FF-0825F18A16D5}"/>
    <dgm:cxn modelId="{5B90EBAD-9761-4E61-B4FA-228652D9C897}" type="presOf" srcId="{A655FB8C-7DC2-4A0C-9384-8EE851457F78}" destId="{D55754DB-1C1A-4452-B3A0-76067DD742F9}" srcOrd="0" destOrd="0" presId="urn:microsoft.com/office/officeart/2005/8/layout/cycle6"/>
    <dgm:cxn modelId="{961B33E5-5A80-47C6-B4C1-6357794491E3}" type="presOf" srcId="{8EA0ECD8-320F-4F0B-8B2E-B663FD70FB45}" destId="{4BA52D34-D699-4F94-B1E7-BA2E3DF243E0}" srcOrd="0" destOrd="0" presId="urn:microsoft.com/office/officeart/2005/8/layout/cycle6"/>
    <dgm:cxn modelId="{7D5667BE-08D3-40CE-A664-217B4E49CF3E}" type="presParOf" srcId="{170C38D3-6C06-4D3B-A4F9-27436E341B18}" destId="{1568CB13-45BF-434A-A992-75E23E8C3951}" srcOrd="0" destOrd="0" presId="urn:microsoft.com/office/officeart/2005/8/layout/cycle6"/>
    <dgm:cxn modelId="{48010432-4423-4192-B236-55238431CC02}" type="presParOf" srcId="{170C38D3-6C06-4D3B-A4F9-27436E341B18}" destId="{FEE42433-9CC5-4563-B5E5-B3C0701156B8}" srcOrd="1" destOrd="0" presId="urn:microsoft.com/office/officeart/2005/8/layout/cycle6"/>
    <dgm:cxn modelId="{FC2357C2-A331-4AC3-BC56-FF318C27938F}" type="presParOf" srcId="{170C38D3-6C06-4D3B-A4F9-27436E341B18}" destId="{751029D7-CF7D-4799-9B03-E6B7E5CCFFC0}" srcOrd="2" destOrd="0" presId="urn:microsoft.com/office/officeart/2005/8/layout/cycle6"/>
    <dgm:cxn modelId="{5ADC9D02-CE82-41A6-8017-CE5DE8B35921}" type="presParOf" srcId="{170C38D3-6C06-4D3B-A4F9-27436E341B18}" destId="{065072CA-F491-40EE-B04D-10EE00967BF1}" srcOrd="3" destOrd="0" presId="urn:microsoft.com/office/officeart/2005/8/layout/cycle6"/>
    <dgm:cxn modelId="{59D87FA2-64B4-48F6-A75B-02AC80024BF8}" type="presParOf" srcId="{170C38D3-6C06-4D3B-A4F9-27436E341B18}" destId="{665E8D5C-04E1-4A84-BD36-79868A9169F4}" srcOrd="4" destOrd="0" presId="urn:microsoft.com/office/officeart/2005/8/layout/cycle6"/>
    <dgm:cxn modelId="{7155AEFB-4E2B-479D-9587-22B1595A2F66}" type="presParOf" srcId="{170C38D3-6C06-4D3B-A4F9-27436E341B18}" destId="{7232A2D9-0320-46B5-B0C1-CD9EF15DFF1D}" srcOrd="5" destOrd="0" presId="urn:microsoft.com/office/officeart/2005/8/layout/cycle6"/>
    <dgm:cxn modelId="{A7CD0710-8FFF-42C5-95AB-50CBFDA065AC}" type="presParOf" srcId="{170C38D3-6C06-4D3B-A4F9-27436E341B18}" destId="{D55754DB-1C1A-4452-B3A0-76067DD742F9}" srcOrd="6" destOrd="0" presId="urn:microsoft.com/office/officeart/2005/8/layout/cycle6"/>
    <dgm:cxn modelId="{831D889E-8E11-44F0-BEE6-3EF42FCEE28A}" type="presParOf" srcId="{170C38D3-6C06-4D3B-A4F9-27436E341B18}" destId="{1F1786B1-0295-4ED3-B584-9E85491DB4F1}" srcOrd="7" destOrd="0" presId="urn:microsoft.com/office/officeart/2005/8/layout/cycle6"/>
    <dgm:cxn modelId="{9D406AA1-9FE2-48BC-8365-C07B8F3E4C8E}" type="presParOf" srcId="{170C38D3-6C06-4D3B-A4F9-27436E341B18}" destId="{2B6C7172-B69B-448F-82FE-B6E52F74555B}" srcOrd="8" destOrd="0" presId="urn:microsoft.com/office/officeart/2005/8/layout/cycle6"/>
    <dgm:cxn modelId="{92A0DFBE-9AE8-4DEF-854C-18F873061847}" type="presParOf" srcId="{170C38D3-6C06-4D3B-A4F9-27436E341B18}" destId="{4BA52D34-D699-4F94-B1E7-BA2E3DF243E0}" srcOrd="9" destOrd="0" presId="urn:microsoft.com/office/officeart/2005/8/layout/cycle6"/>
    <dgm:cxn modelId="{C0752854-11A1-441E-B3C3-B3F75517EDEF}" type="presParOf" srcId="{170C38D3-6C06-4D3B-A4F9-27436E341B18}" destId="{54BBEB10-72BB-4208-AB5A-E2B093C3A9F4}" srcOrd="10" destOrd="0" presId="urn:microsoft.com/office/officeart/2005/8/layout/cycle6"/>
    <dgm:cxn modelId="{BFC81BA1-A14B-447F-9EE6-4C76D40C6E46}" type="presParOf" srcId="{170C38D3-6C06-4D3B-A4F9-27436E341B18}" destId="{AEF860D1-A6A3-45C7-AE2B-6F255FBAE28E}" srcOrd="11" destOrd="0" presId="urn:microsoft.com/office/officeart/2005/8/layout/cycle6"/>
    <dgm:cxn modelId="{5B2A562E-D810-4F21-A667-A8F6032BC048}" type="presParOf" srcId="{170C38D3-6C06-4D3B-A4F9-27436E341B18}" destId="{BB6A6B5A-DC1A-4275-98C0-085C86CE4522}" srcOrd="12" destOrd="0" presId="urn:microsoft.com/office/officeart/2005/8/layout/cycle6"/>
    <dgm:cxn modelId="{83DCCA45-9903-4045-853F-D616922A18EF}" type="presParOf" srcId="{170C38D3-6C06-4D3B-A4F9-27436E341B18}" destId="{0F4591F7-4B57-4A0D-A5A2-739A19DEEE8C}" srcOrd="13" destOrd="0" presId="urn:microsoft.com/office/officeart/2005/8/layout/cycle6"/>
    <dgm:cxn modelId="{89477F52-BF27-45D7-9B15-EAB7A451C117}" type="presParOf" srcId="{170C38D3-6C06-4D3B-A4F9-27436E341B18}" destId="{720B7454-00F6-40B6-8F49-49AB4C488F17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C029A5-CB6C-4833-B50A-22D6C631FBB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8844CC-87F7-4F53-A3A0-E5DDA404D49D}">
      <dgm:prSet/>
      <dgm:spPr/>
      <dgm:t>
        <a:bodyPr/>
        <a:lstStyle/>
        <a:p>
          <a:r>
            <a:rPr lang="en-US" dirty="0">
              <a:latin typeface="Comic Sans MS" panose="030F0702030302020204"/>
            </a:rPr>
            <a:t>Target Variable: The target variable is Bankrupt?, which is a binary classification label (1 for bankruptcy and 0 for non-bankruptcy).</a:t>
          </a:r>
        </a:p>
      </dgm:t>
    </dgm:pt>
    <dgm:pt modelId="{A7102FA2-2C99-4447-86D6-DCBDA36BD53E}" cxnId="{8E1E7CEB-7502-469C-A230-41F0E2E81639}" type="parTrans">
      <dgm:prSet/>
      <dgm:spPr/>
      <dgm:t>
        <a:bodyPr/>
        <a:lstStyle/>
        <a:p>
          <a:endParaRPr lang="en-US"/>
        </a:p>
      </dgm:t>
    </dgm:pt>
    <dgm:pt modelId="{10EE81C9-8E30-4EBB-AEA1-74C518A27D19}" cxnId="{8E1E7CEB-7502-469C-A230-41F0E2E81639}" type="sibTrans">
      <dgm:prSet/>
      <dgm:spPr/>
      <dgm:t>
        <a:bodyPr/>
        <a:lstStyle/>
        <a:p>
          <a:endParaRPr lang="en-US"/>
        </a:p>
      </dgm:t>
    </dgm:pt>
    <dgm:pt modelId="{9E74B319-29D9-4C65-A040-E0C4BDA0B10D}">
      <dgm:prSet/>
      <dgm:spPr/>
      <dgm:t>
        <a:bodyPr/>
        <a:lstStyle/>
        <a:p>
          <a:r>
            <a:rPr lang="en-US" dirty="0">
              <a:latin typeface="Comic Sans MS" panose="030F0702030302020204"/>
            </a:rPr>
            <a:t>Train-Test Split: The data is split into training and testing sets using an 80-20 ratio to evaluate the model’s performance.</a:t>
          </a:r>
        </a:p>
      </dgm:t>
    </dgm:pt>
    <dgm:pt modelId="{B70D472B-2E4C-4A83-8C3A-3F63F93F50AE}" cxnId="{CE21BF29-C6A9-4AA8-A5F1-CD933FE59763}" type="parTrans">
      <dgm:prSet/>
      <dgm:spPr/>
      <dgm:t>
        <a:bodyPr/>
        <a:lstStyle/>
        <a:p>
          <a:endParaRPr lang="en-US"/>
        </a:p>
      </dgm:t>
    </dgm:pt>
    <dgm:pt modelId="{59E030CB-DBA2-4171-836C-F3FEFCF9F294}" cxnId="{CE21BF29-C6A9-4AA8-A5F1-CD933FE59763}" type="sibTrans">
      <dgm:prSet/>
      <dgm:spPr/>
      <dgm:t>
        <a:bodyPr/>
        <a:lstStyle/>
        <a:p>
          <a:endParaRPr lang="en-US"/>
        </a:p>
      </dgm:t>
    </dgm:pt>
    <dgm:pt modelId="{3C7E2C11-BC27-40A3-A712-129F26BA0350}">
      <dgm:prSet/>
      <dgm:spPr/>
      <dgm:t>
        <a:bodyPr/>
        <a:lstStyle/>
        <a:p>
          <a:r>
            <a:rPr lang="en-US" dirty="0">
              <a:latin typeface="Comic Sans MS" panose="030F0702030302020204"/>
            </a:rPr>
            <a:t>Scaling: </a:t>
          </a:r>
          <a:r>
            <a:rPr lang="en-US" dirty="0" err="1">
              <a:latin typeface="Comic Sans MS" panose="030F0702030302020204"/>
            </a:rPr>
            <a:t>StandardScaler</a:t>
          </a:r>
          <a:r>
            <a:rPr lang="en-US" dirty="0">
              <a:latin typeface="Comic Sans MS" panose="030F0702030302020204"/>
            </a:rPr>
            <a:t> is applied to scale the input features to ensure that all features contribute equally to the model and improve the performance of the </a:t>
          </a:r>
          <a:r>
            <a:rPr lang="en-US" dirty="0" err="1">
              <a:latin typeface="Comic Sans MS" panose="030F0702030302020204"/>
            </a:rPr>
            <a:t>XGBoost</a:t>
          </a:r>
          <a:r>
            <a:rPr lang="en-US" dirty="0">
              <a:latin typeface="Comic Sans MS" panose="030F0702030302020204"/>
            </a:rPr>
            <a:t> classifier.</a:t>
          </a:r>
        </a:p>
      </dgm:t>
    </dgm:pt>
    <dgm:pt modelId="{C597B38B-1767-4F85-8403-D5FEC40CC961}" cxnId="{A528025A-CA22-426A-9C5B-005B3DA021DF}" type="parTrans">
      <dgm:prSet/>
      <dgm:spPr/>
      <dgm:t>
        <a:bodyPr/>
        <a:lstStyle/>
        <a:p>
          <a:endParaRPr lang="en-US"/>
        </a:p>
      </dgm:t>
    </dgm:pt>
    <dgm:pt modelId="{A74784E9-9B30-4D74-86E1-534E91A58CE0}" cxnId="{A528025A-CA22-426A-9C5B-005B3DA021DF}" type="sibTrans">
      <dgm:prSet/>
      <dgm:spPr/>
      <dgm:t>
        <a:bodyPr/>
        <a:lstStyle/>
        <a:p>
          <a:endParaRPr lang="en-US"/>
        </a:p>
      </dgm:t>
    </dgm:pt>
    <dgm:pt modelId="{1F445ACA-EB37-4C2D-88B2-F95D094FA1B2}" type="pres">
      <dgm:prSet presAssocID="{67C029A5-CB6C-4833-B50A-22D6C631FBB2}" presName="vert0" presStyleCnt="0">
        <dgm:presLayoutVars>
          <dgm:dir/>
          <dgm:animOne val="branch"/>
          <dgm:animLvl val="lvl"/>
        </dgm:presLayoutVars>
      </dgm:prSet>
      <dgm:spPr/>
    </dgm:pt>
    <dgm:pt modelId="{2ECBA05F-2FCB-4045-9523-7A3D6CE03445}" type="pres">
      <dgm:prSet presAssocID="{C78844CC-87F7-4F53-A3A0-E5DDA404D49D}" presName="thickLine" presStyleLbl="alignNode1" presStyleIdx="0" presStyleCnt="3"/>
      <dgm:spPr/>
    </dgm:pt>
    <dgm:pt modelId="{DF601218-8D0E-402D-916C-33006BA49438}" type="pres">
      <dgm:prSet presAssocID="{C78844CC-87F7-4F53-A3A0-E5DDA404D49D}" presName="horz1" presStyleCnt="0"/>
      <dgm:spPr/>
    </dgm:pt>
    <dgm:pt modelId="{C8E228E8-7D39-4177-AF89-B6566C8B5704}" type="pres">
      <dgm:prSet presAssocID="{C78844CC-87F7-4F53-A3A0-E5DDA404D49D}" presName="tx1" presStyleLbl="revTx" presStyleIdx="0" presStyleCnt="3"/>
      <dgm:spPr/>
    </dgm:pt>
    <dgm:pt modelId="{1C9F9071-11E8-469E-82FE-EC2EC8E74247}" type="pres">
      <dgm:prSet presAssocID="{C78844CC-87F7-4F53-A3A0-E5DDA404D49D}" presName="vert1" presStyleCnt="0"/>
      <dgm:spPr/>
    </dgm:pt>
    <dgm:pt modelId="{742F17A0-4C7B-4E2A-B816-8BAE13403D8C}" type="pres">
      <dgm:prSet presAssocID="{9E74B319-29D9-4C65-A040-E0C4BDA0B10D}" presName="thickLine" presStyleLbl="alignNode1" presStyleIdx="1" presStyleCnt="3"/>
      <dgm:spPr/>
    </dgm:pt>
    <dgm:pt modelId="{36BBD8D9-18A8-4EC6-A59D-DC76F805C090}" type="pres">
      <dgm:prSet presAssocID="{9E74B319-29D9-4C65-A040-E0C4BDA0B10D}" presName="horz1" presStyleCnt="0"/>
      <dgm:spPr/>
    </dgm:pt>
    <dgm:pt modelId="{2F50077F-EBAE-4CC7-A22B-527FC27C423A}" type="pres">
      <dgm:prSet presAssocID="{9E74B319-29D9-4C65-A040-E0C4BDA0B10D}" presName="tx1" presStyleLbl="revTx" presStyleIdx="1" presStyleCnt="3"/>
      <dgm:spPr/>
    </dgm:pt>
    <dgm:pt modelId="{3894877A-B4FE-447F-B7D0-6ADA76A98730}" type="pres">
      <dgm:prSet presAssocID="{9E74B319-29D9-4C65-A040-E0C4BDA0B10D}" presName="vert1" presStyleCnt="0"/>
      <dgm:spPr/>
    </dgm:pt>
    <dgm:pt modelId="{55224324-4D4B-4E1E-888F-C413CAB6C9B3}" type="pres">
      <dgm:prSet presAssocID="{3C7E2C11-BC27-40A3-A712-129F26BA0350}" presName="thickLine" presStyleLbl="alignNode1" presStyleIdx="2" presStyleCnt="3"/>
      <dgm:spPr/>
    </dgm:pt>
    <dgm:pt modelId="{DA60474B-E84F-494E-A05C-C2BB3318A0E8}" type="pres">
      <dgm:prSet presAssocID="{3C7E2C11-BC27-40A3-A712-129F26BA0350}" presName="horz1" presStyleCnt="0"/>
      <dgm:spPr/>
    </dgm:pt>
    <dgm:pt modelId="{982D647A-7337-4F9F-B7D6-129419BB7E7D}" type="pres">
      <dgm:prSet presAssocID="{3C7E2C11-BC27-40A3-A712-129F26BA0350}" presName="tx1" presStyleLbl="revTx" presStyleIdx="2" presStyleCnt="3"/>
      <dgm:spPr/>
    </dgm:pt>
    <dgm:pt modelId="{E73F978C-BDDA-4F12-A82F-CFE971908233}" type="pres">
      <dgm:prSet presAssocID="{3C7E2C11-BC27-40A3-A712-129F26BA0350}" presName="vert1" presStyleCnt="0"/>
      <dgm:spPr/>
    </dgm:pt>
  </dgm:ptLst>
  <dgm:cxnLst>
    <dgm:cxn modelId="{CE21BF29-C6A9-4AA8-A5F1-CD933FE59763}" srcId="{67C029A5-CB6C-4833-B50A-22D6C631FBB2}" destId="{9E74B319-29D9-4C65-A040-E0C4BDA0B10D}" srcOrd="1" destOrd="0" parTransId="{B70D472B-2E4C-4A83-8C3A-3F63F93F50AE}" sibTransId="{59E030CB-DBA2-4171-836C-F3FEFCF9F294}"/>
    <dgm:cxn modelId="{BCA70840-754B-40D1-B0EF-DDC51F276FFF}" type="presOf" srcId="{3C7E2C11-BC27-40A3-A712-129F26BA0350}" destId="{982D647A-7337-4F9F-B7D6-129419BB7E7D}" srcOrd="0" destOrd="0" presId="urn:microsoft.com/office/officeart/2008/layout/LinedList"/>
    <dgm:cxn modelId="{A528025A-CA22-426A-9C5B-005B3DA021DF}" srcId="{67C029A5-CB6C-4833-B50A-22D6C631FBB2}" destId="{3C7E2C11-BC27-40A3-A712-129F26BA0350}" srcOrd="2" destOrd="0" parTransId="{C597B38B-1767-4F85-8403-D5FEC40CC961}" sibTransId="{A74784E9-9B30-4D74-86E1-534E91A58CE0}"/>
    <dgm:cxn modelId="{74053C89-0DBB-40E8-836C-A20949168089}" type="presOf" srcId="{9E74B319-29D9-4C65-A040-E0C4BDA0B10D}" destId="{2F50077F-EBAE-4CC7-A22B-527FC27C423A}" srcOrd="0" destOrd="0" presId="urn:microsoft.com/office/officeart/2008/layout/LinedList"/>
    <dgm:cxn modelId="{5443C593-9A7D-40A2-B813-8FADA8A5C253}" type="presOf" srcId="{C78844CC-87F7-4F53-A3A0-E5DDA404D49D}" destId="{C8E228E8-7D39-4177-AF89-B6566C8B5704}" srcOrd="0" destOrd="0" presId="urn:microsoft.com/office/officeart/2008/layout/LinedList"/>
    <dgm:cxn modelId="{DEEA52D6-56D1-4E2A-ABB3-E9E2F60BDC98}" type="presOf" srcId="{67C029A5-CB6C-4833-B50A-22D6C631FBB2}" destId="{1F445ACA-EB37-4C2D-88B2-F95D094FA1B2}" srcOrd="0" destOrd="0" presId="urn:microsoft.com/office/officeart/2008/layout/LinedList"/>
    <dgm:cxn modelId="{8E1E7CEB-7502-469C-A230-41F0E2E81639}" srcId="{67C029A5-CB6C-4833-B50A-22D6C631FBB2}" destId="{C78844CC-87F7-4F53-A3A0-E5DDA404D49D}" srcOrd="0" destOrd="0" parTransId="{A7102FA2-2C99-4447-86D6-DCBDA36BD53E}" sibTransId="{10EE81C9-8E30-4EBB-AEA1-74C518A27D19}"/>
    <dgm:cxn modelId="{A6819285-15FA-4EB8-AF62-DD11DF41F999}" type="presParOf" srcId="{1F445ACA-EB37-4C2D-88B2-F95D094FA1B2}" destId="{2ECBA05F-2FCB-4045-9523-7A3D6CE03445}" srcOrd="0" destOrd="0" presId="urn:microsoft.com/office/officeart/2008/layout/LinedList"/>
    <dgm:cxn modelId="{6227049F-0B5B-41E8-868B-7BACAE621106}" type="presParOf" srcId="{1F445ACA-EB37-4C2D-88B2-F95D094FA1B2}" destId="{DF601218-8D0E-402D-916C-33006BA49438}" srcOrd="1" destOrd="0" presId="urn:microsoft.com/office/officeart/2008/layout/LinedList"/>
    <dgm:cxn modelId="{CD4FF04A-0907-4753-852D-BD9ADE86D6AA}" type="presParOf" srcId="{DF601218-8D0E-402D-916C-33006BA49438}" destId="{C8E228E8-7D39-4177-AF89-B6566C8B5704}" srcOrd="0" destOrd="0" presId="urn:microsoft.com/office/officeart/2008/layout/LinedList"/>
    <dgm:cxn modelId="{5689A5B1-E5A3-42B4-8953-72788F2FB08C}" type="presParOf" srcId="{DF601218-8D0E-402D-916C-33006BA49438}" destId="{1C9F9071-11E8-469E-82FE-EC2EC8E74247}" srcOrd="1" destOrd="0" presId="urn:microsoft.com/office/officeart/2008/layout/LinedList"/>
    <dgm:cxn modelId="{F2C8FD1F-20F1-4A61-A062-6A808BD35CC2}" type="presParOf" srcId="{1F445ACA-EB37-4C2D-88B2-F95D094FA1B2}" destId="{742F17A0-4C7B-4E2A-B816-8BAE13403D8C}" srcOrd="2" destOrd="0" presId="urn:microsoft.com/office/officeart/2008/layout/LinedList"/>
    <dgm:cxn modelId="{C4B2D277-19EC-4543-A3E1-346C11492FA2}" type="presParOf" srcId="{1F445ACA-EB37-4C2D-88B2-F95D094FA1B2}" destId="{36BBD8D9-18A8-4EC6-A59D-DC76F805C090}" srcOrd="3" destOrd="0" presId="urn:microsoft.com/office/officeart/2008/layout/LinedList"/>
    <dgm:cxn modelId="{5CADEF22-8BFA-46F0-9488-4638CE57EA94}" type="presParOf" srcId="{36BBD8D9-18A8-4EC6-A59D-DC76F805C090}" destId="{2F50077F-EBAE-4CC7-A22B-527FC27C423A}" srcOrd="0" destOrd="0" presId="urn:microsoft.com/office/officeart/2008/layout/LinedList"/>
    <dgm:cxn modelId="{A02E46EB-30A6-46C4-BCDB-24A8E6BB92BA}" type="presParOf" srcId="{36BBD8D9-18A8-4EC6-A59D-DC76F805C090}" destId="{3894877A-B4FE-447F-B7D0-6ADA76A98730}" srcOrd="1" destOrd="0" presId="urn:microsoft.com/office/officeart/2008/layout/LinedList"/>
    <dgm:cxn modelId="{CFB319D1-1AF5-469E-9253-F5F40AAD301A}" type="presParOf" srcId="{1F445ACA-EB37-4C2D-88B2-F95D094FA1B2}" destId="{55224324-4D4B-4E1E-888F-C413CAB6C9B3}" srcOrd="4" destOrd="0" presId="urn:microsoft.com/office/officeart/2008/layout/LinedList"/>
    <dgm:cxn modelId="{72B8166E-57CC-4E07-8C57-BC943BC6DD5F}" type="presParOf" srcId="{1F445ACA-EB37-4C2D-88B2-F95D094FA1B2}" destId="{DA60474B-E84F-494E-A05C-C2BB3318A0E8}" srcOrd="5" destOrd="0" presId="urn:microsoft.com/office/officeart/2008/layout/LinedList"/>
    <dgm:cxn modelId="{2B52BBDA-5DB7-49AE-B000-C2A3112A6072}" type="presParOf" srcId="{DA60474B-E84F-494E-A05C-C2BB3318A0E8}" destId="{982D647A-7337-4F9F-B7D6-129419BB7E7D}" srcOrd="0" destOrd="0" presId="urn:microsoft.com/office/officeart/2008/layout/LinedList"/>
    <dgm:cxn modelId="{5FD64986-91B2-4246-B0A4-20FDAA071313}" type="presParOf" srcId="{DA60474B-E84F-494E-A05C-C2BB3318A0E8}" destId="{E73F978C-BDDA-4F12-A82F-CFE9719082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EC2410-B350-46F2-8589-558E5B4EE759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5651FF-D54A-4260-8CA5-26CA601D05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Principal Component Analysis (PCA) is applied to reduce the data's dimensionality.</a:t>
          </a:r>
        </a:p>
      </dgm:t>
    </dgm:pt>
    <dgm:pt modelId="{E28528C5-62D7-4DF0-BAA6-5F35DF4F7707}" cxnId="{5EC2CEF4-5D97-4F78-8A82-5BBA964F6F7D}" type="parTrans">
      <dgm:prSet/>
      <dgm:spPr/>
      <dgm:t>
        <a:bodyPr/>
        <a:lstStyle/>
        <a:p>
          <a:endParaRPr lang="en-US"/>
        </a:p>
      </dgm:t>
    </dgm:pt>
    <dgm:pt modelId="{AE1B0CCA-D93C-4AE8-BB38-23702EEEA00E}" cxnId="{5EC2CEF4-5D97-4F78-8A82-5BBA964F6F7D}" type="sibTrans">
      <dgm:prSet/>
      <dgm:spPr/>
      <dgm:t>
        <a:bodyPr/>
        <a:lstStyle/>
        <a:p>
          <a:endParaRPr lang="en-US"/>
        </a:p>
      </dgm:t>
    </dgm:pt>
    <dgm:pt modelId="{18079C47-DF0C-4851-BC02-813241DE49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this case, 15 principal components are selected, helping reduce noise and collinearity in the features, leading to improved model performance.</a:t>
          </a:r>
        </a:p>
      </dgm:t>
    </dgm:pt>
    <dgm:pt modelId="{0DB5353C-D5C6-4621-9BE5-E49DDDB1E7DB}" cxnId="{7D70031E-0C19-43D1-9F26-4E7F659040B4}" type="parTrans">
      <dgm:prSet/>
      <dgm:spPr/>
      <dgm:t>
        <a:bodyPr/>
        <a:lstStyle/>
        <a:p>
          <a:endParaRPr lang="en-US"/>
        </a:p>
      </dgm:t>
    </dgm:pt>
    <dgm:pt modelId="{381A4646-F527-45A9-914D-AB28F546904A}" cxnId="{7D70031E-0C19-43D1-9F26-4E7F659040B4}" type="sibTrans">
      <dgm:prSet/>
      <dgm:spPr/>
      <dgm:t>
        <a:bodyPr/>
        <a:lstStyle/>
        <a:p>
          <a:endParaRPr lang="en-US"/>
        </a:p>
      </dgm:t>
    </dgm:pt>
    <dgm:pt modelId="{30483A82-D14C-4A4A-83BF-2D0794921D39}" type="pres">
      <dgm:prSet presAssocID="{D6EC2410-B350-46F2-8589-558E5B4EE759}" presName="root" presStyleCnt="0">
        <dgm:presLayoutVars>
          <dgm:dir/>
          <dgm:resizeHandles val="exact"/>
        </dgm:presLayoutVars>
      </dgm:prSet>
      <dgm:spPr/>
    </dgm:pt>
    <dgm:pt modelId="{DE9CF2EA-C448-47D1-AB85-122D44F3A73D}" type="pres">
      <dgm:prSet presAssocID="{065651FF-D54A-4260-8CA5-26CA601D0591}" presName="compNode" presStyleCnt="0"/>
      <dgm:spPr/>
    </dgm:pt>
    <dgm:pt modelId="{EAE6EEAE-D4BD-44C0-906F-491F8B853A91}" type="pres">
      <dgm:prSet presAssocID="{065651FF-D54A-4260-8CA5-26CA601D0591}" presName="bgRect" presStyleLbl="bgShp" presStyleIdx="0" presStyleCnt="2"/>
      <dgm:spPr/>
    </dgm:pt>
    <dgm:pt modelId="{E8B8D049-E87C-4059-8688-C84F20B1BF6A}" type="pres">
      <dgm:prSet presAssocID="{065651FF-D54A-4260-8CA5-26CA601D05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760CE95B-8A71-41CD-BFFE-46BB70B41708}" type="pres">
      <dgm:prSet presAssocID="{065651FF-D54A-4260-8CA5-26CA601D0591}" presName="spaceRect" presStyleCnt="0"/>
      <dgm:spPr/>
    </dgm:pt>
    <dgm:pt modelId="{589416A0-89C4-4945-BEAF-22B84D9F2354}" type="pres">
      <dgm:prSet presAssocID="{065651FF-D54A-4260-8CA5-26CA601D0591}" presName="parTx" presStyleLbl="revTx" presStyleIdx="0" presStyleCnt="2">
        <dgm:presLayoutVars>
          <dgm:chMax val="0"/>
          <dgm:chPref val="0"/>
        </dgm:presLayoutVars>
      </dgm:prSet>
      <dgm:spPr/>
    </dgm:pt>
    <dgm:pt modelId="{75966EB3-13D5-455D-844B-A8B6EFDC05A6}" type="pres">
      <dgm:prSet presAssocID="{AE1B0CCA-D93C-4AE8-BB38-23702EEEA00E}" presName="sibTrans" presStyleCnt="0"/>
      <dgm:spPr/>
    </dgm:pt>
    <dgm:pt modelId="{A2CBFBBA-001C-42C0-B037-DF871FB4CA92}" type="pres">
      <dgm:prSet presAssocID="{18079C47-DF0C-4851-BC02-813241DE4987}" presName="compNode" presStyleCnt="0"/>
      <dgm:spPr/>
    </dgm:pt>
    <dgm:pt modelId="{7F948324-CBF6-4FE4-B2ED-CBE560A833DA}" type="pres">
      <dgm:prSet presAssocID="{18079C47-DF0C-4851-BC02-813241DE4987}" presName="bgRect" presStyleLbl="bgShp" presStyleIdx="1" presStyleCnt="2"/>
      <dgm:spPr/>
    </dgm:pt>
    <dgm:pt modelId="{1809B469-36ED-483D-9BE6-99425D30B30D}" type="pres">
      <dgm:prSet presAssocID="{18079C47-DF0C-4851-BC02-813241DE49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45420F5A-29B0-474E-BEF1-0344146814CD}" type="pres">
      <dgm:prSet presAssocID="{18079C47-DF0C-4851-BC02-813241DE4987}" presName="spaceRect" presStyleCnt="0"/>
      <dgm:spPr/>
    </dgm:pt>
    <dgm:pt modelId="{C2F1F884-6ECD-45A5-8B98-8624BA8652B6}" type="pres">
      <dgm:prSet presAssocID="{18079C47-DF0C-4851-BC02-813241DE498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D70031E-0C19-43D1-9F26-4E7F659040B4}" srcId="{D6EC2410-B350-46F2-8589-558E5B4EE759}" destId="{18079C47-DF0C-4851-BC02-813241DE4987}" srcOrd="1" destOrd="0" parTransId="{0DB5353C-D5C6-4621-9BE5-E49DDDB1E7DB}" sibTransId="{381A4646-F527-45A9-914D-AB28F546904A}"/>
    <dgm:cxn modelId="{B8789F4F-184F-4015-B82C-639BBFF6A486}" type="presOf" srcId="{D6EC2410-B350-46F2-8589-558E5B4EE759}" destId="{30483A82-D14C-4A4A-83BF-2D0794921D39}" srcOrd="0" destOrd="0" presId="urn:microsoft.com/office/officeart/2018/2/layout/IconVerticalSolidList"/>
    <dgm:cxn modelId="{1EDD5A7E-CDDA-49A9-BD7A-255209CC85CE}" type="presOf" srcId="{065651FF-D54A-4260-8CA5-26CA601D0591}" destId="{589416A0-89C4-4945-BEAF-22B84D9F2354}" srcOrd="0" destOrd="0" presId="urn:microsoft.com/office/officeart/2018/2/layout/IconVerticalSolidList"/>
    <dgm:cxn modelId="{5EC2CEF4-5D97-4F78-8A82-5BBA964F6F7D}" srcId="{D6EC2410-B350-46F2-8589-558E5B4EE759}" destId="{065651FF-D54A-4260-8CA5-26CA601D0591}" srcOrd="0" destOrd="0" parTransId="{E28528C5-62D7-4DF0-BAA6-5F35DF4F7707}" sibTransId="{AE1B0CCA-D93C-4AE8-BB38-23702EEEA00E}"/>
    <dgm:cxn modelId="{2220BCF5-528B-4E70-AE9A-77928C6F1CC8}" type="presOf" srcId="{18079C47-DF0C-4851-BC02-813241DE4987}" destId="{C2F1F884-6ECD-45A5-8B98-8624BA8652B6}" srcOrd="0" destOrd="0" presId="urn:microsoft.com/office/officeart/2018/2/layout/IconVerticalSolidList"/>
    <dgm:cxn modelId="{E38C61E9-2E2A-4F3C-9CB1-6410E9B2B801}" type="presParOf" srcId="{30483A82-D14C-4A4A-83BF-2D0794921D39}" destId="{DE9CF2EA-C448-47D1-AB85-122D44F3A73D}" srcOrd="0" destOrd="0" presId="urn:microsoft.com/office/officeart/2018/2/layout/IconVerticalSolidList"/>
    <dgm:cxn modelId="{35B733F3-EBF9-4E45-A3D9-ECE9DEC9BBA4}" type="presParOf" srcId="{DE9CF2EA-C448-47D1-AB85-122D44F3A73D}" destId="{EAE6EEAE-D4BD-44C0-906F-491F8B853A91}" srcOrd="0" destOrd="0" presId="urn:microsoft.com/office/officeart/2018/2/layout/IconVerticalSolidList"/>
    <dgm:cxn modelId="{30F96626-5D6D-4D15-B5CD-7AB17B612932}" type="presParOf" srcId="{DE9CF2EA-C448-47D1-AB85-122D44F3A73D}" destId="{E8B8D049-E87C-4059-8688-C84F20B1BF6A}" srcOrd="1" destOrd="0" presId="urn:microsoft.com/office/officeart/2018/2/layout/IconVerticalSolidList"/>
    <dgm:cxn modelId="{99FB2153-8E96-4091-B2AB-B11B8B581771}" type="presParOf" srcId="{DE9CF2EA-C448-47D1-AB85-122D44F3A73D}" destId="{760CE95B-8A71-41CD-BFFE-46BB70B41708}" srcOrd="2" destOrd="0" presId="urn:microsoft.com/office/officeart/2018/2/layout/IconVerticalSolidList"/>
    <dgm:cxn modelId="{AAF3E822-6ECA-4F28-AD26-07D56A0486AA}" type="presParOf" srcId="{DE9CF2EA-C448-47D1-AB85-122D44F3A73D}" destId="{589416A0-89C4-4945-BEAF-22B84D9F2354}" srcOrd="3" destOrd="0" presId="urn:microsoft.com/office/officeart/2018/2/layout/IconVerticalSolidList"/>
    <dgm:cxn modelId="{60181022-692B-4162-B65D-6D7925CB9B15}" type="presParOf" srcId="{30483A82-D14C-4A4A-83BF-2D0794921D39}" destId="{75966EB3-13D5-455D-844B-A8B6EFDC05A6}" srcOrd="1" destOrd="0" presId="urn:microsoft.com/office/officeart/2018/2/layout/IconVerticalSolidList"/>
    <dgm:cxn modelId="{9E2F2716-3DE9-4CC0-8E1B-4FFFCA254538}" type="presParOf" srcId="{30483A82-D14C-4A4A-83BF-2D0794921D39}" destId="{A2CBFBBA-001C-42C0-B037-DF871FB4CA92}" srcOrd="2" destOrd="0" presId="urn:microsoft.com/office/officeart/2018/2/layout/IconVerticalSolidList"/>
    <dgm:cxn modelId="{022F5E1D-C70B-4265-8690-AECF41B2938C}" type="presParOf" srcId="{A2CBFBBA-001C-42C0-B037-DF871FB4CA92}" destId="{7F948324-CBF6-4FE4-B2ED-CBE560A833DA}" srcOrd="0" destOrd="0" presId="urn:microsoft.com/office/officeart/2018/2/layout/IconVerticalSolidList"/>
    <dgm:cxn modelId="{0E039C9E-872F-41B5-87B7-37F6477D47E4}" type="presParOf" srcId="{A2CBFBBA-001C-42C0-B037-DF871FB4CA92}" destId="{1809B469-36ED-483D-9BE6-99425D30B30D}" srcOrd="1" destOrd="0" presId="urn:microsoft.com/office/officeart/2018/2/layout/IconVerticalSolidList"/>
    <dgm:cxn modelId="{BAEFF9D6-B82A-41DE-8FC7-DDDE092928F5}" type="presParOf" srcId="{A2CBFBBA-001C-42C0-B037-DF871FB4CA92}" destId="{45420F5A-29B0-474E-BEF1-0344146814CD}" srcOrd="2" destOrd="0" presId="urn:microsoft.com/office/officeart/2018/2/layout/IconVerticalSolidList"/>
    <dgm:cxn modelId="{4C6EBD4B-E359-438C-8784-9EB593A39A51}" type="presParOf" srcId="{A2CBFBBA-001C-42C0-B037-DF871FB4CA92}" destId="{C2F1F884-6ECD-45A5-8B98-8624BA8652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408738" cy="5759450"/>
        <a:chOff x="0" y="0"/>
        <a:chExt cx="6408738" cy="5759450"/>
      </a:xfrm>
    </dsp:grpSpPr>
    <dsp:sp modelId="{BDF7E530-4DA3-46E8-B2EB-60789D177327}">
      <dsp:nvSpPr>
        <dsp:cNvPr id="3" name="Straight Connector 2"/>
        <dsp:cNvSpPr/>
      </dsp:nvSpPr>
      <dsp:spPr bwMode="white">
        <a:xfrm>
          <a:off x="0" y="0"/>
          <a:ext cx="6408738" cy="0"/>
        </a:xfrm>
        <a:prstGeom prst="line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6408738" cy="0"/>
      </dsp:txXfrm>
    </dsp:sp>
    <dsp:sp modelId="{2FF55A77-FAFF-4C74-8478-988FDCF6ED7C}">
      <dsp:nvSpPr>
        <dsp:cNvPr id="4" name="Rectangles 3"/>
        <dsp:cNvSpPr/>
      </dsp:nvSpPr>
      <dsp:spPr bwMode="white">
        <a:xfrm>
          <a:off x="0" y="0"/>
          <a:ext cx="6408738" cy="95990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7160" tIns="137160" rIns="137160" bIns="137160" anchor="t"/>
        <a:lstStyle>
          <a:lvl1pPr algn="l">
            <a:defRPr sz="36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aseline="0" dirty="0">
              <a:solidFill>
                <a:schemeClr val="tx1"/>
              </a:solidFill>
            </a:rPr>
            <a:t>Aniket Kumar Singh</a:t>
          </a:r>
          <a:endParaRPr lang="en-US" dirty="0">
            <a:solidFill>
              <a:schemeClr val="tx1"/>
            </a:solidFill>
          </a:endParaRPr>
        </a:p>
      </dsp:txBody>
      <dsp:txXfrm>
        <a:off x="0" y="0"/>
        <a:ext cx="6408738" cy="959908"/>
      </dsp:txXfrm>
    </dsp:sp>
    <dsp:sp modelId="{D071026D-700A-4B16-86FB-6EB5BE8D1511}">
      <dsp:nvSpPr>
        <dsp:cNvPr id="5" name="Straight Connector 4"/>
        <dsp:cNvSpPr/>
      </dsp:nvSpPr>
      <dsp:spPr bwMode="white">
        <a:xfrm>
          <a:off x="0" y="959908"/>
          <a:ext cx="6408738" cy="0"/>
        </a:xfrm>
        <a:prstGeom prst="line">
          <a:avLst/>
        </a:prstGeom>
      </dsp:spPr>
      <dsp:style>
        <a:lnRef idx="2">
          <a:schemeClr val="accent2">
            <a:hueOff val="1296000"/>
            <a:satOff val="-3685"/>
            <a:lumOff val="-5960"/>
            <a:alpha val="100000"/>
          </a:schemeClr>
        </a:lnRef>
        <a:fillRef idx="1">
          <a:schemeClr val="accent2">
            <a:hueOff val="1296000"/>
            <a:satOff val="-3685"/>
            <a:lumOff val="-5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959908"/>
        <a:ext cx="6408738" cy="0"/>
      </dsp:txXfrm>
    </dsp:sp>
    <dsp:sp modelId="{AAD77574-E413-467F-BDB6-D7C333A89022}">
      <dsp:nvSpPr>
        <dsp:cNvPr id="6" name="Rectangles 5"/>
        <dsp:cNvSpPr/>
      </dsp:nvSpPr>
      <dsp:spPr bwMode="white">
        <a:xfrm>
          <a:off x="0" y="959908"/>
          <a:ext cx="6408738" cy="95990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7160" tIns="137160" rIns="137160" bIns="137160" anchor="t"/>
        <a:lstStyle>
          <a:lvl1pPr algn="l">
            <a:defRPr sz="36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aseline="0" dirty="0">
              <a:solidFill>
                <a:schemeClr val="tx1"/>
              </a:solidFill>
            </a:rPr>
            <a:t>Saravanan Rishitha</a:t>
          </a:r>
          <a:endParaRPr lang="en-US" dirty="0">
            <a:solidFill>
              <a:schemeClr val="tx1"/>
            </a:solidFill>
          </a:endParaRPr>
        </a:p>
      </dsp:txBody>
      <dsp:txXfrm>
        <a:off x="0" y="959908"/>
        <a:ext cx="6408738" cy="959908"/>
      </dsp:txXfrm>
    </dsp:sp>
    <dsp:sp modelId="{89A97E0A-8D76-49FE-AB93-B8C366E50FE7}">
      <dsp:nvSpPr>
        <dsp:cNvPr id="7" name="Straight Connector 6"/>
        <dsp:cNvSpPr/>
      </dsp:nvSpPr>
      <dsp:spPr bwMode="white">
        <a:xfrm>
          <a:off x="0" y="1919817"/>
          <a:ext cx="6408738" cy="0"/>
        </a:xfrm>
        <a:prstGeom prst="line">
          <a:avLst/>
        </a:prstGeom>
      </dsp:spPr>
      <dsp:style>
        <a:lnRef idx="2">
          <a:schemeClr val="accent2">
            <a:hueOff val="2592000"/>
            <a:satOff val="-7372"/>
            <a:lumOff val="-11921"/>
            <a:alpha val="100000"/>
          </a:schemeClr>
        </a:lnRef>
        <a:fillRef idx="1">
          <a:schemeClr val="accent2">
            <a:hueOff val="2592000"/>
            <a:satOff val="-7372"/>
            <a:lumOff val="-11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1919817"/>
        <a:ext cx="6408738" cy="0"/>
      </dsp:txXfrm>
    </dsp:sp>
    <dsp:sp modelId="{A7A36DF5-225D-484E-A849-8045C9C9949C}">
      <dsp:nvSpPr>
        <dsp:cNvPr id="8" name="Rectangles 7"/>
        <dsp:cNvSpPr/>
      </dsp:nvSpPr>
      <dsp:spPr bwMode="white">
        <a:xfrm>
          <a:off x="0" y="1919817"/>
          <a:ext cx="6408738" cy="95990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7160" tIns="137160" rIns="137160" bIns="137160" anchor="t"/>
        <a:lstStyle>
          <a:lvl1pPr algn="l">
            <a:defRPr sz="36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aseline="0" dirty="0" err="1">
              <a:solidFill>
                <a:schemeClr val="tx1"/>
              </a:solidFill>
            </a:rPr>
            <a:t>Panidapu</a:t>
          </a:r>
          <a:r>
            <a:rPr lang="en-US" baseline="0" dirty="0">
              <a:solidFill>
                <a:schemeClr val="tx1"/>
              </a:solidFill>
            </a:rPr>
            <a:t> Hima Chandana</a:t>
          </a:r>
          <a:endParaRPr lang="en-US" dirty="0">
            <a:solidFill>
              <a:schemeClr val="tx1"/>
            </a:solidFill>
          </a:endParaRPr>
        </a:p>
      </dsp:txBody>
      <dsp:txXfrm>
        <a:off x="0" y="1919817"/>
        <a:ext cx="6408738" cy="959908"/>
      </dsp:txXfrm>
    </dsp:sp>
    <dsp:sp modelId="{5ED0B8AD-BECB-4820-B26A-99DF141FC214}">
      <dsp:nvSpPr>
        <dsp:cNvPr id="9" name="Straight Connector 8"/>
        <dsp:cNvSpPr/>
      </dsp:nvSpPr>
      <dsp:spPr bwMode="white">
        <a:xfrm>
          <a:off x="0" y="2879725"/>
          <a:ext cx="6408738" cy="0"/>
        </a:xfrm>
        <a:prstGeom prst="line">
          <a:avLst/>
        </a:prstGeom>
      </dsp:spPr>
      <dsp:style>
        <a:lnRef idx="2">
          <a:schemeClr val="accent2">
            <a:hueOff val="3888000"/>
            <a:satOff val="-11058"/>
            <a:lumOff val="-17881"/>
            <a:alpha val="100000"/>
          </a:schemeClr>
        </a:lnRef>
        <a:fillRef idx="1">
          <a:schemeClr val="accent2">
            <a:hueOff val="3888000"/>
            <a:satOff val="-11058"/>
            <a:lumOff val="-1788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2879725"/>
        <a:ext cx="6408738" cy="0"/>
      </dsp:txXfrm>
    </dsp:sp>
    <dsp:sp modelId="{98C187A2-BC6D-4758-A742-93E996026DCF}">
      <dsp:nvSpPr>
        <dsp:cNvPr id="10" name="Rectangles 9"/>
        <dsp:cNvSpPr/>
      </dsp:nvSpPr>
      <dsp:spPr bwMode="white">
        <a:xfrm>
          <a:off x="0" y="2879725"/>
          <a:ext cx="6408738" cy="95990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7160" tIns="137160" rIns="137160" bIns="137160" anchor="t"/>
        <a:lstStyle>
          <a:lvl1pPr algn="l">
            <a:defRPr sz="36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aseline="0" dirty="0" err="1">
              <a:solidFill>
                <a:schemeClr val="tx1"/>
              </a:solidFill>
            </a:rPr>
            <a:t>Lehimsha</a:t>
          </a:r>
          <a:r>
            <a:rPr lang="en-US" baseline="0" dirty="0">
              <a:solidFill>
                <a:schemeClr val="tx1"/>
              </a:solidFill>
            </a:rPr>
            <a:t> Shaik</a:t>
          </a:r>
          <a:endParaRPr lang="en-US" dirty="0">
            <a:solidFill>
              <a:schemeClr val="tx1"/>
            </a:solidFill>
          </a:endParaRPr>
        </a:p>
      </dsp:txBody>
      <dsp:txXfrm>
        <a:off x="0" y="2879725"/>
        <a:ext cx="6408738" cy="959908"/>
      </dsp:txXfrm>
    </dsp:sp>
    <dsp:sp modelId="{8E05E722-71DF-4CA4-9111-746FAC08C400}">
      <dsp:nvSpPr>
        <dsp:cNvPr id="11" name="Straight Connector 10"/>
        <dsp:cNvSpPr/>
      </dsp:nvSpPr>
      <dsp:spPr bwMode="white">
        <a:xfrm>
          <a:off x="0" y="3839633"/>
          <a:ext cx="6408738" cy="0"/>
        </a:xfrm>
        <a:prstGeom prst="line">
          <a:avLst/>
        </a:prstGeom>
      </dsp:spPr>
      <dsp:style>
        <a:lnRef idx="2">
          <a:schemeClr val="accent2">
            <a:hueOff val="5184000"/>
            <a:satOff val="-14744"/>
            <a:lumOff val="-23842"/>
            <a:alpha val="100000"/>
          </a:schemeClr>
        </a:lnRef>
        <a:fillRef idx="1">
          <a:schemeClr val="accent2">
            <a:hueOff val="5184000"/>
            <a:satOff val="-14744"/>
            <a:lumOff val="-2384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3839633"/>
        <a:ext cx="6408738" cy="0"/>
      </dsp:txXfrm>
    </dsp:sp>
    <dsp:sp modelId="{91FA5416-EBE7-499E-90B1-FE8D7313725F}">
      <dsp:nvSpPr>
        <dsp:cNvPr id="12" name="Rectangles 11"/>
        <dsp:cNvSpPr/>
      </dsp:nvSpPr>
      <dsp:spPr bwMode="white">
        <a:xfrm>
          <a:off x="0" y="3839633"/>
          <a:ext cx="6408738" cy="95990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7160" tIns="137160" rIns="137160" bIns="137160" anchor="t"/>
        <a:lstStyle>
          <a:lvl1pPr algn="l">
            <a:defRPr sz="36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aseline="0" dirty="0" err="1">
              <a:solidFill>
                <a:schemeClr val="tx1"/>
              </a:solidFill>
              <a:latin typeface="Aptos Display" panose="02110004020202020204"/>
            </a:rPr>
            <a:t>Navuru</a:t>
          </a:r>
          <a:r>
            <a:rPr lang="en-US" baseline="0" dirty="0">
              <a:solidFill>
                <a:schemeClr val="tx1"/>
              </a:solidFill>
            </a:rPr>
            <a:t> </a:t>
          </a:r>
          <a:r>
            <a:rPr lang="en-US" baseline="0" dirty="0">
              <a:solidFill>
                <a:schemeClr val="tx1"/>
              </a:solidFill>
              <a:latin typeface="Aptos Display" panose="02110004020202020204"/>
            </a:rPr>
            <a:t>Sai </a:t>
          </a:r>
          <a:r>
            <a:rPr lang="en-US" dirty="0">
              <a:solidFill>
                <a:schemeClr val="tx1"/>
              </a:solidFill>
              <a:latin typeface="Aptos Display" panose="02110004020202020204"/>
            </a:rPr>
            <a:t>Saaketh</a:t>
          </a:r>
          <a:endParaRPr lang="en-US" dirty="0">
            <a:solidFill>
              <a:schemeClr val="tx1"/>
            </a:solidFill>
          </a:endParaRPr>
        </a:p>
      </dsp:txBody>
      <dsp:txXfrm>
        <a:off x="0" y="3839633"/>
        <a:ext cx="6408738" cy="959908"/>
      </dsp:txXfrm>
    </dsp:sp>
    <dsp:sp modelId="{5AFCA59C-B90B-4C7E-A02B-1BBEA2DF63A4}">
      <dsp:nvSpPr>
        <dsp:cNvPr id="13" name="Straight Connector 12"/>
        <dsp:cNvSpPr/>
      </dsp:nvSpPr>
      <dsp:spPr bwMode="white">
        <a:xfrm>
          <a:off x="0" y="4799542"/>
          <a:ext cx="6408738" cy="0"/>
        </a:xfrm>
        <a:prstGeom prst="line">
          <a:avLst/>
        </a:prstGeom>
      </dsp:spPr>
      <dsp:style>
        <a:lnRef idx="2">
          <a:schemeClr val="accent2">
            <a:hueOff val="6480000"/>
            <a:satOff val="-18430"/>
            <a:lumOff val="-29803"/>
            <a:alpha val="100000"/>
          </a:schemeClr>
        </a:lnRef>
        <a:fillRef idx="1">
          <a:schemeClr val="accent2">
            <a:hueOff val="6480000"/>
            <a:satOff val="-18430"/>
            <a:lumOff val="-2980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4799542"/>
        <a:ext cx="6408738" cy="0"/>
      </dsp:txXfrm>
    </dsp:sp>
    <dsp:sp modelId="{9CF906B9-F884-43F5-95E5-B25BC182EC4C}">
      <dsp:nvSpPr>
        <dsp:cNvPr id="14" name="Rectangles 13"/>
        <dsp:cNvSpPr/>
      </dsp:nvSpPr>
      <dsp:spPr bwMode="white">
        <a:xfrm>
          <a:off x="0" y="4799542"/>
          <a:ext cx="6408738" cy="95990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7160" tIns="137160" rIns="137160" bIns="137160" anchor="t"/>
        <a:lstStyle>
          <a:lvl1pPr algn="l">
            <a:defRPr sz="36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Aptos Display" panose="02110004020202020204"/>
            </a:rPr>
            <a:t>Deepa B</a:t>
          </a:r>
          <a:endParaRPr>
            <a:solidFill>
              <a:schemeClr val="tx1"/>
            </a:solidFill>
          </a:endParaRPr>
        </a:p>
      </dsp:txBody>
      <dsp:txXfrm>
        <a:off x="0" y="4799542"/>
        <a:ext cx="6408738" cy="959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901422" cy="5968215"/>
        <a:chOff x="0" y="0"/>
        <a:chExt cx="7901422" cy="5968215"/>
      </a:xfrm>
    </dsp:grpSpPr>
    <dsp:sp modelId="{2A003421-62A5-4E39-9BD0-1DCBC04D4CA0}">
      <dsp:nvSpPr>
        <dsp:cNvPr id="4" name="Rectangles 3"/>
        <dsp:cNvSpPr/>
      </dsp:nvSpPr>
      <dsp:spPr bwMode="white">
        <a:xfrm rot="5399999">
          <a:off x="-377800" y="1695998"/>
          <a:ext cx="1655144" cy="323829"/>
        </a:xfrm>
        <a:prstGeom prst="rect">
          <a:avLst/>
        </a:prstGeom>
      </dsp:spPr>
      <dsp:style>
        <a:lnRef idx="0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-377800" y="1695998"/>
        <a:ext cx="1655144" cy="323829"/>
      </dsp:txXfrm>
    </dsp:sp>
    <dsp:sp modelId="{62EBB32E-72BF-4B73-9AE5-945EEC983385}">
      <dsp:nvSpPr>
        <dsp:cNvPr id="3" name="Rounded Rectangle 2"/>
        <dsp:cNvSpPr/>
      </dsp:nvSpPr>
      <dsp:spPr bwMode="white">
        <a:xfrm>
          <a:off x="0" y="717306"/>
          <a:ext cx="2158858" cy="129531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Comic Sans MS" panose="030F0702030302020204"/>
            </a:rPr>
            <a:t>Problem Statement</a:t>
          </a:r>
        </a:p>
      </dsp:txBody>
      <dsp:txXfrm>
        <a:off x="0" y="717306"/>
        <a:ext cx="2158858" cy="1295315"/>
      </dsp:txXfrm>
    </dsp:sp>
    <dsp:sp modelId="{7AF9597F-CFEF-4B81-8C4D-C1C6201D407C}">
      <dsp:nvSpPr>
        <dsp:cNvPr id="6" name="Rectangles 5"/>
        <dsp:cNvSpPr/>
      </dsp:nvSpPr>
      <dsp:spPr bwMode="white">
        <a:xfrm rot="5399999">
          <a:off x="-377800" y="3315142"/>
          <a:ext cx="1655144" cy="323829"/>
        </a:xfrm>
        <a:prstGeom prst="rect">
          <a:avLst/>
        </a:prstGeom>
      </dsp:spPr>
      <dsp:style>
        <a:lnRef idx="0">
          <a:schemeClr val="lt1"/>
        </a:lnRef>
        <a:fillRef idx="1">
          <a:schemeClr val="accent2">
            <a:hueOff val="1080000"/>
            <a:satOff val="-3071"/>
            <a:lumOff val="-496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-377800" y="3315142"/>
        <a:ext cx="1655144" cy="323829"/>
      </dsp:txXfrm>
    </dsp:sp>
    <dsp:sp modelId="{0D6B2F32-6B3E-4E87-8A03-7E7619F822E4}">
      <dsp:nvSpPr>
        <dsp:cNvPr id="5" name="Rounded Rectangle 4"/>
        <dsp:cNvSpPr/>
      </dsp:nvSpPr>
      <dsp:spPr bwMode="white">
        <a:xfrm>
          <a:off x="0" y="2336450"/>
          <a:ext cx="2158858" cy="129531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925714"/>
            <a:satOff val="-2632"/>
            <a:lumOff val="-425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Comic Sans MS" panose="030F0702030302020204"/>
            </a:rPr>
            <a:t>Project Architecture</a:t>
          </a:r>
        </a:p>
      </dsp:txBody>
      <dsp:txXfrm>
        <a:off x="0" y="2336450"/>
        <a:ext cx="2158858" cy="1295315"/>
      </dsp:txXfrm>
    </dsp:sp>
    <dsp:sp modelId="{408953F7-7F0F-462F-8328-B9D8CC12D78C}">
      <dsp:nvSpPr>
        <dsp:cNvPr id="8" name="Rectangles 7"/>
        <dsp:cNvSpPr/>
      </dsp:nvSpPr>
      <dsp:spPr bwMode="white">
        <a:xfrm rot="43100">
          <a:off x="449659" y="4124714"/>
          <a:ext cx="2871507" cy="323829"/>
        </a:xfrm>
        <a:prstGeom prst="rect">
          <a:avLst/>
        </a:prstGeom>
      </dsp:spPr>
      <dsp:style>
        <a:lnRef idx="0">
          <a:schemeClr val="lt1"/>
        </a:lnRef>
        <a:fillRef idx="1">
          <a:schemeClr val="accent2">
            <a:hueOff val="2160000"/>
            <a:satOff val="-6143"/>
            <a:lumOff val="-993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43100">
        <a:off x="449659" y="4124714"/>
        <a:ext cx="2871507" cy="323829"/>
      </dsp:txXfrm>
    </dsp:sp>
    <dsp:sp modelId="{EEF60BB6-E462-46FD-974D-EE2E19439343}">
      <dsp:nvSpPr>
        <dsp:cNvPr id="7" name="Rounded Rectangle 6"/>
        <dsp:cNvSpPr/>
      </dsp:nvSpPr>
      <dsp:spPr bwMode="white">
        <a:xfrm>
          <a:off x="0" y="3955594"/>
          <a:ext cx="2158858" cy="129531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1851428"/>
            <a:satOff val="-5265"/>
            <a:lumOff val="-85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Comic Sans MS" panose="030F0702030302020204"/>
            </a:rPr>
            <a:t>Brief Introduction</a:t>
          </a:r>
        </a:p>
      </dsp:txBody>
      <dsp:txXfrm>
        <a:off x="0" y="3955594"/>
        <a:ext cx="2158858" cy="1295315"/>
      </dsp:txXfrm>
    </dsp:sp>
    <dsp:sp modelId="{D879F34D-E5DD-45B8-A7C7-011154CBBA7F}">
      <dsp:nvSpPr>
        <dsp:cNvPr id="10" name="Rectangles 9"/>
        <dsp:cNvSpPr/>
      </dsp:nvSpPr>
      <dsp:spPr bwMode="white">
        <a:xfrm rot="-5399999">
          <a:off x="2529482" y="3315142"/>
          <a:ext cx="1583144" cy="323829"/>
        </a:xfrm>
        <a:prstGeom prst="rect">
          <a:avLst/>
        </a:prstGeom>
      </dsp:spPr>
      <dsp:style>
        <a:lnRef idx="0">
          <a:schemeClr val="lt1"/>
        </a:lnRef>
        <a:fillRef idx="1">
          <a:schemeClr val="accent2">
            <a:hueOff val="3240000"/>
            <a:satOff val="-9215"/>
            <a:lumOff val="-1490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5399999">
        <a:off x="2529482" y="3315142"/>
        <a:ext cx="1583144" cy="323829"/>
      </dsp:txXfrm>
    </dsp:sp>
    <dsp:sp modelId="{2738A05F-2EEF-4C3E-A37E-E77D25C32D82}">
      <dsp:nvSpPr>
        <dsp:cNvPr id="9" name="Rounded Rectangle 8"/>
        <dsp:cNvSpPr/>
      </dsp:nvSpPr>
      <dsp:spPr bwMode="white">
        <a:xfrm>
          <a:off x="2871282" y="3955594"/>
          <a:ext cx="2158858" cy="129531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2777142"/>
            <a:satOff val="-7898"/>
            <a:lumOff val="-1277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Comic Sans MS" panose="030F0702030302020204"/>
            </a:rPr>
            <a:t>Dataset Details</a:t>
          </a:r>
        </a:p>
      </dsp:txBody>
      <dsp:txXfrm>
        <a:off x="2871282" y="3955594"/>
        <a:ext cx="2158858" cy="1295315"/>
      </dsp:txXfrm>
    </dsp:sp>
    <dsp:sp modelId="{DEEB096C-88AC-462C-AA0D-1FC52CC2D921}">
      <dsp:nvSpPr>
        <dsp:cNvPr id="12" name="Rectangles 11"/>
        <dsp:cNvSpPr/>
      </dsp:nvSpPr>
      <dsp:spPr bwMode="white">
        <a:xfrm rot="-5399999">
          <a:off x="2529482" y="1695998"/>
          <a:ext cx="1583144" cy="323829"/>
        </a:xfrm>
        <a:prstGeom prst="rect">
          <a:avLst/>
        </a:prstGeom>
      </dsp:spPr>
      <dsp:style>
        <a:lnRef idx="0">
          <a:schemeClr val="lt1"/>
        </a:lnRef>
        <a:fillRef idx="1">
          <a:schemeClr val="accent2">
            <a:hueOff val="4320000"/>
            <a:satOff val="-12287"/>
            <a:lumOff val="-1986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5399999">
        <a:off x="2529482" y="1695998"/>
        <a:ext cx="1583144" cy="323829"/>
      </dsp:txXfrm>
    </dsp:sp>
    <dsp:sp modelId="{2E148128-A312-4DBC-9B36-17F318CE64E9}">
      <dsp:nvSpPr>
        <dsp:cNvPr id="11" name="Rounded Rectangle 10"/>
        <dsp:cNvSpPr/>
      </dsp:nvSpPr>
      <dsp:spPr bwMode="white">
        <a:xfrm>
          <a:off x="2871282" y="2336450"/>
          <a:ext cx="2158858" cy="129531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3702857"/>
            <a:satOff val="-10531"/>
            <a:lumOff val="-1703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Comic Sans MS" panose="030F0702030302020204"/>
            </a:rPr>
            <a:t>Exploratory Data Analysis</a:t>
          </a:r>
        </a:p>
      </dsp:txBody>
      <dsp:txXfrm>
        <a:off x="2871282" y="2336450"/>
        <a:ext cx="2158858" cy="1295315"/>
      </dsp:txXfrm>
    </dsp:sp>
    <dsp:sp modelId="{06C19066-4265-4DF7-A791-CE7B8C667B37}">
      <dsp:nvSpPr>
        <dsp:cNvPr id="14" name="Rectangles 13"/>
        <dsp:cNvSpPr/>
      </dsp:nvSpPr>
      <dsp:spPr bwMode="white">
        <a:xfrm rot="43100">
          <a:off x="3320941" y="886426"/>
          <a:ext cx="2871507" cy="323829"/>
        </a:xfrm>
        <a:prstGeom prst="rect">
          <a:avLst/>
        </a:prstGeom>
      </dsp:spPr>
      <dsp:style>
        <a:lnRef idx="0">
          <a:schemeClr val="lt1"/>
        </a:lnRef>
        <a:fillRef idx="1">
          <a:schemeClr val="accent2">
            <a:hueOff val="5400000"/>
            <a:satOff val="-15358"/>
            <a:lumOff val="-248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43100">
        <a:off x="3320941" y="886426"/>
        <a:ext cx="2871507" cy="323829"/>
      </dsp:txXfrm>
    </dsp:sp>
    <dsp:sp modelId="{70FC79DB-B11C-432B-9913-7C7E60BF1195}">
      <dsp:nvSpPr>
        <dsp:cNvPr id="13" name="Rounded Rectangle 12"/>
        <dsp:cNvSpPr/>
      </dsp:nvSpPr>
      <dsp:spPr bwMode="white">
        <a:xfrm>
          <a:off x="2871282" y="717306"/>
          <a:ext cx="2158858" cy="129531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4628571"/>
            <a:satOff val="-13164"/>
            <a:lumOff val="-2128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Comic Sans MS" panose="030F0702030302020204"/>
            </a:rPr>
            <a:t>Model Building</a:t>
          </a:r>
        </a:p>
      </dsp:txBody>
      <dsp:txXfrm>
        <a:off x="2871282" y="717306"/>
        <a:ext cx="2158858" cy="1295315"/>
      </dsp:txXfrm>
    </dsp:sp>
    <dsp:sp modelId="{434F1A6B-385C-4DDA-951F-D035DE5B03B0}">
      <dsp:nvSpPr>
        <dsp:cNvPr id="16" name="Rectangles 15"/>
        <dsp:cNvSpPr/>
      </dsp:nvSpPr>
      <dsp:spPr bwMode="white">
        <a:xfrm rot="5399999">
          <a:off x="5364763" y="1695998"/>
          <a:ext cx="1655144" cy="323829"/>
        </a:xfrm>
        <a:prstGeom prst="rect">
          <a:avLst/>
        </a:prstGeom>
      </dsp:spPr>
      <dsp:style>
        <a:lnRef idx="0">
          <a:schemeClr val="lt1"/>
        </a:lnRef>
        <a:fillRef idx="1">
          <a:schemeClr val="accent2">
            <a:hueOff val="6480000"/>
            <a:satOff val="-18430"/>
            <a:lumOff val="-2980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5364763" y="1695998"/>
        <a:ext cx="1655144" cy="323829"/>
      </dsp:txXfrm>
    </dsp:sp>
    <dsp:sp modelId="{EDF604CF-FCFC-4AA4-880E-0CEE91FFF724}">
      <dsp:nvSpPr>
        <dsp:cNvPr id="15" name="Rounded Rectangle 14"/>
        <dsp:cNvSpPr/>
      </dsp:nvSpPr>
      <dsp:spPr bwMode="white">
        <a:xfrm>
          <a:off x="5742564" y="717306"/>
          <a:ext cx="2158858" cy="129531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5554285"/>
            <a:satOff val="-15797"/>
            <a:lumOff val="-2554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Comic Sans MS" panose="030F0702030302020204"/>
            </a:rPr>
            <a:t>Model Deployment</a:t>
          </a:r>
        </a:p>
      </dsp:txBody>
      <dsp:txXfrm>
        <a:off x="5742564" y="717306"/>
        <a:ext cx="2158858" cy="1295315"/>
      </dsp:txXfrm>
    </dsp:sp>
    <dsp:sp modelId="{419FB3C5-962D-4A8A-B7CC-FB581F12316E}">
      <dsp:nvSpPr>
        <dsp:cNvPr id="17" name="Rounded Rectangle 16"/>
        <dsp:cNvSpPr/>
      </dsp:nvSpPr>
      <dsp:spPr bwMode="white">
        <a:xfrm>
          <a:off x="5742564" y="2336450"/>
          <a:ext cx="2158858" cy="129531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6480000"/>
            <a:satOff val="-18430"/>
            <a:lumOff val="-2980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Comic Sans MS" panose="030F0702030302020204"/>
            </a:rPr>
            <a:t>Challenges</a:t>
          </a:r>
        </a:p>
      </dsp:txBody>
      <dsp:txXfrm>
        <a:off x="5742564" y="2336450"/>
        <a:ext cx="2158858" cy="12953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247627" cy="4639493"/>
        <a:chOff x="0" y="0"/>
        <a:chExt cx="11247627" cy="4639493"/>
      </a:xfrm>
    </dsp:grpSpPr>
    <dsp:sp modelId="{BE67AD0F-84CB-4F3E-AA31-D75520A5B7DA}">
      <dsp:nvSpPr>
        <dsp:cNvPr id="3" name="Rounded Rectangle 2"/>
        <dsp:cNvSpPr/>
      </dsp:nvSpPr>
      <dsp:spPr bwMode="white">
        <a:xfrm>
          <a:off x="0" y="1148412"/>
          <a:ext cx="3163395" cy="2008756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0" y="1148412"/>
        <a:ext cx="3163395" cy="2008756"/>
      </dsp:txXfrm>
    </dsp:sp>
    <dsp:sp modelId="{AA0A5906-1504-4535-A087-BEFE119717A7}">
      <dsp:nvSpPr>
        <dsp:cNvPr id="4" name="Rounded Rectangle 3"/>
        <dsp:cNvSpPr/>
      </dsp:nvSpPr>
      <dsp:spPr bwMode="white">
        <a:xfrm>
          <a:off x="351488" y="1482326"/>
          <a:ext cx="3163395" cy="2008756"/>
        </a:xfrm>
        <a:prstGeom prst="roundRect">
          <a:avLst>
            <a:gd name="adj" fmla="val 10000"/>
          </a:avLst>
        </a:prstGeom>
      </dsp:spPr>
      <dsp:style>
        <a:lnRef idx="2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Bankruptcy prediction is a critical task for businesses, financial institutions, and investors to assess the financial health and stability of companies.</a:t>
          </a:r>
          <a:endParaRPr lang="en-US" dirty="0">
            <a:solidFill>
              <a:schemeClr val="dk1"/>
            </a:solidFill>
            <a:latin typeface="Comic Sans MS" panose="030F0702030302020204"/>
          </a:endParaRPr>
        </a:p>
      </dsp:txBody>
      <dsp:txXfrm>
        <a:off x="351488" y="1482326"/>
        <a:ext cx="3163395" cy="2008756"/>
      </dsp:txXfrm>
    </dsp:sp>
    <dsp:sp modelId="{52D30DAF-B8BC-4682-86BD-67DD0B1B994F}">
      <dsp:nvSpPr>
        <dsp:cNvPr id="5" name="Rounded Rectangle 4"/>
        <dsp:cNvSpPr/>
      </dsp:nvSpPr>
      <dsp:spPr bwMode="white">
        <a:xfrm>
          <a:off x="3866372" y="1148412"/>
          <a:ext cx="3163395" cy="2008756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3866372" y="1148412"/>
        <a:ext cx="3163395" cy="2008756"/>
      </dsp:txXfrm>
    </dsp:sp>
    <dsp:sp modelId="{2E874A7A-AEE5-483B-ACC4-E374C3CE5A59}">
      <dsp:nvSpPr>
        <dsp:cNvPr id="6" name="Rounded Rectangle 5"/>
        <dsp:cNvSpPr/>
      </dsp:nvSpPr>
      <dsp:spPr bwMode="white">
        <a:xfrm>
          <a:off x="4217860" y="1482326"/>
          <a:ext cx="3163395" cy="2008756"/>
        </a:xfrm>
        <a:prstGeom prst="roundRect">
          <a:avLst>
            <a:gd name="adj" fmla="val 10000"/>
          </a:avLst>
        </a:prstGeom>
      </dsp:spPr>
      <dsp:style>
        <a:lnRef idx="2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  <a:latin typeface="Aptos Display" panose="02110004020202020204"/>
            </a:rPr>
            <a:t> </a:t>
          </a:r>
          <a:r>
            <a:rPr lang="en-US" dirty="0">
              <a:solidFill>
                <a:schemeClr val="dk1"/>
              </a:solidFill>
            </a:rPr>
            <a:t>Early identification of companies at risk of bankruptcy allows stakeholders to take preventive measures and mitigate financial losses.</a:t>
          </a:r>
          <a:endParaRPr lang="en-US" dirty="0">
            <a:solidFill>
              <a:schemeClr val="dk1"/>
            </a:solidFill>
            <a:latin typeface="Aptos Display" panose="02110004020202020204"/>
          </a:endParaRPr>
        </a:p>
      </dsp:txBody>
      <dsp:txXfrm>
        <a:off x="4217860" y="1482326"/>
        <a:ext cx="3163395" cy="2008756"/>
      </dsp:txXfrm>
    </dsp:sp>
    <dsp:sp modelId="{BE825D73-3BDF-42CF-BDFB-EC52857B59B6}">
      <dsp:nvSpPr>
        <dsp:cNvPr id="7" name="Rounded Rectangle 6"/>
        <dsp:cNvSpPr/>
      </dsp:nvSpPr>
      <dsp:spPr bwMode="white">
        <a:xfrm>
          <a:off x="7732744" y="1148412"/>
          <a:ext cx="3163395" cy="2008756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7732744" y="1148412"/>
        <a:ext cx="3163395" cy="2008756"/>
      </dsp:txXfrm>
    </dsp:sp>
    <dsp:sp modelId="{5001DD50-6EDA-4C94-AE2A-217C35A74BC1}">
      <dsp:nvSpPr>
        <dsp:cNvPr id="8" name="Rounded Rectangle 7"/>
        <dsp:cNvSpPr/>
      </dsp:nvSpPr>
      <dsp:spPr bwMode="white">
        <a:xfrm>
          <a:off x="8084232" y="1482326"/>
          <a:ext cx="3163395" cy="2008756"/>
        </a:xfrm>
        <a:prstGeom prst="roundRect">
          <a:avLst>
            <a:gd name="adj" fmla="val 10000"/>
          </a:avLst>
        </a:prstGeom>
      </dsp:spPr>
      <dsp:style>
        <a:lnRef idx="2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 The goal is to build a robust prediction system that helps classify companies as either "bankruptcy" or "non-bankruptcy" based on these variables.</a:t>
          </a:r>
          <a:endParaRPr lang="en-US" dirty="0">
            <a:solidFill>
              <a:schemeClr val="dk1"/>
            </a:solidFill>
            <a:latin typeface="Comic Sans MS" panose="030F0702030302020204"/>
          </a:endParaRPr>
        </a:p>
      </dsp:txBody>
      <dsp:txXfrm>
        <a:off x="8084232" y="1482326"/>
        <a:ext cx="3163395" cy="2008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351338"/>
        <a:chOff x="0" y="0"/>
        <a:chExt cx="10515600" cy="4351338"/>
      </a:xfrm>
    </dsp:grpSpPr>
    <dsp:sp modelId="{D95FA776-5A75-4B91-91F8-6DFEE6333BE0}">
      <dsp:nvSpPr>
        <dsp:cNvPr id="3" name="Rectangles 2"/>
        <dsp:cNvSpPr/>
      </dsp:nvSpPr>
      <dsp:spPr bwMode="white">
        <a:xfrm>
          <a:off x="1332806" y="-336176"/>
          <a:ext cx="2175389" cy="2175389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332806" y="-336176"/>
        <a:ext cx="2175389" cy="2175389"/>
      </dsp:txXfrm>
    </dsp:sp>
    <dsp:sp modelId="{E2832D65-7E13-4CFD-9511-A280F02FAF47}">
      <dsp:nvSpPr>
        <dsp:cNvPr id="4" name="Rectangles 3"/>
        <dsp:cNvSpPr/>
      </dsp:nvSpPr>
      <dsp:spPr bwMode="white">
        <a:xfrm>
          <a:off x="3402" y="1959236"/>
          <a:ext cx="4834198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The ability to predict corporate bankruptcy is crucial in today's volatile economic environment.</a:t>
          </a:r>
          <a:endParaRPr>
            <a:solidFill>
              <a:schemeClr val="tx1"/>
            </a:solidFill>
          </a:endParaRPr>
        </a:p>
      </dsp:txBody>
      <dsp:txXfrm>
        <a:off x="3402" y="1959236"/>
        <a:ext cx="4834198" cy="720000"/>
      </dsp:txXfrm>
    </dsp:sp>
    <dsp:sp modelId="{A7320AA5-602B-43CA-8790-5F9D1BEA3752}">
      <dsp:nvSpPr>
        <dsp:cNvPr id="5" name="Rectangles 4"/>
        <dsp:cNvSpPr/>
      </dsp:nvSpPr>
      <dsp:spPr bwMode="white">
        <a:xfrm>
          <a:off x="7012989" y="-336176"/>
          <a:ext cx="2175389" cy="2175389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7012989" y="-336176"/>
        <a:ext cx="2175389" cy="2175389"/>
      </dsp:txXfrm>
    </dsp:sp>
    <dsp:sp modelId="{857C7037-1FDA-49F3-8579-E810A91C41AD}">
      <dsp:nvSpPr>
        <dsp:cNvPr id="6" name="Rectangles 5"/>
        <dsp:cNvSpPr/>
      </dsp:nvSpPr>
      <dsp:spPr bwMode="white">
        <a:xfrm>
          <a:off x="5683584" y="1959236"/>
          <a:ext cx="4834198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The target variable for this model is whether a company is at risk of bankruptcy. </a:t>
          </a:r>
          <a:endParaRPr>
            <a:solidFill>
              <a:schemeClr val="tx1"/>
            </a:solidFill>
          </a:endParaRPr>
        </a:p>
      </dsp:txBody>
      <dsp:txXfrm>
        <a:off x="5683584" y="1959236"/>
        <a:ext cx="4834198" cy="720000"/>
      </dsp:txXfrm>
    </dsp:sp>
    <dsp:sp modelId="{22400F8D-8589-493C-B42E-B8050C42E5D0}">
      <dsp:nvSpPr>
        <dsp:cNvPr id="7" name="Rectangles 6"/>
        <dsp:cNvSpPr/>
      </dsp:nvSpPr>
      <dsp:spPr bwMode="white">
        <a:xfrm>
          <a:off x="4171389" y="1672102"/>
          <a:ext cx="2175389" cy="2175389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171389" y="1672102"/>
        <a:ext cx="2175389" cy="2175389"/>
      </dsp:txXfrm>
    </dsp:sp>
    <dsp:sp modelId="{C11F91DA-486E-4E84-B251-89CFC521D1A8}">
      <dsp:nvSpPr>
        <dsp:cNvPr id="8" name="Rectangles 7"/>
        <dsp:cNvSpPr/>
      </dsp:nvSpPr>
      <dsp:spPr bwMode="white">
        <a:xfrm>
          <a:off x="2841985" y="3967514"/>
          <a:ext cx="4834198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Recommendation systems are used to predict the preferences or ratings that users would give to an item. </a:t>
          </a:r>
          <a:endParaRPr>
            <a:solidFill>
              <a:schemeClr val="tx1"/>
            </a:solidFill>
          </a:endParaRPr>
        </a:p>
      </dsp:txBody>
      <dsp:txXfrm>
        <a:off x="2841985" y="3967514"/>
        <a:ext cx="4834198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058394" cy="6179255"/>
        <a:chOff x="0" y="0"/>
        <a:chExt cx="11058394" cy="6179255"/>
      </a:xfrm>
    </dsp:grpSpPr>
    <dsp:sp modelId="{F35A4F69-727D-4C93-989C-8FF18030D24D}">
      <dsp:nvSpPr>
        <dsp:cNvPr id="3" name="Rounded Rectangle 2"/>
        <dsp:cNvSpPr/>
      </dsp:nvSpPr>
      <dsp:spPr bwMode="white">
        <a:xfrm>
          <a:off x="0" y="0"/>
          <a:ext cx="11058394" cy="1300896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11058394" cy="1300896"/>
      </dsp:txXfrm>
    </dsp:sp>
    <dsp:sp modelId="{B19F8C1C-AAD3-4D54-B43A-B4F866D8BE72}">
      <dsp:nvSpPr>
        <dsp:cNvPr id="4" name="Rectangles 3"/>
        <dsp:cNvSpPr/>
      </dsp:nvSpPr>
      <dsp:spPr bwMode="white">
        <a:xfrm>
          <a:off x="393521" y="292702"/>
          <a:ext cx="715493" cy="715493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93521" y="292702"/>
        <a:ext cx="715493" cy="715493"/>
      </dsp:txXfrm>
    </dsp:sp>
    <dsp:sp modelId="{004C81C9-5129-4202-87A4-89AC6A66BD6E}">
      <dsp:nvSpPr>
        <dsp:cNvPr id="5" name="Rectangles 4"/>
        <dsp:cNvSpPr/>
      </dsp:nvSpPr>
      <dsp:spPr bwMode="white">
        <a:xfrm>
          <a:off x="1502535" y="0"/>
          <a:ext cx="9555859" cy="13008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7678" tIns="137678" rIns="137678" bIns="137678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Histograms: Show the distribution of a numerical variable.</a:t>
          </a:r>
          <a:endParaRPr>
            <a:solidFill>
              <a:schemeClr val="tx1"/>
            </a:solidFill>
          </a:endParaRPr>
        </a:p>
      </dsp:txBody>
      <dsp:txXfrm>
        <a:off x="1502535" y="0"/>
        <a:ext cx="9555859" cy="1300896"/>
      </dsp:txXfrm>
    </dsp:sp>
    <dsp:sp modelId="{DCFB1FAF-3F97-438B-AD58-2C1D1711AD74}">
      <dsp:nvSpPr>
        <dsp:cNvPr id="6" name="Rounded Rectangle 5"/>
        <dsp:cNvSpPr/>
      </dsp:nvSpPr>
      <dsp:spPr bwMode="white">
        <a:xfrm>
          <a:off x="0" y="1626120"/>
          <a:ext cx="11058394" cy="1300896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626120"/>
        <a:ext cx="11058394" cy="1300896"/>
      </dsp:txXfrm>
    </dsp:sp>
    <dsp:sp modelId="{ADF392DB-12F3-4162-8DFB-FC472EFD891C}">
      <dsp:nvSpPr>
        <dsp:cNvPr id="7" name="Rectangles 6"/>
        <dsp:cNvSpPr/>
      </dsp:nvSpPr>
      <dsp:spPr bwMode="white">
        <a:xfrm>
          <a:off x="393521" y="1918821"/>
          <a:ext cx="715493" cy="715493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93521" y="1918821"/>
        <a:ext cx="715493" cy="715493"/>
      </dsp:txXfrm>
    </dsp:sp>
    <dsp:sp modelId="{400D7868-EFA4-48C6-8D60-80BF129BA3CC}">
      <dsp:nvSpPr>
        <dsp:cNvPr id="8" name="Rectangles 7"/>
        <dsp:cNvSpPr/>
      </dsp:nvSpPr>
      <dsp:spPr bwMode="white">
        <a:xfrm>
          <a:off x="1502535" y="1626120"/>
          <a:ext cx="9555859" cy="13008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7678" tIns="137678" rIns="137678" bIns="137678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Box Plots: Detect outliers and observe the spread of the data.</a:t>
          </a:r>
          <a:endParaRPr>
            <a:solidFill>
              <a:schemeClr val="tx1"/>
            </a:solidFill>
          </a:endParaRPr>
        </a:p>
      </dsp:txBody>
      <dsp:txXfrm>
        <a:off x="1502535" y="1626120"/>
        <a:ext cx="9555859" cy="1300896"/>
      </dsp:txXfrm>
    </dsp:sp>
    <dsp:sp modelId="{24671D1B-3F05-4F7A-A590-3E2204BF8E8E}">
      <dsp:nvSpPr>
        <dsp:cNvPr id="9" name="Rounded Rectangle 8"/>
        <dsp:cNvSpPr/>
      </dsp:nvSpPr>
      <dsp:spPr bwMode="white">
        <a:xfrm>
          <a:off x="0" y="3252239"/>
          <a:ext cx="11058394" cy="1300896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3252239"/>
        <a:ext cx="11058394" cy="1300896"/>
      </dsp:txXfrm>
    </dsp:sp>
    <dsp:sp modelId="{8CDDC638-1B8A-4CFC-9F94-4662B685BA61}">
      <dsp:nvSpPr>
        <dsp:cNvPr id="10" name="Rectangles 9"/>
        <dsp:cNvSpPr/>
      </dsp:nvSpPr>
      <dsp:spPr bwMode="white">
        <a:xfrm>
          <a:off x="393521" y="3544941"/>
          <a:ext cx="715493" cy="715493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93521" y="3544941"/>
        <a:ext cx="715493" cy="715493"/>
      </dsp:txXfrm>
    </dsp:sp>
    <dsp:sp modelId="{C5AB8854-7016-433E-81F3-FFF6A4E492DA}">
      <dsp:nvSpPr>
        <dsp:cNvPr id="11" name="Rectangles 10"/>
        <dsp:cNvSpPr/>
      </dsp:nvSpPr>
      <dsp:spPr bwMode="white">
        <a:xfrm>
          <a:off x="1502535" y="3252239"/>
          <a:ext cx="9555859" cy="13008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7678" tIns="137678" rIns="137678" bIns="137678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A bar chart is a graphical representation of data where the length or height of bars represents the values of categorical data. Bar charts are useful when you want to compare different categories.</a:t>
          </a:r>
          <a:endParaRPr>
            <a:solidFill>
              <a:schemeClr val="tx1"/>
            </a:solidFill>
          </a:endParaRPr>
        </a:p>
      </dsp:txBody>
      <dsp:txXfrm>
        <a:off x="1502535" y="3252239"/>
        <a:ext cx="9555859" cy="1300896"/>
      </dsp:txXfrm>
    </dsp:sp>
    <dsp:sp modelId="{F69CB53A-9A15-46E1-AB9D-706A2A9D010B}">
      <dsp:nvSpPr>
        <dsp:cNvPr id="12" name="Rounded Rectangle 11"/>
        <dsp:cNvSpPr/>
      </dsp:nvSpPr>
      <dsp:spPr bwMode="white">
        <a:xfrm>
          <a:off x="0" y="4878359"/>
          <a:ext cx="11058394" cy="1300896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4878359"/>
        <a:ext cx="11058394" cy="1300896"/>
      </dsp:txXfrm>
    </dsp:sp>
    <dsp:sp modelId="{4120F5A2-3E14-45A1-847F-4B15C2F748A7}">
      <dsp:nvSpPr>
        <dsp:cNvPr id="13" name="Rectangles 12"/>
        <dsp:cNvSpPr/>
      </dsp:nvSpPr>
      <dsp:spPr bwMode="white">
        <a:xfrm>
          <a:off x="393521" y="5171061"/>
          <a:ext cx="715493" cy="715493"/>
        </a:xfrm>
        <a:prstGeom prst="rect">
          <a:avLst/>
        </a:prstGeom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93521" y="5171061"/>
        <a:ext cx="715493" cy="715493"/>
      </dsp:txXfrm>
    </dsp:sp>
    <dsp:sp modelId="{197B3C59-0239-459F-B1A3-E042C2921194}">
      <dsp:nvSpPr>
        <dsp:cNvPr id="14" name="Rectangles 13"/>
        <dsp:cNvSpPr/>
      </dsp:nvSpPr>
      <dsp:spPr bwMode="white">
        <a:xfrm>
          <a:off x="1502535" y="4878359"/>
          <a:ext cx="9555859" cy="13008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7678" tIns="137678" rIns="137678" bIns="137678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A density plot is a graphical representation that shows the distribution of a dataset by estimating its probability density function.</a:t>
          </a:r>
          <a:endParaRPr>
            <a:solidFill>
              <a:schemeClr val="tx1"/>
            </a:solidFill>
          </a:endParaRPr>
        </a:p>
      </dsp:txBody>
      <dsp:txXfrm>
        <a:off x="1502535" y="4878359"/>
        <a:ext cx="9555859" cy="13008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364224" cy="5513832"/>
        <a:chOff x="0" y="0"/>
        <a:chExt cx="6364224" cy="5513832"/>
      </a:xfrm>
    </dsp:grpSpPr>
    <dsp:sp modelId="{1568CB13-45BF-434A-A992-75E23E8C3951}">
      <dsp:nvSpPr>
        <dsp:cNvPr id="3" name="Rounded Rectangle 2"/>
        <dsp:cNvSpPr/>
      </dsp:nvSpPr>
      <dsp:spPr bwMode="white">
        <a:xfrm>
          <a:off x="2275239" y="0"/>
          <a:ext cx="1813746" cy="117893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Steps to Perform:</a:t>
          </a:r>
        </a:p>
      </dsp:txBody>
      <dsp:txXfrm>
        <a:off x="2275239" y="0"/>
        <a:ext cx="1813746" cy="1178935"/>
      </dsp:txXfrm>
    </dsp:sp>
    <dsp:sp modelId="{751029D7-CF7D-4799-9B03-E6B7E5CCFFC0}">
      <dsp:nvSpPr>
        <dsp:cNvPr id="4" name="Arc 3"/>
        <dsp:cNvSpPr/>
      </dsp:nvSpPr>
      <dsp:spPr bwMode="white">
        <a:xfrm>
          <a:off x="828755" y="589467"/>
          <a:ext cx="4706715" cy="4706715"/>
        </a:xfrm>
        <a:prstGeom prst="arc">
          <a:avLst>
            <a:gd name="adj1" fmla="val 17579926"/>
            <a:gd name="adj2" fmla="val 19538753"/>
          </a:avLst>
        </a:prstGeom>
      </dsp:spPr>
      <dsp:style>
        <a:lnRef idx="1">
          <a:schemeClr val="accent2"/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828755" y="589467"/>
        <a:ext cx="4706715" cy="4706715"/>
      </dsp:txXfrm>
    </dsp:sp>
    <dsp:sp modelId="{065072CA-F491-40EE-B04D-10EE00967BF1}">
      <dsp:nvSpPr>
        <dsp:cNvPr id="5" name="Rounded Rectangle 4"/>
        <dsp:cNvSpPr/>
      </dsp:nvSpPr>
      <dsp:spPr bwMode="white">
        <a:xfrm>
          <a:off x="4513415" y="1626130"/>
          <a:ext cx="1813746" cy="117893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Handle missing values (if any)</a:t>
          </a:r>
        </a:p>
      </dsp:txBody>
      <dsp:txXfrm>
        <a:off x="4513415" y="1626130"/>
        <a:ext cx="1813746" cy="1178935"/>
      </dsp:txXfrm>
    </dsp:sp>
    <dsp:sp modelId="{7232A2D9-0320-46B5-B0C1-CD9EF15DFF1D}">
      <dsp:nvSpPr>
        <dsp:cNvPr id="6" name="Arc 5"/>
        <dsp:cNvSpPr/>
      </dsp:nvSpPr>
      <dsp:spPr bwMode="white">
        <a:xfrm>
          <a:off x="828755" y="589467"/>
          <a:ext cx="4706715" cy="4706715"/>
        </a:xfrm>
        <a:prstGeom prst="arc">
          <a:avLst>
            <a:gd name="adj1" fmla="val 21421033"/>
            <a:gd name="adj2" fmla="val 2014897"/>
          </a:avLst>
        </a:prstGeom>
      </dsp:spPr>
      <dsp:style>
        <a:lnRef idx="1">
          <a:schemeClr val="accent3"/>
        </a:lnRef>
        <a:fillRef idx="0">
          <a:schemeClr val="accent3"/>
        </a:fillRef>
        <a:effectRef idx="0">
          <a:scrgbClr r="0" g="0" b="0"/>
        </a:effectRef>
        <a:fontRef idx="minor"/>
      </dsp:style>
      <dsp:txXfrm>
        <a:off x="828755" y="589467"/>
        <a:ext cx="4706715" cy="4706715"/>
      </dsp:txXfrm>
    </dsp:sp>
    <dsp:sp modelId="{D55754DB-1C1A-4452-B3A0-76067DD742F9}">
      <dsp:nvSpPr>
        <dsp:cNvPr id="7" name="Rounded Rectangle 6"/>
        <dsp:cNvSpPr/>
      </dsp:nvSpPr>
      <dsp:spPr bwMode="white">
        <a:xfrm>
          <a:off x="3658508" y="4257264"/>
          <a:ext cx="1813746" cy="117893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Normalize/Scale numeric values</a:t>
          </a:r>
        </a:p>
      </dsp:txBody>
      <dsp:txXfrm>
        <a:off x="3658508" y="4257264"/>
        <a:ext cx="1813746" cy="1178935"/>
      </dsp:txXfrm>
    </dsp:sp>
    <dsp:sp modelId="{2B6C7172-B69B-448F-82FE-B6E52F74555B}">
      <dsp:nvSpPr>
        <dsp:cNvPr id="8" name="Arc 7"/>
        <dsp:cNvSpPr/>
      </dsp:nvSpPr>
      <dsp:spPr bwMode="white">
        <a:xfrm>
          <a:off x="828755" y="589467"/>
          <a:ext cx="4706715" cy="4706715"/>
        </a:xfrm>
        <a:prstGeom prst="arc">
          <a:avLst>
            <a:gd name="adj1" fmla="val 4713260"/>
            <a:gd name="adj2" fmla="val 6086739"/>
          </a:avLst>
        </a:prstGeom>
      </dsp:spPr>
      <dsp:style>
        <a:lnRef idx="1">
          <a:schemeClr val="accent4"/>
        </a:lnRef>
        <a:fillRef idx="0">
          <a:schemeClr val="accent4"/>
        </a:fillRef>
        <a:effectRef idx="0">
          <a:scrgbClr r="0" g="0" b="0"/>
        </a:effectRef>
        <a:fontRef idx="minor"/>
      </dsp:style>
      <dsp:txXfrm>
        <a:off x="828755" y="589467"/>
        <a:ext cx="4706715" cy="4706715"/>
      </dsp:txXfrm>
    </dsp:sp>
    <dsp:sp modelId="{4BA52D34-D699-4F94-B1E7-BA2E3DF243E0}">
      <dsp:nvSpPr>
        <dsp:cNvPr id="9" name="Rounded Rectangle 8"/>
        <dsp:cNvSpPr/>
      </dsp:nvSpPr>
      <dsp:spPr bwMode="white">
        <a:xfrm>
          <a:off x="891970" y="4257264"/>
          <a:ext cx="1813746" cy="117893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Encode categorical variables (if needed)</a:t>
          </a:r>
        </a:p>
      </dsp:txBody>
      <dsp:txXfrm>
        <a:off x="891970" y="4257264"/>
        <a:ext cx="1813746" cy="1178935"/>
      </dsp:txXfrm>
    </dsp:sp>
    <dsp:sp modelId="{AEF860D1-A6A3-45C7-AE2B-6F255FBAE28E}">
      <dsp:nvSpPr>
        <dsp:cNvPr id="10" name="Arc 9"/>
        <dsp:cNvSpPr/>
      </dsp:nvSpPr>
      <dsp:spPr bwMode="white">
        <a:xfrm>
          <a:off x="828755" y="589467"/>
          <a:ext cx="4706715" cy="4706715"/>
        </a:xfrm>
        <a:prstGeom prst="arc">
          <a:avLst>
            <a:gd name="adj1" fmla="val 8785102"/>
            <a:gd name="adj2" fmla="val 10978966"/>
          </a:avLst>
        </a:prstGeom>
      </dsp:spPr>
      <dsp:style>
        <a:lnRef idx="1">
          <a:schemeClr val="accent5"/>
        </a:lnRef>
        <a:fillRef idx="0">
          <a:schemeClr val="accent5"/>
        </a:fillRef>
        <a:effectRef idx="0">
          <a:scrgbClr r="0" g="0" b="0"/>
        </a:effectRef>
        <a:fontRef idx="minor"/>
      </dsp:style>
      <dsp:txXfrm>
        <a:off x="828755" y="589467"/>
        <a:ext cx="4706715" cy="4706715"/>
      </dsp:txXfrm>
    </dsp:sp>
    <dsp:sp modelId="{BB6A6B5A-DC1A-4275-98C0-085C86CE4522}">
      <dsp:nvSpPr>
        <dsp:cNvPr id="11" name="Rounded Rectangle 10"/>
        <dsp:cNvSpPr/>
      </dsp:nvSpPr>
      <dsp:spPr bwMode="white">
        <a:xfrm>
          <a:off x="37063" y="1626130"/>
          <a:ext cx="1813746" cy="117893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Check for class imbalance</a:t>
          </a:r>
        </a:p>
      </dsp:txBody>
      <dsp:txXfrm>
        <a:off x="37063" y="1626130"/>
        <a:ext cx="1813746" cy="1178935"/>
      </dsp:txXfrm>
    </dsp:sp>
    <dsp:sp modelId="{720B7454-00F6-40B6-8F49-49AB4C488F17}">
      <dsp:nvSpPr>
        <dsp:cNvPr id="12" name="Arc 11"/>
        <dsp:cNvSpPr/>
      </dsp:nvSpPr>
      <dsp:spPr bwMode="white">
        <a:xfrm>
          <a:off x="828755" y="589467"/>
          <a:ext cx="4706715" cy="4706715"/>
        </a:xfrm>
        <a:prstGeom prst="arc">
          <a:avLst>
            <a:gd name="adj1" fmla="val 12861246"/>
            <a:gd name="adj2" fmla="val 14820073"/>
          </a:avLst>
        </a:prstGeom>
      </dsp:spPr>
      <dsp:style>
        <a:lnRef idx="1">
          <a:schemeClr val="accent6"/>
        </a:lnRef>
        <a:fillRef idx="0">
          <a:schemeClr val="accent6"/>
        </a:fillRef>
        <a:effectRef idx="0">
          <a:scrgbClr r="0" g="0" b="0"/>
        </a:effectRef>
        <a:fontRef idx="minor"/>
      </dsp:style>
      <dsp:txXfrm>
        <a:off x="828755" y="589467"/>
        <a:ext cx="4706715" cy="47067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065412" cy="4192805"/>
        <a:chOff x="0" y="0"/>
        <a:chExt cx="11065412" cy="4192805"/>
      </a:xfrm>
    </dsp:grpSpPr>
    <dsp:sp modelId="{2ECBA05F-2FCB-4045-9523-7A3D6CE03445}">
      <dsp:nvSpPr>
        <dsp:cNvPr id="3" name="Straight Connector 2"/>
        <dsp:cNvSpPr/>
      </dsp:nvSpPr>
      <dsp:spPr bwMode="white">
        <a:xfrm>
          <a:off x="0" y="0"/>
          <a:ext cx="11065412" cy="0"/>
        </a:xfrm>
        <a:prstGeom prst="line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11065412" cy="0"/>
      </dsp:txXfrm>
    </dsp:sp>
    <dsp:sp modelId="{C8E228E8-7D39-4177-AF89-B6566C8B5704}">
      <dsp:nvSpPr>
        <dsp:cNvPr id="4" name="Rectangles 3"/>
        <dsp:cNvSpPr/>
      </dsp:nvSpPr>
      <dsp:spPr bwMode="white">
        <a:xfrm>
          <a:off x="0" y="0"/>
          <a:ext cx="11065412" cy="13976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5250" tIns="95250" rIns="95250" bIns="95250" anchor="t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Comic Sans MS" panose="030F0702030302020204"/>
            </a:rPr>
            <a:t>Target Variable: The target variable is Bankrupt?, which is a binary classification label (1 for bankruptcy and 0 for non-bankruptcy).</a:t>
          </a:r>
          <a:endParaRPr>
            <a:solidFill>
              <a:schemeClr val="tx1"/>
            </a:solidFill>
          </a:endParaRPr>
        </a:p>
      </dsp:txBody>
      <dsp:txXfrm>
        <a:off x="0" y="0"/>
        <a:ext cx="11065412" cy="1397602"/>
      </dsp:txXfrm>
    </dsp:sp>
    <dsp:sp modelId="{742F17A0-4C7B-4E2A-B816-8BAE13403D8C}">
      <dsp:nvSpPr>
        <dsp:cNvPr id="5" name="Straight Connector 4"/>
        <dsp:cNvSpPr/>
      </dsp:nvSpPr>
      <dsp:spPr bwMode="white">
        <a:xfrm>
          <a:off x="0" y="1397602"/>
          <a:ext cx="11065412" cy="0"/>
        </a:xfrm>
        <a:prstGeom prst="line">
          <a:avLst/>
        </a:prstGeom>
      </dsp:spPr>
      <dsp:style>
        <a:lnRef idx="2">
          <a:schemeClr val="accent2">
            <a:hueOff val="3240000"/>
            <a:satOff val="-9215"/>
            <a:lumOff val="-14901"/>
            <a:alpha val="100000"/>
          </a:schemeClr>
        </a:lnRef>
        <a:fillRef idx="1">
          <a:schemeClr val="accent2">
            <a:hueOff val="3240000"/>
            <a:satOff val="-9215"/>
            <a:lumOff val="-1490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1397602"/>
        <a:ext cx="11065412" cy="0"/>
      </dsp:txXfrm>
    </dsp:sp>
    <dsp:sp modelId="{2F50077F-EBAE-4CC7-A22B-527FC27C423A}">
      <dsp:nvSpPr>
        <dsp:cNvPr id="6" name="Rectangles 5"/>
        <dsp:cNvSpPr/>
      </dsp:nvSpPr>
      <dsp:spPr bwMode="white">
        <a:xfrm>
          <a:off x="0" y="1397602"/>
          <a:ext cx="11065412" cy="13976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5250" tIns="95250" rIns="95250" bIns="95250" anchor="t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Comic Sans MS" panose="030F0702030302020204"/>
            </a:rPr>
            <a:t>Train-Test Split: The data is split into training and testing sets using an 80-20 ratio to evaluate the model’s performance.</a:t>
          </a:r>
          <a:endParaRPr>
            <a:solidFill>
              <a:schemeClr val="tx1"/>
            </a:solidFill>
          </a:endParaRPr>
        </a:p>
      </dsp:txBody>
      <dsp:txXfrm>
        <a:off x="0" y="1397602"/>
        <a:ext cx="11065412" cy="1397602"/>
      </dsp:txXfrm>
    </dsp:sp>
    <dsp:sp modelId="{55224324-4D4B-4E1E-888F-C413CAB6C9B3}">
      <dsp:nvSpPr>
        <dsp:cNvPr id="7" name="Straight Connector 6"/>
        <dsp:cNvSpPr/>
      </dsp:nvSpPr>
      <dsp:spPr bwMode="white">
        <a:xfrm>
          <a:off x="0" y="2795203"/>
          <a:ext cx="11065412" cy="0"/>
        </a:xfrm>
        <a:prstGeom prst="line">
          <a:avLst/>
        </a:prstGeom>
      </dsp:spPr>
      <dsp:style>
        <a:lnRef idx="2">
          <a:schemeClr val="accent2">
            <a:hueOff val="6480000"/>
            <a:satOff val="-18430"/>
            <a:lumOff val="-29803"/>
            <a:alpha val="100000"/>
          </a:schemeClr>
        </a:lnRef>
        <a:fillRef idx="1">
          <a:schemeClr val="accent2">
            <a:hueOff val="6480000"/>
            <a:satOff val="-18430"/>
            <a:lumOff val="-2980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2795203"/>
        <a:ext cx="11065412" cy="0"/>
      </dsp:txXfrm>
    </dsp:sp>
    <dsp:sp modelId="{982D647A-7337-4F9F-B7D6-129419BB7E7D}">
      <dsp:nvSpPr>
        <dsp:cNvPr id="8" name="Rectangles 7"/>
        <dsp:cNvSpPr/>
      </dsp:nvSpPr>
      <dsp:spPr bwMode="white">
        <a:xfrm>
          <a:off x="0" y="2795203"/>
          <a:ext cx="11065412" cy="13976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5250" tIns="95250" rIns="95250" bIns="95250" anchor="t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Comic Sans MS" panose="030F0702030302020204"/>
            </a:rPr>
            <a:t>Scaling: </a:t>
          </a:r>
          <a:r>
            <a:rPr lang="en-US" dirty="0" err="1">
              <a:solidFill>
                <a:schemeClr val="tx1"/>
              </a:solidFill>
              <a:latin typeface="Comic Sans MS" panose="030F0702030302020204"/>
            </a:rPr>
            <a:t>StandardScaler</a:t>
          </a:r>
          <a:r>
            <a:rPr lang="en-US" dirty="0">
              <a:solidFill>
                <a:schemeClr val="tx1"/>
              </a:solidFill>
              <a:latin typeface="Comic Sans MS" panose="030F0702030302020204"/>
            </a:rPr>
            <a:t> is applied to scale the input features to ensure that all features contribute equally to the model and improve the performance of the </a:t>
          </a:r>
          <a:r>
            <a:rPr lang="en-US" dirty="0" err="1">
              <a:solidFill>
                <a:schemeClr val="tx1"/>
              </a:solidFill>
              <a:latin typeface="Comic Sans MS" panose="030F0702030302020204"/>
            </a:rPr>
            <a:t>XGBoost</a:t>
          </a:r>
          <a:r>
            <a:rPr lang="en-US" dirty="0">
              <a:solidFill>
                <a:schemeClr val="tx1"/>
              </a:solidFill>
              <a:latin typeface="Comic Sans MS" panose="030F0702030302020204"/>
            </a:rPr>
            <a:t> classifier.</a:t>
          </a:r>
          <a:endParaRPr>
            <a:solidFill>
              <a:schemeClr val="tx1"/>
            </a:solidFill>
          </a:endParaRPr>
        </a:p>
      </dsp:txBody>
      <dsp:txXfrm>
        <a:off x="0" y="2795203"/>
        <a:ext cx="11065412" cy="13976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27829" cy="4192805"/>
        <a:chOff x="0" y="0"/>
        <a:chExt cx="10927829" cy="4192805"/>
      </a:xfrm>
    </dsp:grpSpPr>
    <dsp:sp modelId="{EAE6EEAE-D4BD-44C0-906F-491F8B853A91}">
      <dsp:nvSpPr>
        <dsp:cNvPr id="3" name="Rounded Rectangle 2"/>
        <dsp:cNvSpPr/>
      </dsp:nvSpPr>
      <dsp:spPr bwMode="white">
        <a:xfrm>
          <a:off x="0" y="681331"/>
          <a:ext cx="10927829" cy="1257842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  <dsp:txXfrm>
        <a:off x="0" y="681331"/>
        <a:ext cx="10927829" cy="1257842"/>
      </dsp:txXfrm>
    </dsp:sp>
    <dsp:sp modelId="{E8B8D049-E87C-4059-8688-C84F20B1BF6A}">
      <dsp:nvSpPr>
        <dsp:cNvPr id="4" name="Rectangles 3"/>
        <dsp:cNvSpPr/>
      </dsp:nvSpPr>
      <dsp:spPr bwMode="white">
        <a:xfrm>
          <a:off x="380497" y="964345"/>
          <a:ext cx="691813" cy="691813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80497" y="964345"/>
        <a:ext cx="691813" cy="691813"/>
      </dsp:txXfrm>
    </dsp:sp>
    <dsp:sp modelId="{589416A0-89C4-4945-BEAF-22B84D9F2354}">
      <dsp:nvSpPr>
        <dsp:cNvPr id="5" name="Rectangles 4"/>
        <dsp:cNvSpPr/>
      </dsp:nvSpPr>
      <dsp:spPr bwMode="white">
        <a:xfrm>
          <a:off x="1452807" y="681331"/>
          <a:ext cx="9475022" cy="125784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3121" tIns="133121" rIns="133121" bIns="133121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Principal Component Analysis (PCA) is applied to reduce the data's dimensionality.</a:t>
          </a:r>
          <a:endParaRPr>
            <a:solidFill>
              <a:schemeClr val="tx1"/>
            </a:solidFill>
          </a:endParaRPr>
        </a:p>
      </dsp:txBody>
      <dsp:txXfrm>
        <a:off x="1452807" y="681331"/>
        <a:ext cx="9475022" cy="1257842"/>
      </dsp:txXfrm>
    </dsp:sp>
    <dsp:sp modelId="{7F948324-CBF6-4FE4-B2ED-CBE560A833DA}">
      <dsp:nvSpPr>
        <dsp:cNvPr id="6" name="Rounded Rectangle 5"/>
        <dsp:cNvSpPr/>
      </dsp:nvSpPr>
      <dsp:spPr bwMode="white">
        <a:xfrm>
          <a:off x="0" y="2253633"/>
          <a:ext cx="10927829" cy="1257842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  <dsp:txXfrm>
        <a:off x="0" y="2253633"/>
        <a:ext cx="10927829" cy="1257842"/>
      </dsp:txXfrm>
    </dsp:sp>
    <dsp:sp modelId="{1809B469-36ED-483D-9BE6-99425D30B30D}">
      <dsp:nvSpPr>
        <dsp:cNvPr id="7" name="Rectangles 6"/>
        <dsp:cNvSpPr/>
      </dsp:nvSpPr>
      <dsp:spPr bwMode="white">
        <a:xfrm>
          <a:off x="380497" y="2536647"/>
          <a:ext cx="691813" cy="691813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2">
            <a:hueOff val="6480000"/>
            <a:satOff val="-18430"/>
            <a:lumOff val="-2980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80497" y="2536647"/>
        <a:ext cx="691813" cy="691813"/>
      </dsp:txXfrm>
    </dsp:sp>
    <dsp:sp modelId="{C2F1F884-6ECD-45A5-8B98-8624BA8652B6}">
      <dsp:nvSpPr>
        <dsp:cNvPr id="8" name="Rectangles 7"/>
        <dsp:cNvSpPr/>
      </dsp:nvSpPr>
      <dsp:spPr bwMode="white">
        <a:xfrm>
          <a:off x="1452807" y="2253633"/>
          <a:ext cx="9475022" cy="125784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3121" tIns="133121" rIns="133121" bIns="133121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In this case, 15 principal components are selected, helping reduce noise and collinearity in the features, leading to improved model performance.</a:t>
          </a:r>
          <a:endParaRPr>
            <a:solidFill>
              <a:schemeClr val="tx1"/>
            </a:solidFill>
          </a:endParaRPr>
        </a:p>
      </dsp:txBody>
      <dsp:txXfrm>
        <a:off x="1452807" y="2253633"/>
        <a:ext cx="9475022" cy="1257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bkpt" val="bal"/>
          <dgm:param type="contDir" val="revDir"/>
          <dgm:param type="grDir" val="tL"/>
          <dgm:param type="flowDir" val="col"/>
        </dgm:alg>
      </dgm:if>
      <dgm:else name="Name3">
        <dgm:alg type="snake">
          <dgm:param type="bkpt" val="bal"/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financial repo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14313"/>
            <a:ext cx="11430000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rcRect t="9448" b="10460"/>
          <a:stretch>
            <a:fillRect/>
          </a:stretch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8154" y="3435770"/>
            <a:ext cx="11121241" cy="3085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Comic Sans MS" panose="030F0702030302020204"/>
                <a:ea typeface="+mn-lt"/>
                <a:cs typeface="+mn-lt"/>
              </a:rPr>
              <a:t>Exploratory Data Analysis (EDA) is a fundamental step in understanding the data before moving on to modeling. It ensures that the data is clean, relevant, and ready for model training. </a:t>
            </a:r>
            <a:endParaRPr lang="en-US" sz="2400">
              <a:latin typeface="Comic Sans MS" panose="030F0702030302020204"/>
            </a:endParaRPr>
          </a:p>
          <a:p>
            <a:r>
              <a:rPr lang="en-US" sz="2400">
                <a:latin typeface="Comic Sans MS" panose="030F0702030302020204"/>
                <a:ea typeface="+mn-lt"/>
                <a:cs typeface="+mn-lt"/>
              </a:rPr>
              <a:t>Through descriptive statistics and visualization, EDA provides a solid foundation for identifying trends, patterns, and relationships that are essential for building a robust and accurate machine learning model.</a:t>
            </a:r>
            <a:endParaRPr lang="en-US" sz="2400">
              <a:latin typeface="Comic Sans MS" panose="030F07020303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</p:nvPr>
        </p:nvGraphicFramePr>
        <p:xfrm>
          <a:off x="571426" y="340142"/>
          <a:ext cx="11058394" cy="6179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869" y="1161288"/>
            <a:ext cx="4540582" cy="4526280"/>
          </a:xfrm>
        </p:spPr>
        <p:txBody>
          <a:bodyPr>
            <a:normAutofit/>
          </a:bodyPr>
          <a:lstStyle/>
          <a:p>
            <a:r>
              <a:rPr lang="en-US" sz="3400" dirty="0"/>
              <a:t>   DATA</a:t>
            </a:r>
            <a:br>
              <a:rPr lang="en-US" sz="3400" dirty="0"/>
            </a:br>
            <a:r>
              <a:rPr lang="en-US" sz="3400" dirty="0"/>
              <a:t> PRE-PROCESSING</a:t>
            </a:r>
            <a:endParaRPr lang="en-US" sz="3400" dirty="0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a ba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1035" y="1563041"/>
            <a:ext cx="5129784" cy="3731917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numbers and lines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742583"/>
            <a:ext cx="5129784" cy="33728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graph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67" y="1079469"/>
            <a:ext cx="5294716" cy="4699059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graph with green and blue dots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17" y="867681"/>
            <a:ext cx="5294715" cy="51226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252" y="353160"/>
            <a:ext cx="1146791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BEFORE PERFORMING AND AFTER PERFORMING SMOTE TECHNIQUE</a:t>
            </a: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6" name="Content Placeholder 5" descr="A graph showing a number of blue squares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5748" y="2442088"/>
            <a:ext cx="5131088" cy="347631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45165" y="2222021"/>
            <a:ext cx="5131087" cy="39894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rcRect b="3739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Target Audi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20383" y="3104705"/>
            <a:ext cx="3217333" cy="3217333"/>
          </a:xfrm>
          <a:prstGeom prst="rect">
            <a:avLst/>
          </a:prstGeom>
        </p:spPr>
      </p:pic>
      <p:grpSp>
        <p:nvGrpSpPr>
          <p:cNvPr id="242" name="Group 241"/>
          <p:cNvGrpSpPr>
            <a:grpSpLocks noGrp="1" noRot="1" noChangeAspect="1" noMove="1" noResize="1" noUngrp="1"/>
          </p:cNvGrpSpPr>
          <p:nvPr/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43" name="Rectangle 242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6" name="Rectangle 2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6. MODEL BUILDING</a:t>
            </a:r>
            <a:endParaRPr lang="en-US" b="1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248" name="Graphic 4"/>
          <p:cNvGrpSpPr>
            <a:grpSpLocks noGrp="1" noRot="1" noChangeAspect="1" noMove="1" noResize="1" noUngrp="1"/>
          </p:cNvGrpSpPr>
          <p:nvPr/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49" name="Freeform: Shape 248"/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/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/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/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/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/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/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/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/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/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/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/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/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3" name="Graphic 4"/>
          <p:cNvGrpSpPr>
            <a:grpSpLocks noGrp="1" noRot="1" noChangeAspect="1" noMove="1" noResize="1" noUngrp="1"/>
          </p:cNvGrpSpPr>
          <p:nvPr/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64" name="Freeform: Shape 263"/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/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/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/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/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/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/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/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/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/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/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/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/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477270" y="461113"/>
            <a:ext cx="4974771" cy="575871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>
              <a:solidFill>
                <a:schemeClr val="bg1"/>
              </a:solidFill>
              <a:latin typeface="Comic Sans MS" panose="030F07020303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Models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to Consider:</a:t>
            </a:r>
            <a:endParaRPr lang="en-US" dirty="0">
              <a:solidFill>
                <a:schemeClr val="bg1"/>
              </a:solidFill>
              <a:latin typeface="Aptos"/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Random Forest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KNeighborsClassifier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SVM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XGBM (XTREME GRADIENT BOOSTING MODEL)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GradientBoostingClassifier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Logistic Regression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Among all the methods, the XGBoost Classifier and Random Forest achieved the highest training and test accuracies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Comic Sans MS" panose="030F0702030302020204"/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Comic Sans MS" panose="030F0702030302020204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200" y="21695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6000"/>
                  </a:schemeClr>
                </a:solidFill>
              </a:rPr>
              <a:t>MODEL BUILDING PROCESS</a:t>
            </a:r>
            <a:endParaRPr lang="en-US" b="1" dirty="0">
              <a:solidFill>
                <a:schemeClr val="accent5">
                  <a:lumMod val="76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698625"/>
            <a:ext cx="1106593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Data Preprocessing</a:t>
            </a: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Comic Sans MS" panose="030F0702030302020204"/>
                <a:ea typeface="+mn-lt"/>
                <a:cs typeface="+mn-lt"/>
              </a:rPr>
              <a:t>File Import: The dataset is imported from a CSV file, which contains financial information related to the bankruptcy prediction problem.</a:t>
            </a:r>
            <a:endParaRPr lang="en-US">
              <a:latin typeface="Comic Sans MS" panose="030F0702030302020204"/>
            </a:endParaRPr>
          </a:p>
          <a:p>
            <a:pPr marL="0" indent="0">
              <a:buNone/>
            </a:pPr>
            <a:endParaRPr lang="en-US" dirty="0">
              <a:latin typeface="Comic Sans MS" panose="030F0702030302020204"/>
              <a:ea typeface="+mn-lt"/>
              <a:cs typeface="+mn-lt"/>
            </a:endParaRPr>
          </a:p>
          <a:p>
            <a:r>
              <a:rPr lang="en-US" dirty="0">
                <a:latin typeface="Comic Sans MS" panose="030F0702030302020204"/>
                <a:ea typeface="+mn-lt"/>
                <a:cs typeface="+mn-lt"/>
              </a:rPr>
              <a:t>Input Features: 15 financial ratios are used as the input features (independent variables) for model building, including profitability measures like ROA(C) before interest and depreciation, Operating Profit Rate, and Cash flow rate.</a:t>
            </a:r>
            <a:endParaRPr lang="en-US">
              <a:latin typeface="Comic Sans MS" panose="030F0702030302020204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1065412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49817" y="797817"/>
            <a:ext cx="6714699" cy="52530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BANKRUPTCY PREDICTION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GROUP1</a:t>
            </a:r>
            <a:br>
              <a:rPr lang="en-US" sz="4800" dirty="0">
                <a:solidFill>
                  <a:srgbClr val="FFFFFF"/>
                </a:solidFill>
              </a:rPr>
            </a:br>
            <a:endParaRPr lang="en-US" sz="48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Dimensionality Reduction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</p:nvPr>
        </p:nvGraphicFramePr>
        <p:xfrm>
          <a:off x="633473" y="2027912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Comic Sans MS" panose="030F0702030302020204"/>
              </a:rPr>
              <a:t>Xtreme Gradient Boosting Model</a:t>
            </a:r>
            <a:endParaRPr lang="en-US" b="1">
              <a:latin typeface="Comic Sans MS" panose="030F0702030302020204"/>
            </a:endParaRPr>
          </a:p>
        </p:txBody>
      </p:sp>
      <p:sp>
        <p:nvSpPr>
          <p:cNvPr id="51" name="Freeform: Shap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>
              <a:latin typeface="Calibri" panose="020F0502020204030204"/>
              <a:cs typeface="Calibri" panose="020F0502020204030204"/>
            </a:endParaRPr>
          </a:p>
          <a:p>
            <a:r>
              <a:rPr lang="en-US" sz="2200" dirty="0" err="1">
                <a:latin typeface="Calibri" panose="020F0502020204030204"/>
                <a:ea typeface="+mn-lt"/>
                <a:cs typeface="+mn-lt"/>
              </a:rPr>
              <a:t>XGBoost</a:t>
            </a:r>
            <a:r>
              <a:rPr lang="en-US" sz="2200" dirty="0">
                <a:latin typeface="Calibri" panose="020F0502020204030204"/>
                <a:ea typeface="+mn-lt"/>
                <a:cs typeface="+mn-lt"/>
              </a:rPr>
              <a:t> is a powerful, fast, and scalable machine learning algorithm that is used for classification tasks. </a:t>
            </a:r>
            <a:endParaRPr lang="en-US" sz="2200" dirty="0">
              <a:latin typeface="Calibri" panose="020F0502020204030204"/>
              <a:ea typeface="+mn-lt"/>
              <a:cs typeface="+mn-lt"/>
            </a:endParaRPr>
          </a:p>
          <a:p>
            <a:endParaRPr lang="en-US" sz="2200">
              <a:latin typeface="Calibri" panose="020F0502020204030204"/>
              <a:ea typeface="+mn-lt"/>
              <a:cs typeface="+mn-lt"/>
            </a:endParaRPr>
          </a:p>
          <a:p>
            <a:r>
              <a:rPr lang="en-US" sz="2200" dirty="0">
                <a:latin typeface="Calibri" panose="020F0502020204030204"/>
                <a:ea typeface="+mn-lt"/>
                <a:cs typeface="+mn-lt"/>
              </a:rPr>
              <a:t>It handles missing data and is robust against overfitting.</a:t>
            </a:r>
            <a:endParaRPr lang="en-US" sz="2200" dirty="0">
              <a:latin typeface="Calibri" panose="020F0502020204030204"/>
            </a:endParaRPr>
          </a:p>
          <a:p>
            <a:endParaRPr lang="en-US" sz="2200">
              <a:latin typeface="Calibri" panose="020F0502020204030204"/>
              <a:ea typeface="+mn-lt"/>
              <a:cs typeface="+mn-lt"/>
            </a:endParaRPr>
          </a:p>
          <a:p>
            <a:r>
              <a:rPr lang="en-US" sz="2200" dirty="0">
                <a:latin typeface="Calibri" panose="020F0502020204030204"/>
                <a:ea typeface="+mn-lt"/>
                <a:cs typeface="+mn-lt"/>
              </a:rPr>
              <a:t>The model is trained on the training dataset and saved to a file (xgb_model.json) for later use in the </a:t>
            </a:r>
            <a:r>
              <a:rPr lang="en-US" sz="2200" err="1">
                <a:latin typeface="Calibri" panose="020F0502020204030204"/>
                <a:ea typeface="+mn-lt"/>
                <a:cs typeface="+mn-lt"/>
              </a:rPr>
              <a:t>Streamlit</a:t>
            </a:r>
            <a:r>
              <a:rPr lang="en-US" sz="2200" dirty="0">
                <a:latin typeface="Calibri" panose="020F0502020204030204"/>
                <a:ea typeface="+mn-lt"/>
                <a:cs typeface="+mn-lt"/>
              </a:rPr>
              <a:t> app.</a:t>
            </a:r>
            <a:endParaRPr lang="en-US" sz="2200" dirty="0">
              <a:latin typeface="Calibri" panose="020F0502020204030204"/>
            </a:endParaRPr>
          </a:p>
          <a:p>
            <a:endParaRPr lang="en-US" sz="2200"/>
          </a:p>
        </p:txBody>
      </p:sp>
      <p:sp>
        <p:nvSpPr>
          <p:cNvPr id="52" name="Oval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ogramm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53" name="Freeform: Shap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4" name="Straight Connector 5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Freeform: Shape 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Grp="1" noRot="1" noChangeAspect="1" noMove="1" noResize="1" noUngrp="1"/>
          </p:cNvGrpSpPr>
          <p:nvPr/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8.MODEL DEPLOYMENT</a:t>
            </a:r>
            <a:endParaRPr lang="en-US" sz="48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latin typeface="Comic Sans MS" panose="030F0702030302020204"/>
                <a:ea typeface="+mn-lt"/>
                <a:cs typeface="+mn-lt"/>
              </a:rPr>
              <a:t>Deployment is the process by which ML model is moved from an offline environment and integrated into an existing production environment, such as a live application. </a:t>
            </a:r>
            <a:endParaRPr lang="en-US" sz="2200" dirty="0">
              <a:latin typeface="Comic Sans MS" panose="030F07020303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200">
              <a:latin typeface="Comic Sans MS" panose="030F0702030302020204"/>
              <a:ea typeface="+mn-lt"/>
              <a:cs typeface="+mn-lt"/>
            </a:endParaRPr>
          </a:p>
          <a:p>
            <a:r>
              <a:rPr lang="en-US" sz="2200" dirty="0">
                <a:latin typeface="Comic Sans MS" panose="030F0702030302020204"/>
                <a:ea typeface="+mn-lt"/>
                <a:cs typeface="+mn-lt"/>
              </a:rPr>
              <a:t>Using </a:t>
            </a:r>
            <a:r>
              <a:rPr lang="en-US" sz="2200" dirty="0" err="1">
                <a:latin typeface="Comic Sans MS" panose="030F0702030302020204"/>
                <a:ea typeface="+mn-lt"/>
                <a:cs typeface="+mn-lt"/>
              </a:rPr>
              <a:t>Streamlit</a:t>
            </a:r>
            <a:r>
              <a:rPr lang="en-US" sz="2200" dirty="0">
                <a:latin typeface="Comic Sans MS" panose="030F0702030302020204"/>
                <a:ea typeface="+mn-lt"/>
                <a:cs typeface="+mn-lt"/>
              </a:rPr>
              <a:t> our project is deployed.</a:t>
            </a:r>
            <a:endParaRPr lang="en-US" sz="2200" dirty="0">
              <a:latin typeface="Comic Sans MS" panose="030F0702030302020204"/>
              <a:ea typeface="+mn-lt"/>
              <a:cs typeface="+mn-lt"/>
            </a:endParaRPr>
          </a:p>
          <a:p>
            <a:endParaRPr lang="en-US" sz="2200">
              <a:latin typeface="Comic Sans MS" panose="030F0702030302020204"/>
              <a:ea typeface="+mn-lt"/>
              <a:cs typeface="+mn-lt"/>
            </a:endParaRPr>
          </a:p>
          <a:p>
            <a:r>
              <a:rPr lang="en-US" sz="2200" dirty="0" err="1">
                <a:latin typeface="Comic Sans MS" panose="030F0702030302020204"/>
                <a:ea typeface="+mn-lt"/>
                <a:cs typeface="+mn-lt"/>
              </a:rPr>
              <a:t>Streamlit</a:t>
            </a:r>
            <a:r>
              <a:rPr lang="en-US" sz="2200" dirty="0">
                <a:latin typeface="Comic Sans MS" panose="030F0702030302020204"/>
                <a:ea typeface="+mn-lt"/>
                <a:cs typeface="+mn-lt"/>
              </a:rPr>
              <a:t> is a powerful open-source framework which is used to create interactive web apps for data science and machine learning projects.</a:t>
            </a:r>
            <a:endParaRPr lang="en-US" sz="2200" dirty="0">
              <a:latin typeface="Comic Sans MS" panose="030F0702030302020204"/>
            </a:endParaRPr>
          </a:p>
        </p:txBody>
      </p:sp>
      <p:cxnSp>
        <p:nvCxnSpPr>
          <p:cNvPr id="34" name="Straight Connector 3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67" y="1043516"/>
            <a:ext cx="10905066" cy="477096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and grey striped background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941" y="890694"/>
            <a:ext cx="10633529" cy="509163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and grey background with red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1929" y="1999426"/>
            <a:ext cx="5294716" cy="2859146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48" y="1997210"/>
            <a:ext cx="5294715" cy="313711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88" y="529566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4800"/>
              <a:t>9. CHALLENGES</a:t>
            </a:r>
            <a:endParaRPr lang="en-US" sz="4800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9394" y="1904224"/>
            <a:ext cx="7232558" cy="454348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The data set, which is made up of three sets with numerous interconnected columns, was where we first ran into problems. 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Determines the link between variables in that pre-processed data.</a:t>
            </a:r>
            <a:endParaRPr lang="en-US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EDA is an interesting part, but the selection of variables and make more effective visualization is a quite tough task.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We attempted putting the KNN algorithm into practice, resulted in a lower accuracy.</a:t>
            </a:r>
            <a:endParaRPr lang="en-US" sz="2000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It was difficult to strike a balance between precision and recall deciding on the best technique and selecting features.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rgbClr val="000000">
                  <a:alpha val="80000"/>
                </a:srgbClr>
              </a:solidFill>
            </a:endParaRPr>
          </a:p>
          <a:p>
            <a:endParaRPr lang="en-US" sz="2000" dirty="0">
              <a:solidFill>
                <a:srgbClr val="000000">
                  <a:alpha val="80000"/>
                </a:srgbClr>
              </a:solidFill>
            </a:endParaRPr>
          </a:p>
          <a:p>
            <a:endParaRPr lang="en-US" sz="2000" dirty="0">
              <a:solidFill>
                <a:srgbClr val="000000">
                  <a:alpha val="80000"/>
                </a:srgbClr>
              </a:solidFill>
            </a:endParaRPr>
          </a:p>
        </p:txBody>
      </p:sp>
      <p:pic>
        <p:nvPicPr>
          <p:cNvPr id="3" name="Content Placeholder 2" descr="A white person jumping over a barri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7065" y="1375230"/>
            <a:ext cx="3548404" cy="4737302"/>
          </a:xfrm>
          <a:prstGeom prst="rect">
            <a:avLst/>
          </a:prstGeom>
        </p:spPr>
      </p:pic>
      <p:sp>
        <p:nvSpPr>
          <p:cNvPr id="14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white character with arms extended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8142" y="467208"/>
            <a:ext cx="6614320" cy="59235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6000"/>
              <a:t>TEAM MEMBERS</a:t>
            </a:r>
            <a:endParaRPr lang="en-US" sz="600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632" y="2332"/>
            <a:ext cx="5087175" cy="92305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CONTENTS</a:t>
            </a:r>
            <a:br>
              <a:rPr lang="en-US"/>
            </a:br>
            <a:endParaRPr lang="en-US"/>
          </a:p>
        </p:txBody>
      </p:sp>
      <p:graphicFrame>
        <p:nvGraphicFramePr>
          <p:cNvPr id="18" name="Content Placeholder 3"/>
          <p:cNvGraphicFramePr>
            <a:graphicFrameLocks noGrp="1"/>
          </p:cNvGraphicFramePr>
          <p:nvPr>
            <p:ph idx="1"/>
          </p:nvPr>
        </p:nvGraphicFramePr>
        <p:xfrm>
          <a:off x="320794" y="466933"/>
          <a:ext cx="7901422" cy="5968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>
                <a:latin typeface="Calibri" panose="020F0502020204030204"/>
                <a:ea typeface="Calibri" panose="020F0502020204030204"/>
                <a:cs typeface="Calibri" panose="020F0502020204030204"/>
              </a:rPr>
              <a:t>1.PROBLEM STATEMENT</a:t>
            </a:r>
            <a:br>
              <a:rPr lang="en-US" sz="3700"/>
            </a:br>
            <a:endParaRPr lang="en-US" sz="3700"/>
          </a:p>
        </p:txBody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1" name="Content Placeholder 2"/>
          <p:cNvGraphicFramePr>
            <a:graphicFrameLocks noGrp="1"/>
          </p:cNvGraphicFramePr>
          <p:nvPr>
            <p:ph idx="1"/>
          </p:nvPr>
        </p:nvGraphicFramePr>
        <p:xfrm>
          <a:off x="628735" y="2015730"/>
          <a:ext cx="11247627" cy="4639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2" name="Group 31"/>
          <p:cNvGrpSpPr>
            <a:grpSpLocks noGrp="1" noRot="1" noChangeAspect="1" noMove="1" noResize="1" noUngrp="1"/>
          </p:cNvGrpSpPr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4" name="Freeform: Shape 33"/>
            <p:cNvSpPr/>
            <p:nvPr/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5920" y="1243013"/>
            <a:ext cx="5242951" cy="4371974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2. PROJECT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427" y="616543"/>
            <a:ext cx="5835568" cy="57258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rtl="0">
              <a:buNone/>
            </a:pPr>
            <a:r>
              <a:rPr lang="en-US" sz="2000" baseline="0" dirty="0">
                <a:solidFill>
                  <a:schemeClr val="tx2"/>
                </a:solidFill>
                <a:latin typeface="Comic Sans MS" panose="030F0702030302020204"/>
                <a:ea typeface="Segoe UI" panose="020B0502040204020203"/>
                <a:cs typeface="Segoe UI" panose="020B0502040204020203"/>
              </a:rPr>
              <a:t> ​</a:t>
            </a:r>
            <a:r>
              <a:rPr lang="en-US" sz="2000" dirty="0">
                <a:solidFill>
                  <a:schemeClr val="tx2"/>
                </a:solidFill>
                <a:latin typeface="Comic Sans MS" panose="030F0702030302020204"/>
                <a:ea typeface="Segoe UI" panose="020B0502040204020203"/>
                <a:cs typeface="Segoe UI" panose="020B0502040204020203"/>
              </a:rPr>
              <a:t>​DATASETS</a:t>
            </a:r>
            <a:endParaRPr lang="en-US" sz="2000" dirty="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Comic Sans MS" panose="030F0702030302020204"/>
                <a:ea typeface="Calibri" panose="020F0502020204030204"/>
                <a:cs typeface="Calibri" panose="020F0502020204030204"/>
              </a:rPr>
              <a:t>Import libraries </a:t>
            </a:r>
            <a:endParaRPr lang="en-US" sz="2000" dirty="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Comic Sans MS" panose="030F0702030302020204"/>
                <a:ea typeface="Calibri" panose="020F0502020204030204"/>
                <a:cs typeface="Calibri" panose="020F0502020204030204"/>
              </a:rPr>
              <a:t>Load datasets</a:t>
            </a:r>
            <a:endParaRPr lang="en-US" sz="2000" dirty="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Comic Sans MS" panose="030F0702030302020204"/>
                <a:ea typeface="Calibri" panose="020F0502020204030204"/>
                <a:cs typeface="Calibri" panose="020F0502020204030204"/>
              </a:rPr>
              <a:t>DATA CLEANING</a:t>
            </a:r>
            <a:endParaRPr lang="en-US" sz="2000" dirty="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Comic Sans MS" panose="030F0702030302020204"/>
                <a:ea typeface="Calibri" panose="020F0502020204030204"/>
                <a:cs typeface="Calibri" panose="020F0502020204030204"/>
              </a:rPr>
              <a:t>Handling missing values</a:t>
            </a:r>
            <a:endParaRPr lang="en-US" sz="2000" dirty="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Comic Sans MS" panose="030F0702030302020204"/>
                <a:ea typeface="Calibri" panose="020F0502020204030204"/>
                <a:cs typeface="Calibri" panose="020F0502020204030204"/>
              </a:rPr>
              <a:t>Checking duplicates</a:t>
            </a:r>
            <a:endParaRPr lang="en-US" sz="2000" dirty="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>
              <a:spcBef>
                <a:spcPts val="0"/>
              </a:spcBef>
            </a:pPr>
            <a:endParaRPr lang="en-US" sz="200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Comic Sans MS" panose="030F0702030302020204"/>
                <a:ea typeface="Calibri" panose="020F0502020204030204"/>
                <a:cs typeface="Calibri" panose="020F0502020204030204"/>
              </a:rPr>
              <a:t>EXPLORATORY DATA ANALYTICS</a:t>
            </a:r>
            <a:endParaRPr lang="en-US" sz="2000" dirty="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Comic Sans MS" panose="030F0702030302020204"/>
                <a:ea typeface="Calibri" panose="020F0502020204030204"/>
                <a:cs typeface="Calibri" panose="020F0502020204030204"/>
              </a:rPr>
              <a:t>Histogram, Bar Graph, Boxplot </a:t>
            </a:r>
            <a:endParaRPr lang="en-US" sz="2000" dirty="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Comic Sans MS" panose="030F0702030302020204"/>
                <a:ea typeface="Calibri" panose="020F0502020204030204"/>
                <a:cs typeface="Calibri" panose="020F0502020204030204"/>
              </a:rPr>
              <a:t>Outliers detection through Boxplot </a:t>
            </a:r>
            <a:endParaRPr lang="en-US" sz="2000" dirty="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Comic Sans MS" panose="030F0702030302020204"/>
                <a:ea typeface="Calibri" panose="020F0502020204030204"/>
                <a:cs typeface="Calibri" panose="020F0502020204030204"/>
              </a:rPr>
              <a:t>MODEL SELECTION</a:t>
            </a:r>
            <a:endParaRPr lang="en-US" sz="2000" dirty="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Comic Sans MS" panose="030F0702030302020204"/>
                <a:ea typeface="Calibri" panose="020F0502020204030204"/>
                <a:cs typeface="Calibri" panose="020F0502020204030204"/>
              </a:rPr>
              <a:t>DEPLOYEMENT</a:t>
            </a:r>
            <a:endParaRPr lang="en-US" sz="2000" dirty="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>
              <a:solidFill>
                <a:schemeClr val="tx2"/>
              </a:solidFill>
              <a:latin typeface="Comic Sans MS" panose="030F070203030202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3.BRIEF INTRODUCTION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166495" y="169100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92" y="433510"/>
            <a:ext cx="10515600" cy="589756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>
                <a:solidFill>
                  <a:schemeClr val="accent5">
                    <a:lumMod val="76000"/>
                  </a:schemeClr>
                </a:solidFill>
                <a:latin typeface="Comic Sans MS" panose="030F0702030302020204"/>
              </a:rPr>
              <a:t>Introduction to the Dataset:</a:t>
            </a:r>
            <a:br>
              <a:rPr lang="en-US" sz="2800" dirty="0">
                <a:latin typeface="Comic Sans MS" panose="030F0702030302020204"/>
              </a:rPr>
            </a:br>
            <a:endParaRPr lang="en-US" sz="2800" dirty="0">
              <a:latin typeface="Comic Sans MS" panose="030F0702030302020204"/>
            </a:endParaRPr>
          </a:p>
          <a:p>
            <a:r>
              <a:rPr lang="en-US" sz="2800" dirty="0">
                <a:latin typeface="Comic Sans MS" panose="030F0702030302020204"/>
                <a:ea typeface="+mj-lt"/>
                <a:cs typeface="+mj-lt"/>
              </a:rPr>
              <a:t>This dataset contains a comprehensive set of financial ratios and performance indicators for various companies.</a:t>
            </a:r>
            <a:br>
              <a:rPr lang="en-US" sz="2800" dirty="0">
                <a:latin typeface="Comic Sans MS" panose="030F0702030302020204"/>
                <a:ea typeface="+mj-lt"/>
                <a:cs typeface="+mj-lt"/>
              </a:rPr>
            </a:br>
            <a:br>
              <a:rPr lang="en-US" sz="2800" dirty="0">
                <a:latin typeface="Comic Sans MS" panose="030F0702030302020204"/>
                <a:ea typeface="+mj-lt"/>
                <a:cs typeface="+mj-lt"/>
              </a:rPr>
            </a:br>
            <a:r>
              <a:rPr lang="en-US" sz="2800" dirty="0">
                <a:latin typeface="Comic Sans MS" panose="030F0702030302020204"/>
                <a:ea typeface="+mj-lt"/>
                <a:cs typeface="+mj-lt"/>
              </a:rPr>
              <a:t> Each row represents a company, and the columns describe its financial health through metrics such as:</a:t>
            </a:r>
            <a:br>
              <a:rPr lang="en-US" sz="2800" dirty="0">
                <a:latin typeface="Comic Sans MS" panose="030F0702030302020204"/>
                <a:ea typeface="+mj-lt"/>
                <a:cs typeface="+mj-lt"/>
              </a:rPr>
            </a:br>
            <a:endParaRPr lang="en-US" sz="2800" dirty="0">
              <a:latin typeface="Comic Sans MS" panose="030F07020303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latin typeface="Comic Sans MS" panose="030F0702030302020204"/>
                <a:ea typeface="+mj-lt"/>
                <a:cs typeface="+mj-lt"/>
              </a:rPr>
              <a:t>Return on Assets (ROA)</a:t>
            </a:r>
            <a:endParaRPr lang="en-US" sz="2800" dirty="0">
              <a:latin typeface="Comic Sans MS" panose="030F07020303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latin typeface="Comic Sans MS" panose="030F0702030302020204"/>
                <a:ea typeface="+mj-lt"/>
                <a:cs typeface="+mj-lt"/>
              </a:rPr>
              <a:t>Gross Margins</a:t>
            </a:r>
            <a:endParaRPr lang="en-US" sz="2800" dirty="0">
              <a:latin typeface="Comic Sans MS" panose="030F07020303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latin typeface="Comic Sans MS" panose="030F0702030302020204"/>
                <a:ea typeface="+mj-lt"/>
                <a:cs typeface="+mj-lt"/>
              </a:rPr>
              <a:t>Operating Profit Rate</a:t>
            </a:r>
            <a:endParaRPr lang="en-US" sz="2800" dirty="0">
              <a:latin typeface="Comic Sans MS" panose="030F07020303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latin typeface="Comic Sans MS" panose="030F0702030302020204"/>
                <a:ea typeface="+mj-lt"/>
                <a:cs typeface="+mj-lt"/>
              </a:rPr>
              <a:t>Cash Flow Rate</a:t>
            </a:r>
            <a:endParaRPr lang="en-US" sz="2800" dirty="0">
              <a:latin typeface="Comic Sans MS" panose="030F07020303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latin typeface="Comic Sans MS" panose="030F0702030302020204"/>
                <a:ea typeface="+mj-lt"/>
                <a:cs typeface="+mj-lt"/>
              </a:rPr>
              <a:t>Tax rates</a:t>
            </a:r>
            <a:endParaRPr lang="en-US" sz="2800" dirty="0">
              <a:latin typeface="Comic Sans MS" panose="030F07020303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latin typeface="Comic Sans MS" panose="030F0702030302020204"/>
                <a:ea typeface="+mj-lt"/>
                <a:cs typeface="+mj-lt"/>
              </a:rPr>
              <a:t>Leverage ratios (Debt to Equity, Liability to Equity)</a:t>
            </a:r>
            <a:endParaRPr lang="en-US" sz="2800" dirty="0">
              <a:latin typeface="Comic Sans MS" panose="030F0702030302020204"/>
            </a:endParaRP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rcRect r="27385" b="-1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ontent Placeholder 9"/>
          <p:cNvSpPr>
            <a:spLocks noGrp="1"/>
          </p:cNvSpPr>
          <p:nvPr>
            <p:ph idx="1"/>
          </p:nvPr>
        </p:nvSpPr>
        <p:spPr>
          <a:xfrm>
            <a:off x="7941918" y="2375586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Aptos Display" panose="02110004020202020204"/>
              </a:rPr>
              <a:t>4. DATASETS DETAILS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3103</Words>
  <Application>WPS Presentation</Application>
  <PresentationFormat>Widescreen</PresentationFormat>
  <Paragraphs>113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SimSun</vt:lpstr>
      <vt:lpstr>Wingdings</vt:lpstr>
      <vt:lpstr>Aptos Display</vt:lpstr>
      <vt:lpstr>Segoe Print</vt:lpstr>
      <vt:lpstr>Comic Sans MS</vt:lpstr>
      <vt:lpstr>Calibri</vt:lpstr>
      <vt:lpstr>Segoe UI</vt:lpstr>
      <vt:lpstr>Arial</vt:lpstr>
      <vt:lpstr>Microsoft YaHei</vt:lpstr>
      <vt:lpstr>Arial Unicode MS</vt:lpstr>
      <vt:lpstr>Aptos</vt:lpstr>
      <vt:lpstr>Aptos</vt:lpstr>
      <vt:lpstr>Aptos Display</vt:lpstr>
      <vt:lpstr>Office Theme</vt:lpstr>
      <vt:lpstr>PowerPoint 演示文稿</vt:lpstr>
      <vt:lpstr>BANKRUPTCY PREDICTION  GROUP1 </vt:lpstr>
      <vt:lpstr>TEAM MEMBERS</vt:lpstr>
      <vt:lpstr>CONTENTS </vt:lpstr>
      <vt:lpstr>1.PROBLEM STATEMENT </vt:lpstr>
      <vt:lpstr>2. PROJECT ARCHITECTURE</vt:lpstr>
      <vt:lpstr>3.BRIEF INTRODUCTION</vt:lpstr>
      <vt:lpstr>Leverage ratios (Debt to Equity, Liability to Equity)</vt:lpstr>
      <vt:lpstr>PowerPoint 演示文稿</vt:lpstr>
      <vt:lpstr>PowerPoint 演示文稿</vt:lpstr>
      <vt:lpstr>PowerPoint 演示文稿</vt:lpstr>
      <vt:lpstr>   DATA  PRE-PROCESSING</vt:lpstr>
      <vt:lpstr>PowerPoint 演示文稿</vt:lpstr>
      <vt:lpstr>PowerPoint 演示文稿</vt:lpstr>
      <vt:lpstr>BEFORE PERFORMING AND AFTER PERFORMING SMOTE TECHNIQUE</vt:lpstr>
      <vt:lpstr>PowerPoint 演示文稿</vt:lpstr>
      <vt:lpstr>6. MODEL BUILDING</vt:lpstr>
      <vt:lpstr>MODEL BUILDING PROCESS</vt:lpstr>
      <vt:lpstr>PowerPoint 演示文稿</vt:lpstr>
      <vt:lpstr>PowerPoint 演示文稿</vt:lpstr>
      <vt:lpstr>Xtreme Gradient Boosting Model</vt:lpstr>
      <vt:lpstr>8.MODEL DEPLOYMENT</vt:lpstr>
      <vt:lpstr>PowerPoint 演示文稿</vt:lpstr>
      <vt:lpstr>PowerPoint 演示文稿</vt:lpstr>
      <vt:lpstr>PowerPoint 演示文稿</vt:lpstr>
      <vt:lpstr>9. CHALLENGES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Hima Chandana P</cp:lastModifiedBy>
  <cp:revision>628</cp:revision>
  <dcterms:created xsi:type="dcterms:W3CDTF">2024-09-09T13:14:00Z</dcterms:created>
  <dcterms:modified xsi:type="dcterms:W3CDTF">2024-10-22T06:11:24Z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7AE3A648EFDC4FC380890D86C5EEE326_12</vt:lpwstr>
  </property>
  <property fmtid="{D5CDD505-2E9C-101B-9397-08002B2CF9AE}" pid="3" name="KSOProductBuildVer">
    <vt:lpwstr>1033-12.2.0.18607</vt:lpwstr>
  </property>
</Properties>
</file>