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80" r:id="rId4"/>
    <p:sldId id="306" r:id="rId5"/>
    <p:sldId id="294" r:id="rId6"/>
    <p:sldId id="258" r:id="rId7"/>
    <p:sldId id="295" r:id="rId8"/>
    <p:sldId id="296" r:id="rId9"/>
    <p:sldId id="300" r:id="rId10"/>
    <p:sldId id="307" r:id="rId11"/>
    <p:sldId id="289" r:id="rId12"/>
    <p:sldId id="304" r:id="rId13"/>
    <p:sldId id="305" r:id="rId14"/>
    <p:sldId id="299" r:id="rId15"/>
    <p:sldId id="308" r:id="rId16"/>
    <p:sldId id="312" r:id="rId17"/>
    <p:sldId id="313" r:id="rId18"/>
    <p:sldId id="303" r:id="rId19"/>
    <p:sldId id="265" r:id="rId20"/>
    <p:sldId id="298" r:id="rId21"/>
    <p:sldId id="311" r:id="rId22"/>
    <p:sldId id="309" r:id="rId23"/>
    <p:sldId id="315" r:id="rId24"/>
    <p:sldId id="310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Fira Sans Extra Condensed SemiBold" panose="020B060402020202020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1CD2131-9DD1-4439-A7D2-DA07F3DAF5F7}">
          <p14:sldIdLst>
            <p14:sldId id="256"/>
            <p14:sldId id="260"/>
            <p14:sldId id="280"/>
            <p14:sldId id="306"/>
            <p14:sldId id="294"/>
            <p14:sldId id="258"/>
          </p14:sldIdLst>
        </p14:section>
        <p14:section name="Untitled Section" id="{F719827F-A950-4F67-BD12-68ADFC93681D}">
          <p14:sldIdLst>
            <p14:sldId id="295"/>
            <p14:sldId id="296"/>
            <p14:sldId id="300"/>
            <p14:sldId id="307"/>
            <p14:sldId id="289"/>
            <p14:sldId id="304"/>
            <p14:sldId id="305"/>
            <p14:sldId id="299"/>
            <p14:sldId id="308"/>
            <p14:sldId id="312"/>
            <p14:sldId id="313"/>
            <p14:sldId id="303"/>
            <p14:sldId id="265"/>
            <p14:sldId id="298"/>
            <p14:sldId id="311"/>
            <p14:sldId id="309"/>
            <p14:sldId id="31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8" autoAdjust="0"/>
  </p:normalViewPr>
  <p:slideViewPr>
    <p:cSldViewPr snapToGrid="0">
      <p:cViewPr varScale="1">
        <p:scale>
          <a:sx n="132" d="100"/>
          <a:sy n="132" d="100"/>
        </p:scale>
        <p:origin x="3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f37a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f37a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84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48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736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1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8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887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54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850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52b6c38c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52b6c38c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349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03d9f7a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03d9f7a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06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6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9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460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852b6c38ca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852b6c38ca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55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2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03d9f7a2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03d9f7a2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23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inside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moving</a:t>
            </a: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approaching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72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4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542645" y="382720"/>
            <a:ext cx="4781175" cy="3087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sz="6000" b="1" dirty="0">
                <a:latin typeface="+mj-lt"/>
              </a:rPr>
              <a:t>Optimizing Intersection Traffic</a:t>
            </a:r>
            <a:endParaRPr sz="6000" b="1" dirty="0">
              <a:latin typeface="+mj-l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9427" y="3621116"/>
            <a:ext cx="3803100" cy="105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G. Alessio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D. Capone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S.J. Della Rovere</a:t>
            </a:r>
            <a:endParaRPr i="1" dirty="0">
              <a:solidFill>
                <a:schemeClr val="bg2"/>
              </a:solidFill>
              <a:latin typeface="+mn-lt"/>
              <a:sym typeface="Fira Sans Extra Condensed SemiBold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4465663" y="1165725"/>
            <a:ext cx="3923825" cy="3977784"/>
            <a:chOff x="5123900" y="410875"/>
            <a:chExt cx="3923825" cy="3977784"/>
          </a:xfrm>
        </p:grpSpPr>
        <p:sp>
          <p:nvSpPr>
            <p:cNvPr id="58" name="Google Shape;58;p15"/>
            <p:cNvSpPr/>
            <p:nvPr/>
          </p:nvSpPr>
          <p:spPr>
            <a:xfrm>
              <a:off x="5497800" y="410875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5790" y="71236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61" name="Google Shape;61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64" name="Google Shape;64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67" name="Google Shape;67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70" name="Google Shape;70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Initialization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B10E38-5529-97FF-047F-638259F4C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84" t="15159" r="38522" b="76916"/>
          <a:stretch/>
        </p:blipFill>
        <p:spPr>
          <a:xfrm>
            <a:off x="2261008" y="1094601"/>
            <a:ext cx="5166001" cy="24197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4C9F7C-57A7-0FFB-6399-F274188A29E7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7007DFF-AB68-A0F6-42B9-026A96D6A894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CD37FB34-D760-A813-4C33-9A08E5CA28E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A454AA19-F7B5-AC85-BF30-AF0B9E6C9CE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69B1A832-528C-D20D-3902-3BB4F0263E8C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D2934C57-2D20-5CC0-5FF0-D1EF06E22A34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73D7FD09-A676-BA95-7EC3-E2C6B96851F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94EAB9C4-AFF5-CA3C-4622-75A281A8ABF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A8DB4082-8797-B3C3-209D-456F7C274CD3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CB0DDF35-5F8B-CB7A-BC6D-002591D7658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11E7A067-9360-71A8-2388-1135DB7F837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C3BA2E72-F60B-8669-1F4B-F25FE6020CB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5598F43E-2AB7-38E2-871A-D4EC61F7634C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2469784-3645-4EB6-776E-B7D69EA1E192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2B014FE-90C9-48EF-5E5C-D3E16C128C1A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F47402E-1396-EFE0-D6F3-600F67DE3F3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2B9BB7E4-3CE5-A55A-88FC-9A9F4A5B6C0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4C48500A-BD58-2A83-48B4-E7B9EC2A3076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68C0D0DC-F1EA-C13E-F7E3-1AE96A467FD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2E10B351-FFA7-1932-B594-555A00DFB8E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FD6209EC-D755-5050-EF1D-40C6677C53C3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DFB75562-7C83-39F3-415D-59BE96CDCBE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43146A8D-09F7-3FF1-5827-3862FC1E1D71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ED549617-5A03-4BD2-9090-C120B3F117D8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5688F46-26D4-FA23-0C30-5DACC9CD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8DA32FBC-DA09-9D37-42D2-BA00CD5ABDAC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68A4EC53-235C-4331-2EFA-E5F8DBECAEE1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2075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evaluation</a:t>
            </a:r>
            <a:endParaRPr sz="4400" b="1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78F2DE-0670-09BD-05FA-2E3BE41C5A9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8" name="Google Shape;402;p21">
              <a:extLst>
                <a:ext uri="{FF2B5EF4-FFF2-40B4-BE49-F238E27FC236}">
                  <a16:creationId xmlns:a16="http://schemas.microsoft.com/office/drawing/2014/main" id="{9B5450A9-B527-7DF8-680B-0B08CBCBBCE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2" name="Google Shape;403;p21">
                <a:extLst>
                  <a:ext uri="{FF2B5EF4-FFF2-40B4-BE49-F238E27FC236}">
                    <a16:creationId xmlns:a16="http://schemas.microsoft.com/office/drawing/2014/main" id="{13952FFA-C2F5-87A8-AAAE-11864721469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4;p21">
                <a:extLst>
                  <a:ext uri="{FF2B5EF4-FFF2-40B4-BE49-F238E27FC236}">
                    <a16:creationId xmlns:a16="http://schemas.microsoft.com/office/drawing/2014/main" id="{F2B90A82-5490-E93C-E7E0-601BB3F11C1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5;p21">
                <a:extLst>
                  <a:ext uri="{FF2B5EF4-FFF2-40B4-BE49-F238E27FC236}">
                    <a16:creationId xmlns:a16="http://schemas.microsoft.com/office/drawing/2014/main" id="{0A44BB81-E43B-C8FB-E7E1-5BBC24141B56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406;p21">
                <a:extLst>
                  <a:ext uri="{FF2B5EF4-FFF2-40B4-BE49-F238E27FC236}">
                    <a16:creationId xmlns:a16="http://schemas.microsoft.com/office/drawing/2014/main" id="{38B5E79E-44EB-2D8A-9F95-2D0483074BA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7;p21">
                <a:extLst>
                  <a:ext uri="{FF2B5EF4-FFF2-40B4-BE49-F238E27FC236}">
                    <a16:creationId xmlns:a16="http://schemas.microsoft.com/office/drawing/2014/main" id="{12ECA8AA-AA7E-F8E5-85AF-14A33AC5C71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08;p21">
                <a:extLst>
                  <a:ext uri="{FF2B5EF4-FFF2-40B4-BE49-F238E27FC236}">
                    <a16:creationId xmlns:a16="http://schemas.microsoft.com/office/drawing/2014/main" id="{D1377E61-64DD-BCA5-5444-0896342B4492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09;p21">
                <a:extLst>
                  <a:ext uri="{FF2B5EF4-FFF2-40B4-BE49-F238E27FC236}">
                    <a16:creationId xmlns:a16="http://schemas.microsoft.com/office/drawing/2014/main" id="{9804D125-05B3-12DF-BE25-B27BA84D2508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0;p21">
                <a:extLst>
                  <a:ext uri="{FF2B5EF4-FFF2-40B4-BE49-F238E27FC236}">
                    <a16:creationId xmlns:a16="http://schemas.microsoft.com/office/drawing/2014/main" id="{82279145-F6F1-7E5B-8C18-C7B2930D39B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1;p21">
                <a:extLst>
                  <a:ext uri="{FF2B5EF4-FFF2-40B4-BE49-F238E27FC236}">
                    <a16:creationId xmlns:a16="http://schemas.microsoft.com/office/drawing/2014/main" id="{DE3AE278-32B4-7A75-937F-09CBB6FF658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2;p21">
                <a:extLst>
                  <a:ext uri="{FF2B5EF4-FFF2-40B4-BE49-F238E27FC236}">
                    <a16:creationId xmlns:a16="http://schemas.microsoft.com/office/drawing/2014/main" id="{EC56D16C-8297-A494-BF79-CB4337FDA57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3;p21">
                <a:extLst>
                  <a:ext uri="{FF2B5EF4-FFF2-40B4-BE49-F238E27FC236}">
                    <a16:creationId xmlns:a16="http://schemas.microsoft.com/office/drawing/2014/main" id="{031A7CC1-69C5-43AA-75AC-2274A5C20B9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4;p21">
                <a:extLst>
                  <a:ext uri="{FF2B5EF4-FFF2-40B4-BE49-F238E27FC236}">
                    <a16:creationId xmlns:a16="http://schemas.microsoft.com/office/drawing/2014/main" id="{503B9E8F-6A40-4B42-B8E7-4712A540860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5;p21">
                <a:extLst>
                  <a:ext uri="{FF2B5EF4-FFF2-40B4-BE49-F238E27FC236}">
                    <a16:creationId xmlns:a16="http://schemas.microsoft.com/office/drawing/2014/main" id="{0EED88C3-E235-783E-AC06-F05EB43D04EE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6;p21">
                <a:extLst>
                  <a:ext uri="{FF2B5EF4-FFF2-40B4-BE49-F238E27FC236}">
                    <a16:creationId xmlns:a16="http://schemas.microsoft.com/office/drawing/2014/main" id="{8788E768-1526-51E5-E661-3C87C3AED45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17;p21">
                <a:extLst>
                  <a:ext uri="{FF2B5EF4-FFF2-40B4-BE49-F238E27FC236}">
                    <a16:creationId xmlns:a16="http://schemas.microsoft.com/office/drawing/2014/main" id="{7EE6C5D3-C268-00E2-7ECF-5327D1C0C3E5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18;p21">
                <a:extLst>
                  <a:ext uri="{FF2B5EF4-FFF2-40B4-BE49-F238E27FC236}">
                    <a16:creationId xmlns:a16="http://schemas.microsoft.com/office/drawing/2014/main" id="{7C98E80C-AA11-D238-B936-A2CEC439999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19;p21">
                <a:extLst>
                  <a:ext uri="{FF2B5EF4-FFF2-40B4-BE49-F238E27FC236}">
                    <a16:creationId xmlns:a16="http://schemas.microsoft.com/office/drawing/2014/main" id="{DEE05400-6207-2927-6E89-C01727186DCD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0;p21">
                <a:extLst>
                  <a:ext uri="{FF2B5EF4-FFF2-40B4-BE49-F238E27FC236}">
                    <a16:creationId xmlns:a16="http://schemas.microsoft.com/office/drawing/2014/main" id="{BB3AED70-DDEA-B0D5-A5C4-0CF106296D3C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1;p21">
                <a:extLst>
                  <a:ext uri="{FF2B5EF4-FFF2-40B4-BE49-F238E27FC236}">
                    <a16:creationId xmlns:a16="http://schemas.microsoft.com/office/drawing/2014/main" id="{2EB446FE-8A67-A520-C46E-E57A460508D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22;p21">
                <a:extLst>
                  <a:ext uri="{FF2B5EF4-FFF2-40B4-BE49-F238E27FC236}">
                    <a16:creationId xmlns:a16="http://schemas.microsoft.com/office/drawing/2014/main" id="{642E349D-7DE6-8E0B-E720-10FE15AD7C7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23;p21">
                <a:extLst>
                  <a:ext uri="{FF2B5EF4-FFF2-40B4-BE49-F238E27FC236}">
                    <a16:creationId xmlns:a16="http://schemas.microsoft.com/office/drawing/2014/main" id="{A4118D15-5522-A06F-292A-236EB7FFAB6A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4;p21">
                <a:extLst>
                  <a:ext uri="{FF2B5EF4-FFF2-40B4-BE49-F238E27FC236}">
                    <a16:creationId xmlns:a16="http://schemas.microsoft.com/office/drawing/2014/main" id="{CF25588D-1217-3045-23C8-04A859A6ABD9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427;p21">
              <a:extLst>
                <a:ext uri="{FF2B5EF4-FFF2-40B4-BE49-F238E27FC236}">
                  <a16:creationId xmlns:a16="http://schemas.microsoft.com/office/drawing/2014/main" id="{50BEBAD9-BE43-457D-A567-1BFD5573B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431;p21">
              <a:extLst>
                <a:ext uri="{FF2B5EF4-FFF2-40B4-BE49-F238E27FC236}">
                  <a16:creationId xmlns:a16="http://schemas.microsoft.com/office/drawing/2014/main" id="{749C5044-919F-529C-6AF8-AD4AAF40C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35;p21">
              <a:extLst>
                <a:ext uri="{FF2B5EF4-FFF2-40B4-BE49-F238E27FC236}">
                  <a16:creationId xmlns:a16="http://schemas.microsoft.com/office/drawing/2014/main" id="{894C81CF-6493-8C58-6B1A-B2A8B4D31498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1812A5-B6E5-C493-7604-72311E19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0" t="7400" r="12828" b="70742"/>
          <a:stretch/>
        </p:blipFill>
        <p:spPr>
          <a:xfrm>
            <a:off x="1106862" y="1017516"/>
            <a:ext cx="6924828" cy="28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846D1248-33D5-96B7-6369-29DFAAA08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improvement</a:t>
            </a:r>
            <a:endParaRPr sz="4400" b="1" dirty="0">
              <a:latin typeface="+mj-lt"/>
            </a:endParaRPr>
          </a:p>
        </p:txBody>
      </p:sp>
      <p:pic>
        <p:nvPicPr>
          <p:cNvPr id="412" name="Picture 4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F43CE-F833-8D51-FFC1-4DE82618B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7" t="8049" r="23074" b="77436"/>
          <a:stretch/>
        </p:blipFill>
        <p:spPr>
          <a:xfrm>
            <a:off x="1108801" y="1224000"/>
            <a:ext cx="6993799" cy="21713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3149F6-7390-3D64-7B08-B4E3A24D3679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8D93CBC3-EEEA-AFFA-162A-4C536F8D07E0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84305B72-0932-C202-1C9C-CBD59899AFA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B5F61428-D241-8981-CB5F-99F4816B9BF0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9D3F7941-7CD0-50F6-8750-CD7B67A5739F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8AFDFD95-1984-6C7E-DDF5-8A4E2A6108C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C0624F34-AABE-09A3-4826-9F6374683D05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774AD031-60C3-0FA8-C780-9EF36BA6785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7B60FEAD-61EA-D039-8895-B118808EB0F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BBBC689C-328B-135B-B16A-EE6BC73DC8B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14DFC1DC-8FE6-8C0F-34D1-DAAD374B4EC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3FE8B2CE-F345-C071-CA2A-8C8B416A04C7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CBED7864-28AA-03C2-9020-A0BA0BFB5FC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C96AE4EE-4B4E-CBCB-A415-9521696A27B9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949889E6-F715-ACA2-123F-B8458034A9A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1CAFE4CE-A5C8-C850-935C-3B3E20CBFD0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A0F15BCD-F2BA-AB6A-D99C-DBD3AD3AD93C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8C14A3F-5AEE-E3DB-425D-A7C2F9CF5B78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D1EE147B-47C1-F384-F09D-CB0E7F1647AE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235B0674-026F-5B17-ACD8-159646F02D2A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4D67DF3C-E8EA-70C7-82BE-C275BE2FEBD0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11BCC178-D16E-F79F-DA36-067DEA1202EA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9073B915-9F1A-C8BA-B134-D6C5DFA0340F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1FFD1ABA-D97B-6C7B-A2FD-F627193B5DC1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82722A21-57E5-9460-3EAC-7DA7EF0F2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4BF1B5B9-B2B7-E541-5329-B4AC1245A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7847D0B9-AB3D-2BA4-3D57-FF7CEAE56477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201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9A870A2B-191C-DF76-6BB2-52D01CA25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iteration</a:t>
            </a:r>
            <a:endParaRPr sz="4400" b="1" dirty="0">
              <a:latin typeface="+mj-lt"/>
            </a:endParaRPr>
          </a:p>
        </p:txBody>
      </p:sp>
      <p:pic>
        <p:nvPicPr>
          <p:cNvPr id="410" name="Picture 40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6448BC-CE1E-8DA0-C60E-73D3A6FAA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8" t="8055" r="37124" b="78932"/>
          <a:stretch/>
        </p:blipFill>
        <p:spPr>
          <a:xfrm>
            <a:off x="1108800" y="1044000"/>
            <a:ext cx="7128200" cy="266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235CBFD-D549-3B6D-32A5-CBECE6B466E2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183E3ED-FA55-325A-1ECD-1C0B52C185EC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0AA3C01F-3E6A-A95F-CB21-A4357246A26F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DAFCE54A-C930-E2FD-4FA5-A72E33290154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CE4541A5-2731-8ADC-A194-22D321751EE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9F1E317B-9E8A-EAB1-1414-BD5184072DE2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6F93C394-F404-78C0-66A0-A0EE2B55A18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C36BC600-F2EB-BFC4-495D-A8D4CB302A8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E1D56197-11D7-D185-88F2-4486AA2D826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91BAF126-5D67-EDBF-A6ED-B304BDDD9481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BABDD9AE-559A-1ED0-3BEB-99B19CD6851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E5B5D7E1-7E31-C6DC-2D14-E34B193F3E5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01457C33-C3C6-50E2-666D-C2F4E4AA9CAA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7E482369-2ADD-5DCD-C8F5-1BC68C38B16A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CFEDD17F-900F-1DB6-0BE1-7128A368B57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E376361B-52C6-D5C6-463D-2B03436253F3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B09DBAC2-8A9A-E553-0A7C-6652EACFE34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BD75A4A-5D25-EDD8-934E-76986B5967CD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231DE3DB-BD5C-C1A3-A680-C8668479E2C8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42CAFC1A-63E5-57B2-9574-571F68DB61AB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00E8F462-56E3-445E-0D92-49FC8EEC904D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83473F5D-A44B-6343-FB89-162DCDEB33C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5FC09527-C2B5-3549-23EE-451DB42A1217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4433CC8F-8661-C24E-28C9-FFE52C41348D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CE89A89-E560-0F11-1978-9FA125099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5BE54E90-BAA8-CF47-5CD4-0F14CCF3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8C5173F6-79F8-D2E1-DD0F-0BB6A2B1657F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4554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(PI)</a:t>
            </a:r>
            <a:endParaRPr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accent2"/>
                    </a:solidFill>
                    <a:latin typeface="+mn-lt"/>
                    <a:ea typeface="Roboto"/>
                    <a:cs typeface="Roboto"/>
                  </a:rPr>
                  <a:t>Green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light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least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15 seconds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Then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Policy </a:t>
                </a:r>
                <a:r>
                  <a:rPr lang="it-IT" sz="2400" i="1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iteration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executed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taken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blipFill>
                <a:blip r:embed="rId3"/>
                <a:stretch>
                  <a:fillRect l="-1940" t="-4088" b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8000" y="1432800"/>
                <a:ext cx="6481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maintain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repeat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PI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every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second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change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switch to </a:t>
                </a:r>
                <a:r>
                  <a:rPr lang="it-IT" sz="2400" dirty="0">
                    <a:solidFill>
                      <a:schemeClr val="accent5"/>
                    </a:solidFill>
                    <a:latin typeface="+mn-lt"/>
                    <a:ea typeface="Roboto"/>
                    <a:cs typeface="Roboto"/>
                  </a:rPr>
                  <a:t>Yellow</a:t>
                </a:r>
                <a:b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</a:b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(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3 seconds)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432800"/>
                <a:ext cx="6481262" cy="1569660"/>
              </a:xfrm>
              <a:prstGeom prst="rect">
                <a:avLst/>
              </a:prstGeom>
              <a:blipFill>
                <a:blip r:embed="rId3"/>
                <a:stretch>
                  <a:fillRect l="-1693" t="-5039" b="-8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43;p17">
            <a:extLst>
              <a:ext uri="{FF2B5EF4-FFF2-40B4-BE49-F238E27FC236}">
                <a16:creationId xmlns:a16="http://schemas.microsoft.com/office/drawing/2014/main" id="{A37E2BD5-8B67-4B46-7602-93DE7C409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(PI)</a:t>
            </a:r>
            <a:endParaRPr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87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Value iteration</a:t>
            </a:r>
            <a:endParaRPr sz="4400" b="1" dirty="0">
              <a:latin typeface="+mj-lt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736E23F-2E52-DD5B-A8FB-40316B2D0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4" t="8049" r="11644" b="70093"/>
          <a:stretch/>
        </p:blipFill>
        <p:spPr>
          <a:xfrm>
            <a:off x="1258214" y="1155680"/>
            <a:ext cx="6582739" cy="26526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B3BB1E-781D-69BF-5EBF-6AABDF4E77E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4" name="Google Shape;402;p21">
              <a:extLst>
                <a:ext uri="{FF2B5EF4-FFF2-40B4-BE49-F238E27FC236}">
                  <a16:creationId xmlns:a16="http://schemas.microsoft.com/office/drawing/2014/main" id="{C04FEFE1-44C5-7731-837C-96EDC8D3BA3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9544276-0AB3-EFA2-2224-030A505116D0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02E050B5-DE3C-5EF6-41C7-FC47156D7F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2007684E-37D5-C013-0964-F13E926EEA8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687FFC9C-6BBD-408F-CC02-1A19E2C0E2AC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6F26B961-28E6-0331-6723-9F5368063C7D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43B49A05-DE6C-516E-01DF-79D9E72012CE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880351E7-BFC7-5F47-1733-9D9961959B7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24FA68E5-0308-62C4-8BC6-1E4EC48E0A26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93A5AF13-F51D-C6C3-9F50-D830861FEC4E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0D76265B-3E7A-C6CD-89DA-61A15EB08B6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922FD128-3C4D-A3D9-2F2B-AA66DB6F98DD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1E082CC-B791-BCDF-38AA-323B77CBAD60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6E2F5838-2119-109F-02D0-876936471ED2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C3238B6F-FA59-7014-AA5B-A6A21600FFD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BCE0BBEB-C108-A953-E14F-9E1A8714482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B6270048-44E2-4BB5-66B1-AF2135F8D48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96D72430-40A4-56E1-441C-A84469089A44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F0E00D24-C82C-A1AA-DEAD-5135BD129041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85BA9A00-7327-50CD-AB25-F6A78337AAEC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89BE739-45B9-4B97-008E-D5102C906EF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71635509-E37D-2761-42D4-3B12E1A3934B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13E3531-85E9-5CEF-4A83-1224C0E7FB2B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27;p21">
              <a:extLst>
                <a:ext uri="{FF2B5EF4-FFF2-40B4-BE49-F238E27FC236}">
                  <a16:creationId xmlns:a16="http://schemas.microsoft.com/office/drawing/2014/main" id="{172F5100-1B09-7EF3-5D1E-B009010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1;p21">
              <a:extLst>
                <a:ext uri="{FF2B5EF4-FFF2-40B4-BE49-F238E27FC236}">
                  <a16:creationId xmlns:a16="http://schemas.microsoft.com/office/drawing/2014/main" id="{91F62871-9841-1100-74CD-8B127E103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E779DD02-E225-F9B7-E6DB-437E94C27B96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1849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(VI)</a:t>
            </a:r>
            <a:endParaRPr sz="4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86CD8-6BCF-D3C5-4F13-687E00FB6478}"/>
              </a:ext>
            </a:extLst>
          </p:cNvPr>
          <p:cNvSpPr txBox="1"/>
          <p:nvPr/>
        </p:nvSpPr>
        <p:spPr>
          <a:xfrm>
            <a:off x="647999" y="1432800"/>
            <a:ext cx="565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The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same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as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before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but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Value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iteration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executed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6605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7"/>
          <p:cNvSpPr txBox="1">
            <a:spLocks noGrp="1"/>
          </p:cNvSpPr>
          <p:nvPr>
            <p:ph type="title"/>
          </p:nvPr>
        </p:nvSpPr>
        <p:spPr>
          <a:xfrm>
            <a:off x="3234429" y="536650"/>
            <a:ext cx="2675142" cy="1047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Demo</a:t>
            </a:r>
            <a:endParaRPr sz="8800" dirty="0"/>
          </a:p>
        </p:txBody>
      </p:sp>
      <p:grpSp>
        <p:nvGrpSpPr>
          <p:cNvPr id="1420" name="Google Shape;1420;p37"/>
          <p:cNvGrpSpPr/>
          <p:nvPr/>
        </p:nvGrpSpPr>
        <p:grpSpPr>
          <a:xfrm>
            <a:off x="-19525" y="1919771"/>
            <a:ext cx="9184121" cy="3376135"/>
            <a:chOff x="-19525" y="1919771"/>
            <a:chExt cx="9184121" cy="3376135"/>
          </a:xfrm>
        </p:grpSpPr>
        <p:sp>
          <p:nvSpPr>
            <p:cNvPr id="1421" name="Google Shape;1421;p37"/>
            <p:cNvSpPr/>
            <p:nvPr/>
          </p:nvSpPr>
          <p:spPr>
            <a:xfrm>
              <a:off x="-7696" y="2182289"/>
              <a:ext cx="9160463" cy="3113617"/>
            </a:xfrm>
            <a:custGeom>
              <a:avLst/>
              <a:gdLst/>
              <a:ahLst/>
              <a:cxnLst/>
              <a:rect l="l" t="t" r="r" b="b"/>
              <a:pathLst>
                <a:path w="285751" h="97126" extrusionOk="0">
                  <a:moveTo>
                    <a:pt x="168518" y="0"/>
                  </a:moveTo>
                  <a:cubicBezTo>
                    <a:pt x="166008" y="0"/>
                    <a:pt x="163563" y="723"/>
                    <a:pt x="161438" y="2125"/>
                  </a:cubicBezTo>
                  <a:cubicBezTo>
                    <a:pt x="157997" y="4387"/>
                    <a:pt x="155425" y="8352"/>
                    <a:pt x="153996" y="13591"/>
                  </a:cubicBezTo>
                  <a:cubicBezTo>
                    <a:pt x="152937" y="17508"/>
                    <a:pt x="153425" y="21937"/>
                    <a:pt x="153937" y="26628"/>
                  </a:cubicBezTo>
                  <a:cubicBezTo>
                    <a:pt x="154449" y="31260"/>
                    <a:pt x="154973" y="36046"/>
                    <a:pt x="153961" y="40630"/>
                  </a:cubicBezTo>
                  <a:cubicBezTo>
                    <a:pt x="152746" y="46202"/>
                    <a:pt x="149508" y="50429"/>
                    <a:pt x="144078" y="53548"/>
                  </a:cubicBezTo>
                  <a:cubicBezTo>
                    <a:pt x="141165" y="55222"/>
                    <a:pt x="138091" y="56063"/>
                    <a:pt x="135044" y="56063"/>
                  </a:cubicBezTo>
                  <a:cubicBezTo>
                    <a:pt x="132650" y="56063"/>
                    <a:pt x="130274" y="55543"/>
                    <a:pt x="128005" y="54501"/>
                  </a:cubicBezTo>
                  <a:cubicBezTo>
                    <a:pt x="120766" y="51155"/>
                    <a:pt x="115444" y="43047"/>
                    <a:pt x="113396" y="32224"/>
                  </a:cubicBezTo>
                  <a:cubicBezTo>
                    <a:pt x="112289" y="26366"/>
                    <a:pt x="110515" y="22021"/>
                    <a:pt x="107943" y="18949"/>
                  </a:cubicBezTo>
                  <a:cubicBezTo>
                    <a:pt x="104934" y="15347"/>
                    <a:pt x="100831" y="13581"/>
                    <a:pt x="95431" y="13581"/>
                  </a:cubicBezTo>
                  <a:cubicBezTo>
                    <a:pt x="94869" y="13581"/>
                    <a:pt x="94293" y="13600"/>
                    <a:pt x="93703" y="13639"/>
                  </a:cubicBezTo>
                  <a:cubicBezTo>
                    <a:pt x="89607" y="13912"/>
                    <a:pt x="85238" y="16163"/>
                    <a:pt x="82309" y="19520"/>
                  </a:cubicBezTo>
                  <a:cubicBezTo>
                    <a:pt x="80332" y="21794"/>
                    <a:pt x="78046" y="25700"/>
                    <a:pt x="78451" y="31367"/>
                  </a:cubicBezTo>
                  <a:cubicBezTo>
                    <a:pt x="78951" y="38225"/>
                    <a:pt x="82690" y="42880"/>
                    <a:pt x="86297" y="47369"/>
                  </a:cubicBezTo>
                  <a:cubicBezTo>
                    <a:pt x="88893" y="50596"/>
                    <a:pt x="91572" y="53941"/>
                    <a:pt x="92822" y="57930"/>
                  </a:cubicBezTo>
                  <a:cubicBezTo>
                    <a:pt x="94298" y="62645"/>
                    <a:pt x="93560" y="67479"/>
                    <a:pt x="90548" y="72705"/>
                  </a:cubicBezTo>
                  <a:cubicBezTo>
                    <a:pt x="87095" y="78682"/>
                    <a:pt x="79892" y="82516"/>
                    <a:pt x="72784" y="82516"/>
                  </a:cubicBezTo>
                  <a:cubicBezTo>
                    <a:pt x="71569" y="82516"/>
                    <a:pt x="70367" y="82409"/>
                    <a:pt x="69188" y="82183"/>
                  </a:cubicBezTo>
                  <a:cubicBezTo>
                    <a:pt x="64985" y="81361"/>
                    <a:pt x="61270" y="79111"/>
                    <a:pt x="58461" y="75682"/>
                  </a:cubicBezTo>
                  <a:cubicBezTo>
                    <a:pt x="55413" y="71967"/>
                    <a:pt x="53424" y="66955"/>
                    <a:pt x="52555" y="60752"/>
                  </a:cubicBezTo>
                  <a:cubicBezTo>
                    <a:pt x="51960" y="56572"/>
                    <a:pt x="49448" y="52715"/>
                    <a:pt x="46150" y="50917"/>
                  </a:cubicBezTo>
                  <a:cubicBezTo>
                    <a:pt x="44740" y="50156"/>
                    <a:pt x="43258" y="49775"/>
                    <a:pt x="41713" y="49775"/>
                  </a:cubicBezTo>
                  <a:cubicBezTo>
                    <a:pt x="40138" y="49775"/>
                    <a:pt x="38498" y="50171"/>
                    <a:pt x="36803" y="50965"/>
                  </a:cubicBezTo>
                  <a:cubicBezTo>
                    <a:pt x="31755" y="53298"/>
                    <a:pt x="30195" y="58656"/>
                    <a:pt x="28695" y="63823"/>
                  </a:cubicBezTo>
                  <a:cubicBezTo>
                    <a:pt x="28302" y="65181"/>
                    <a:pt x="27933" y="66455"/>
                    <a:pt x="27492" y="67693"/>
                  </a:cubicBezTo>
                  <a:cubicBezTo>
                    <a:pt x="23159" y="80052"/>
                    <a:pt x="14872" y="86648"/>
                    <a:pt x="3894" y="86648"/>
                  </a:cubicBezTo>
                  <a:cubicBezTo>
                    <a:pt x="2430" y="86648"/>
                    <a:pt x="1549" y="86528"/>
                    <a:pt x="1" y="86302"/>
                  </a:cubicBezTo>
                  <a:lnTo>
                    <a:pt x="1" y="97125"/>
                  </a:lnTo>
                  <a:lnTo>
                    <a:pt x="285751" y="97125"/>
                  </a:lnTo>
                  <a:lnTo>
                    <a:pt x="285751" y="47238"/>
                  </a:lnTo>
                  <a:cubicBezTo>
                    <a:pt x="285071" y="47163"/>
                    <a:pt x="284481" y="47131"/>
                    <a:pt x="283969" y="47131"/>
                  </a:cubicBezTo>
                  <a:cubicBezTo>
                    <a:pt x="281893" y="47131"/>
                    <a:pt x="281118" y="47652"/>
                    <a:pt x="280917" y="47881"/>
                  </a:cubicBezTo>
                  <a:cubicBezTo>
                    <a:pt x="279988" y="48893"/>
                    <a:pt x="279238" y="51393"/>
                    <a:pt x="278369" y="54275"/>
                  </a:cubicBezTo>
                  <a:cubicBezTo>
                    <a:pt x="277869" y="55953"/>
                    <a:pt x="277309" y="57834"/>
                    <a:pt x="276571" y="59930"/>
                  </a:cubicBezTo>
                  <a:cubicBezTo>
                    <a:pt x="276214" y="60954"/>
                    <a:pt x="275869" y="62121"/>
                    <a:pt x="275512" y="63359"/>
                  </a:cubicBezTo>
                  <a:cubicBezTo>
                    <a:pt x="273785" y="69312"/>
                    <a:pt x="271416" y="77468"/>
                    <a:pt x="262986" y="81373"/>
                  </a:cubicBezTo>
                  <a:cubicBezTo>
                    <a:pt x="260213" y="82665"/>
                    <a:pt x="257379" y="83309"/>
                    <a:pt x="254608" y="83309"/>
                  </a:cubicBezTo>
                  <a:cubicBezTo>
                    <a:pt x="251633" y="83309"/>
                    <a:pt x="248731" y="82567"/>
                    <a:pt x="246055" y="81087"/>
                  </a:cubicBezTo>
                  <a:cubicBezTo>
                    <a:pt x="240483" y="78004"/>
                    <a:pt x="236507" y="71920"/>
                    <a:pt x="235673" y="65228"/>
                  </a:cubicBezTo>
                  <a:cubicBezTo>
                    <a:pt x="234995" y="59716"/>
                    <a:pt x="233209" y="55120"/>
                    <a:pt x="230518" y="51953"/>
                  </a:cubicBezTo>
                  <a:cubicBezTo>
                    <a:pt x="228375" y="49429"/>
                    <a:pt x="225696" y="47893"/>
                    <a:pt x="223005" y="47655"/>
                  </a:cubicBezTo>
                  <a:cubicBezTo>
                    <a:pt x="222742" y="47630"/>
                    <a:pt x="222481" y="47618"/>
                    <a:pt x="222223" y="47618"/>
                  </a:cubicBezTo>
                  <a:cubicBezTo>
                    <a:pt x="218182" y="47618"/>
                    <a:pt x="214787" y="50564"/>
                    <a:pt x="213254" y="55465"/>
                  </a:cubicBezTo>
                  <a:cubicBezTo>
                    <a:pt x="211099" y="62323"/>
                    <a:pt x="207253" y="67907"/>
                    <a:pt x="202121" y="71646"/>
                  </a:cubicBezTo>
                  <a:cubicBezTo>
                    <a:pt x="197526" y="74991"/>
                    <a:pt x="192025" y="76801"/>
                    <a:pt x="186227" y="76896"/>
                  </a:cubicBezTo>
                  <a:cubicBezTo>
                    <a:pt x="186094" y="76898"/>
                    <a:pt x="185961" y="76899"/>
                    <a:pt x="185828" y="76899"/>
                  </a:cubicBezTo>
                  <a:cubicBezTo>
                    <a:pt x="180925" y="76899"/>
                    <a:pt x="176045" y="75618"/>
                    <a:pt x="172034" y="73265"/>
                  </a:cubicBezTo>
                  <a:cubicBezTo>
                    <a:pt x="167534" y="70634"/>
                    <a:pt x="164343" y="66895"/>
                    <a:pt x="162795" y="62430"/>
                  </a:cubicBezTo>
                  <a:cubicBezTo>
                    <a:pt x="161009" y="57251"/>
                    <a:pt x="161271" y="52370"/>
                    <a:pt x="163593" y="47488"/>
                  </a:cubicBezTo>
                  <a:cubicBezTo>
                    <a:pt x="165510" y="43487"/>
                    <a:pt x="168486" y="40070"/>
                    <a:pt x="171641" y="36463"/>
                  </a:cubicBezTo>
                  <a:cubicBezTo>
                    <a:pt x="176344" y="31069"/>
                    <a:pt x="181214" y="25485"/>
                    <a:pt x="182262" y="17782"/>
                  </a:cubicBezTo>
                  <a:cubicBezTo>
                    <a:pt x="182893" y="13186"/>
                    <a:pt x="182000" y="9055"/>
                    <a:pt x="179678" y="5816"/>
                  </a:cubicBezTo>
                  <a:cubicBezTo>
                    <a:pt x="177618" y="2935"/>
                    <a:pt x="174594" y="970"/>
                    <a:pt x="171165" y="268"/>
                  </a:cubicBezTo>
                  <a:cubicBezTo>
                    <a:pt x="170282" y="89"/>
                    <a:pt x="169396" y="0"/>
                    <a:pt x="168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37"/>
            <p:cNvGrpSpPr/>
            <p:nvPr/>
          </p:nvGrpSpPr>
          <p:grpSpPr>
            <a:xfrm>
              <a:off x="-19525" y="1919771"/>
              <a:ext cx="9184121" cy="3040237"/>
              <a:chOff x="-19525" y="1767371"/>
              <a:chExt cx="9184121" cy="3040237"/>
            </a:xfrm>
          </p:grpSpPr>
          <p:sp>
            <p:nvSpPr>
              <p:cNvPr id="1423" name="Google Shape;1423;p37"/>
              <p:cNvSpPr/>
              <p:nvPr/>
            </p:nvSpPr>
            <p:spPr>
              <a:xfrm>
                <a:off x="-7696" y="1767371"/>
                <a:ext cx="9160463" cy="3040237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94837" extrusionOk="0">
                    <a:moveTo>
                      <a:pt x="168507" y="0"/>
                    </a:moveTo>
                    <a:cubicBezTo>
                      <a:pt x="164415" y="0"/>
                      <a:pt x="160417" y="1181"/>
                      <a:pt x="156937" y="3468"/>
                    </a:cubicBezTo>
                    <a:cubicBezTo>
                      <a:pt x="151806" y="6850"/>
                      <a:pt x="148055" y="12434"/>
                      <a:pt x="146103" y="19637"/>
                    </a:cubicBezTo>
                    <a:cubicBezTo>
                      <a:pt x="144638" y="25042"/>
                      <a:pt x="145233" y="30472"/>
                      <a:pt x="145805" y="35710"/>
                    </a:cubicBezTo>
                    <a:cubicBezTo>
                      <a:pt x="146829" y="45080"/>
                      <a:pt x="147067" y="50581"/>
                      <a:pt x="140007" y="54641"/>
                    </a:cubicBezTo>
                    <a:cubicBezTo>
                      <a:pt x="138341" y="55596"/>
                      <a:pt x="136691" y="56073"/>
                      <a:pt x="135070" y="56073"/>
                    </a:cubicBezTo>
                    <a:cubicBezTo>
                      <a:pt x="133840" y="56073"/>
                      <a:pt x="132626" y="55798"/>
                      <a:pt x="131434" y="55248"/>
                    </a:cubicBezTo>
                    <a:cubicBezTo>
                      <a:pt x="126695" y="53070"/>
                      <a:pt x="122957" y="46962"/>
                      <a:pt x="121445" y="38901"/>
                    </a:cubicBezTo>
                    <a:cubicBezTo>
                      <a:pt x="120075" y="31626"/>
                      <a:pt x="117718" y="26066"/>
                      <a:pt x="114229" y="21887"/>
                    </a:cubicBezTo>
                    <a:cubicBezTo>
                      <a:pt x="109625" y="16368"/>
                      <a:pt x="103309" y="13586"/>
                      <a:pt x="95436" y="13586"/>
                    </a:cubicBezTo>
                    <a:cubicBezTo>
                      <a:pt x="94698" y="13586"/>
                      <a:pt x="93945" y="13611"/>
                      <a:pt x="93179" y="13660"/>
                    </a:cubicBezTo>
                    <a:cubicBezTo>
                      <a:pt x="86881" y="14077"/>
                      <a:pt x="80523" y="17315"/>
                      <a:pt x="76141" y="22328"/>
                    </a:cubicBezTo>
                    <a:cubicBezTo>
                      <a:pt x="71831" y="27269"/>
                      <a:pt x="69807" y="33424"/>
                      <a:pt x="70283" y="40139"/>
                    </a:cubicBezTo>
                    <a:cubicBezTo>
                      <a:pt x="70974" y="49557"/>
                      <a:pt x="75927" y="55725"/>
                      <a:pt x="79916" y="60690"/>
                    </a:cubicBezTo>
                    <a:cubicBezTo>
                      <a:pt x="85095" y="67131"/>
                      <a:pt x="87226" y="70262"/>
                      <a:pt x="83452" y="76811"/>
                    </a:cubicBezTo>
                    <a:cubicBezTo>
                      <a:pt x="81726" y="79807"/>
                      <a:pt x="77410" y="82534"/>
                      <a:pt x="72845" y="82534"/>
                    </a:cubicBezTo>
                    <a:cubicBezTo>
                      <a:pt x="72149" y="82534"/>
                      <a:pt x="71447" y="82470"/>
                      <a:pt x="70748" y="82335"/>
                    </a:cubicBezTo>
                    <a:cubicBezTo>
                      <a:pt x="68402" y="81871"/>
                      <a:pt x="66402" y="80644"/>
                      <a:pt x="64783" y="78680"/>
                    </a:cubicBezTo>
                    <a:cubicBezTo>
                      <a:pt x="62711" y="76144"/>
                      <a:pt x="61318" y="72489"/>
                      <a:pt x="60663" y="67798"/>
                    </a:cubicBezTo>
                    <a:cubicBezTo>
                      <a:pt x="59699" y="61035"/>
                      <a:pt x="55639" y="54939"/>
                      <a:pt x="50043" y="51915"/>
                    </a:cubicBezTo>
                    <a:cubicBezTo>
                      <a:pt x="47442" y="50501"/>
                      <a:pt x="44620" y="49796"/>
                      <a:pt x="41723" y="49796"/>
                    </a:cubicBezTo>
                    <a:cubicBezTo>
                      <a:pt x="38958" y="49796"/>
                      <a:pt x="36124" y="50439"/>
                      <a:pt x="33350" y="51724"/>
                    </a:cubicBezTo>
                    <a:cubicBezTo>
                      <a:pt x="24933" y="55629"/>
                      <a:pt x="22563" y="63785"/>
                      <a:pt x="20837" y="69738"/>
                    </a:cubicBezTo>
                    <a:cubicBezTo>
                      <a:pt x="20468" y="70976"/>
                      <a:pt x="20134" y="72143"/>
                      <a:pt x="19777" y="73167"/>
                    </a:cubicBezTo>
                    <a:cubicBezTo>
                      <a:pt x="18051" y="78061"/>
                      <a:pt x="15658" y="81668"/>
                      <a:pt x="12657" y="83907"/>
                    </a:cubicBezTo>
                    <a:cubicBezTo>
                      <a:pt x="10175" y="85744"/>
                      <a:pt x="6935" y="86657"/>
                      <a:pt x="3378" y="86657"/>
                    </a:cubicBezTo>
                    <a:cubicBezTo>
                      <a:pt x="2279" y="86657"/>
                      <a:pt x="1148" y="86569"/>
                      <a:pt x="1" y="86395"/>
                    </a:cubicBezTo>
                    <a:lnTo>
                      <a:pt x="1" y="94491"/>
                    </a:lnTo>
                    <a:cubicBezTo>
                      <a:pt x="1549" y="94717"/>
                      <a:pt x="2442" y="94837"/>
                      <a:pt x="3894" y="94837"/>
                    </a:cubicBezTo>
                    <a:cubicBezTo>
                      <a:pt x="14872" y="94837"/>
                      <a:pt x="23159" y="88241"/>
                      <a:pt x="27492" y="75882"/>
                    </a:cubicBezTo>
                    <a:cubicBezTo>
                      <a:pt x="27933" y="74644"/>
                      <a:pt x="28302" y="73370"/>
                      <a:pt x="28695" y="72012"/>
                    </a:cubicBezTo>
                    <a:cubicBezTo>
                      <a:pt x="30195" y="66845"/>
                      <a:pt x="31755" y="61487"/>
                      <a:pt x="36803" y="59154"/>
                    </a:cubicBezTo>
                    <a:cubicBezTo>
                      <a:pt x="38498" y="58360"/>
                      <a:pt x="40138" y="57964"/>
                      <a:pt x="41713" y="57964"/>
                    </a:cubicBezTo>
                    <a:cubicBezTo>
                      <a:pt x="43258" y="57964"/>
                      <a:pt x="44740" y="58345"/>
                      <a:pt x="46150" y="59106"/>
                    </a:cubicBezTo>
                    <a:cubicBezTo>
                      <a:pt x="49448" y="60904"/>
                      <a:pt x="51960" y="64761"/>
                      <a:pt x="52555" y="68941"/>
                    </a:cubicBezTo>
                    <a:cubicBezTo>
                      <a:pt x="53424" y="75144"/>
                      <a:pt x="55413" y="80156"/>
                      <a:pt x="58461" y="83871"/>
                    </a:cubicBezTo>
                    <a:cubicBezTo>
                      <a:pt x="61270" y="87300"/>
                      <a:pt x="64985" y="89550"/>
                      <a:pt x="69188" y="90372"/>
                    </a:cubicBezTo>
                    <a:cubicBezTo>
                      <a:pt x="70367" y="90598"/>
                      <a:pt x="71569" y="90705"/>
                      <a:pt x="72784" y="90705"/>
                    </a:cubicBezTo>
                    <a:cubicBezTo>
                      <a:pt x="79892" y="90705"/>
                      <a:pt x="87095" y="86871"/>
                      <a:pt x="90548" y="80894"/>
                    </a:cubicBezTo>
                    <a:cubicBezTo>
                      <a:pt x="93560" y="75668"/>
                      <a:pt x="94298" y="70834"/>
                      <a:pt x="92822" y="66119"/>
                    </a:cubicBezTo>
                    <a:cubicBezTo>
                      <a:pt x="91572" y="62130"/>
                      <a:pt x="88893" y="58785"/>
                      <a:pt x="86297" y="55558"/>
                    </a:cubicBezTo>
                    <a:cubicBezTo>
                      <a:pt x="82690" y="51069"/>
                      <a:pt x="78951" y="46414"/>
                      <a:pt x="78451" y="39556"/>
                    </a:cubicBezTo>
                    <a:cubicBezTo>
                      <a:pt x="78046" y="33889"/>
                      <a:pt x="80320" y="29983"/>
                      <a:pt x="82309" y="27709"/>
                    </a:cubicBezTo>
                    <a:cubicBezTo>
                      <a:pt x="85238" y="24352"/>
                      <a:pt x="89607" y="22101"/>
                      <a:pt x="93703" y="21828"/>
                    </a:cubicBezTo>
                    <a:cubicBezTo>
                      <a:pt x="94282" y="21791"/>
                      <a:pt x="94847" y="21773"/>
                      <a:pt x="95399" y="21773"/>
                    </a:cubicBezTo>
                    <a:cubicBezTo>
                      <a:pt x="100815" y="21773"/>
                      <a:pt x="104928" y="23529"/>
                      <a:pt x="107943" y="27138"/>
                    </a:cubicBezTo>
                    <a:cubicBezTo>
                      <a:pt x="110503" y="30210"/>
                      <a:pt x="112289" y="34555"/>
                      <a:pt x="113396" y="40413"/>
                    </a:cubicBezTo>
                    <a:cubicBezTo>
                      <a:pt x="115432" y="51236"/>
                      <a:pt x="120766" y="59344"/>
                      <a:pt x="128005" y="62690"/>
                    </a:cubicBezTo>
                    <a:cubicBezTo>
                      <a:pt x="130274" y="63732"/>
                      <a:pt x="132650" y="64252"/>
                      <a:pt x="135044" y="64252"/>
                    </a:cubicBezTo>
                    <a:cubicBezTo>
                      <a:pt x="138091" y="64252"/>
                      <a:pt x="141165" y="63411"/>
                      <a:pt x="144078" y="61737"/>
                    </a:cubicBezTo>
                    <a:cubicBezTo>
                      <a:pt x="149508" y="58618"/>
                      <a:pt x="152746" y="54391"/>
                      <a:pt x="153961" y="48819"/>
                    </a:cubicBezTo>
                    <a:cubicBezTo>
                      <a:pt x="154973" y="44235"/>
                      <a:pt x="154449" y="39449"/>
                      <a:pt x="153937" y="34829"/>
                    </a:cubicBezTo>
                    <a:cubicBezTo>
                      <a:pt x="153425" y="30126"/>
                      <a:pt x="152937" y="25697"/>
                      <a:pt x="153996" y="21780"/>
                    </a:cubicBezTo>
                    <a:cubicBezTo>
                      <a:pt x="155425" y="16541"/>
                      <a:pt x="157997" y="12576"/>
                      <a:pt x="161438" y="10314"/>
                    </a:cubicBezTo>
                    <a:cubicBezTo>
                      <a:pt x="163563" y="8912"/>
                      <a:pt x="166008" y="8189"/>
                      <a:pt x="168513" y="8189"/>
                    </a:cubicBezTo>
                    <a:cubicBezTo>
                      <a:pt x="169389" y="8189"/>
                      <a:pt x="170273" y="8278"/>
                      <a:pt x="171153" y="8457"/>
                    </a:cubicBezTo>
                    <a:cubicBezTo>
                      <a:pt x="174594" y="9159"/>
                      <a:pt x="177618" y="11124"/>
                      <a:pt x="179678" y="14005"/>
                    </a:cubicBezTo>
                    <a:cubicBezTo>
                      <a:pt x="182000" y="17244"/>
                      <a:pt x="182893" y="21375"/>
                      <a:pt x="182262" y="25971"/>
                    </a:cubicBezTo>
                    <a:cubicBezTo>
                      <a:pt x="181214" y="33674"/>
                      <a:pt x="176344" y="39258"/>
                      <a:pt x="171641" y="44652"/>
                    </a:cubicBezTo>
                    <a:cubicBezTo>
                      <a:pt x="168486" y="48259"/>
                      <a:pt x="165510" y="51676"/>
                      <a:pt x="163593" y="55677"/>
                    </a:cubicBezTo>
                    <a:cubicBezTo>
                      <a:pt x="161271" y="60559"/>
                      <a:pt x="161009" y="65440"/>
                      <a:pt x="162795" y="70619"/>
                    </a:cubicBezTo>
                    <a:cubicBezTo>
                      <a:pt x="164343" y="75084"/>
                      <a:pt x="167534" y="78823"/>
                      <a:pt x="172034" y="81454"/>
                    </a:cubicBezTo>
                    <a:cubicBezTo>
                      <a:pt x="176045" y="83807"/>
                      <a:pt x="180925" y="85088"/>
                      <a:pt x="185828" y="85088"/>
                    </a:cubicBezTo>
                    <a:cubicBezTo>
                      <a:pt x="185961" y="85088"/>
                      <a:pt x="186094" y="85087"/>
                      <a:pt x="186227" y="85085"/>
                    </a:cubicBezTo>
                    <a:cubicBezTo>
                      <a:pt x="192025" y="84990"/>
                      <a:pt x="197526" y="83180"/>
                      <a:pt x="202121" y="79835"/>
                    </a:cubicBezTo>
                    <a:cubicBezTo>
                      <a:pt x="207253" y="76108"/>
                      <a:pt x="211099" y="70512"/>
                      <a:pt x="213254" y="63654"/>
                    </a:cubicBezTo>
                    <a:cubicBezTo>
                      <a:pt x="214789" y="58745"/>
                      <a:pt x="218192" y="55809"/>
                      <a:pt x="222240" y="55809"/>
                    </a:cubicBezTo>
                    <a:cubicBezTo>
                      <a:pt x="222493" y="55809"/>
                      <a:pt x="222748" y="55821"/>
                      <a:pt x="223005" y="55844"/>
                    </a:cubicBezTo>
                    <a:cubicBezTo>
                      <a:pt x="225696" y="56082"/>
                      <a:pt x="228375" y="57618"/>
                      <a:pt x="230518" y="60142"/>
                    </a:cubicBezTo>
                    <a:cubicBezTo>
                      <a:pt x="233209" y="63309"/>
                      <a:pt x="234995" y="67905"/>
                      <a:pt x="235673" y="73417"/>
                    </a:cubicBezTo>
                    <a:cubicBezTo>
                      <a:pt x="236495" y="80109"/>
                      <a:pt x="240483" y="86193"/>
                      <a:pt x="246055" y="89276"/>
                    </a:cubicBezTo>
                    <a:cubicBezTo>
                      <a:pt x="248731" y="90756"/>
                      <a:pt x="251633" y="91498"/>
                      <a:pt x="254608" y="91498"/>
                    </a:cubicBezTo>
                    <a:cubicBezTo>
                      <a:pt x="257379" y="91498"/>
                      <a:pt x="260213" y="90854"/>
                      <a:pt x="262986" y="89562"/>
                    </a:cubicBezTo>
                    <a:cubicBezTo>
                      <a:pt x="271416" y="85657"/>
                      <a:pt x="273785" y="77501"/>
                      <a:pt x="275512" y="71560"/>
                    </a:cubicBezTo>
                    <a:cubicBezTo>
                      <a:pt x="275869" y="70310"/>
                      <a:pt x="276214" y="69143"/>
                      <a:pt x="276571" y="68119"/>
                    </a:cubicBezTo>
                    <a:cubicBezTo>
                      <a:pt x="277309" y="66035"/>
                      <a:pt x="277869" y="64142"/>
                      <a:pt x="278369" y="62464"/>
                    </a:cubicBezTo>
                    <a:cubicBezTo>
                      <a:pt x="279238" y="59582"/>
                      <a:pt x="279988" y="57082"/>
                      <a:pt x="280917" y="56070"/>
                    </a:cubicBezTo>
                    <a:cubicBezTo>
                      <a:pt x="281118" y="55841"/>
                      <a:pt x="281893" y="55320"/>
                      <a:pt x="283969" y="55320"/>
                    </a:cubicBezTo>
                    <a:cubicBezTo>
                      <a:pt x="284481" y="55320"/>
                      <a:pt x="285071" y="55352"/>
                      <a:pt x="285751" y="55427"/>
                    </a:cubicBezTo>
                    <a:lnTo>
                      <a:pt x="285751" y="47295"/>
                    </a:lnTo>
                    <a:cubicBezTo>
                      <a:pt x="284936" y="47203"/>
                      <a:pt x="284059" y="47130"/>
                      <a:pt x="283150" y="47130"/>
                    </a:cubicBezTo>
                    <a:cubicBezTo>
                      <a:pt x="280416" y="47130"/>
                      <a:pt x="277388" y="47788"/>
                      <a:pt x="274869" y="50557"/>
                    </a:cubicBezTo>
                    <a:cubicBezTo>
                      <a:pt x="272690" y="52939"/>
                      <a:pt x="271737" y="56106"/>
                      <a:pt x="270535" y="60118"/>
                    </a:cubicBezTo>
                    <a:cubicBezTo>
                      <a:pt x="270058" y="61702"/>
                      <a:pt x="269523" y="63499"/>
                      <a:pt x="268844" y="65404"/>
                    </a:cubicBezTo>
                    <a:cubicBezTo>
                      <a:pt x="268415" y="66643"/>
                      <a:pt x="268046" y="67917"/>
                      <a:pt x="267653" y="69274"/>
                    </a:cubicBezTo>
                    <a:cubicBezTo>
                      <a:pt x="266153" y="74441"/>
                      <a:pt x="264594" y="79799"/>
                      <a:pt x="259545" y="82133"/>
                    </a:cubicBezTo>
                    <a:cubicBezTo>
                      <a:pt x="257858" y="82917"/>
                      <a:pt x="256194" y="83310"/>
                      <a:pt x="254595" y="83310"/>
                    </a:cubicBezTo>
                    <a:cubicBezTo>
                      <a:pt x="252991" y="83310"/>
                      <a:pt x="251452" y="82914"/>
                      <a:pt x="250020" y="82121"/>
                    </a:cubicBezTo>
                    <a:cubicBezTo>
                      <a:pt x="246746" y="80299"/>
                      <a:pt x="244305" y="76489"/>
                      <a:pt x="243793" y="72405"/>
                    </a:cubicBezTo>
                    <a:cubicBezTo>
                      <a:pt x="242924" y="65309"/>
                      <a:pt x="240483" y="59237"/>
                      <a:pt x="236757" y="54844"/>
                    </a:cubicBezTo>
                    <a:cubicBezTo>
                      <a:pt x="233209" y="50664"/>
                      <a:pt x="228589" y="48128"/>
                      <a:pt x="223743" y="47688"/>
                    </a:cubicBezTo>
                    <a:cubicBezTo>
                      <a:pt x="223233" y="47642"/>
                      <a:pt x="222725" y="47620"/>
                      <a:pt x="222220" y="47620"/>
                    </a:cubicBezTo>
                    <a:cubicBezTo>
                      <a:pt x="218771" y="47620"/>
                      <a:pt x="215481" y="48681"/>
                      <a:pt x="212635" y="50748"/>
                    </a:cubicBezTo>
                    <a:cubicBezTo>
                      <a:pt x="209325" y="53141"/>
                      <a:pt x="206836" y="56760"/>
                      <a:pt x="205431" y="61213"/>
                    </a:cubicBezTo>
                    <a:cubicBezTo>
                      <a:pt x="203800" y="66440"/>
                      <a:pt x="201062" y="70488"/>
                      <a:pt x="197311" y="73215"/>
                    </a:cubicBezTo>
                    <a:cubicBezTo>
                      <a:pt x="194085" y="75560"/>
                      <a:pt x="190203" y="76834"/>
                      <a:pt x="186108" y="76894"/>
                    </a:cubicBezTo>
                    <a:cubicBezTo>
                      <a:pt x="185993" y="76896"/>
                      <a:pt x="185879" y="76897"/>
                      <a:pt x="185765" y="76897"/>
                    </a:cubicBezTo>
                    <a:cubicBezTo>
                      <a:pt x="178609" y="76897"/>
                      <a:pt x="172374" y="73237"/>
                      <a:pt x="170534" y="67928"/>
                    </a:cubicBezTo>
                    <a:cubicBezTo>
                      <a:pt x="169451" y="64821"/>
                      <a:pt x="169594" y="62130"/>
                      <a:pt x="170987" y="59201"/>
                    </a:cubicBezTo>
                    <a:cubicBezTo>
                      <a:pt x="172415" y="56213"/>
                      <a:pt x="175035" y="53212"/>
                      <a:pt x="177809" y="50033"/>
                    </a:cubicBezTo>
                    <a:cubicBezTo>
                      <a:pt x="183048" y="44021"/>
                      <a:pt x="188989" y="37210"/>
                      <a:pt x="190370" y="27078"/>
                    </a:cubicBezTo>
                    <a:cubicBezTo>
                      <a:pt x="191287" y="20375"/>
                      <a:pt x="189894" y="14208"/>
                      <a:pt x="186334" y="9243"/>
                    </a:cubicBezTo>
                    <a:cubicBezTo>
                      <a:pt x="183071" y="4671"/>
                      <a:pt x="178261" y="1551"/>
                      <a:pt x="172796" y="432"/>
                    </a:cubicBezTo>
                    <a:cubicBezTo>
                      <a:pt x="171367" y="143"/>
                      <a:pt x="169932" y="0"/>
                      <a:pt x="168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-19525" y="1889189"/>
                <a:ext cx="9184121" cy="2798203"/>
              </a:xfrm>
              <a:custGeom>
                <a:avLst/>
                <a:gdLst/>
                <a:ahLst/>
                <a:cxnLst/>
                <a:rect l="l" t="t" r="r" b="b"/>
                <a:pathLst>
                  <a:path w="286489" h="87287" extrusionOk="0">
                    <a:moveTo>
                      <a:pt x="167580" y="1"/>
                    </a:moveTo>
                    <a:cubicBezTo>
                      <a:pt x="167572" y="1"/>
                      <a:pt x="167565" y="1"/>
                      <a:pt x="167557" y="2"/>
                    </a:cubicBezTo>
                    <a:cubicBezTo>
                      <a:pt x="166153" y="109"/>
                      <a:pt x="164760" y="383"/>
                      <a:pt x="163438" y="823"/>
                    </a:cubicBezTo>
                    <a:cubicBezTo>
                      <a:pt x="163247" y="895"/>
                      <a:pt x="163152" y="1085"/>
                      <a:pt x="163212" y="1264"/>
                    </a:cubicBezTo>
                    <a:cubicBezTo>
                      <a:pt x="163259" y="1406"/>
                      <a:pt x="163402" y="1502"/>
                      <a:pt x="163545" y="1502"/>
                    </a:cubicBezTo>
                    <a:cubicBezTo>
                      <a:pt x="163581" y="1502"/>
                      <a:pt x="163617" y="1490"/>
                      <a:pt x="163652" y="1478"/>
                    </a:cubicBezTo>
                    <a:cubicBezTo>
                      <a:pt x="164926" y="1061"/>
                      <a:pt x="166260" y="787"/>
                      <a:pt x="167605" y="692"/>
                    </a:cubicBezTo>
                    <a:cubicBezTo>
                      <a:pt x="167796" y="668"/>
                      <a:pt x="167938" y="502"/>
                      <a:pt x="167927" y="323"/>
                    </a:cubicBezTo>
                    <a:cubicBezTo>
                      <a:pt x="167915" y="140"/>
                      <a:pt x="167761" y="1"/>
                      <a:pt x="167580" y="1"/>
                    </a:cubicBezTo>
                    <a:close/>
                    <a:moveTo>
                      <a:pt x="171689" y="186"/>
                    </a:moveTo>
                    <a:cubicBezTo>
                      <a:pt x="171532" y="186"/>
                      <a:pt x="171387" y="307"/>
                      <a:pt x="171356" y="466"/>
                    </a:cubicBezTo>
                    <a:cubicBezTo>
                      <a:pt x="171332" y="656"/>
                      <a:pt x="171451" y="835"/>
                      <a:pt x="171641" y="871"/>
                    </a:cubicBezTo>
                    <a:cubicBezTo>
                      <a:pt x="172963" y="1085"/>
                      <a:pt x="174273" y="1466"/>
                      <a:pt x="175523" y="1978"/>
                    </a:cubicBezTo>
                    <a:cubicBezTo>
                      <a:pt x="175570" y="2002"/>
                      <a:pt x="175618" y="2014"/>
                      <a:pt x="175654" y="2014"/>
                    </a:cubicBezTo>
                    <a:cubicBezTo>
                      <a:pt x="175797" y="2014"/>
                      <a:pt x="175916" y="1930"/>
                      <a:pt x="175975" y="1799"/>
                    </a:cubicBezTo>
                    <a:cubicBezTo>
                      <a:pt x="176047" y="1621"/>
                      <a:pt x="175963" y="1418"/>
                      <a:pt x="175797" y="1347"/>
                    </a:cubicBezTo>
                    <a:cubicBezTo>
                      <a:pt x="174487" y="799"/>
                      <a:pt x="173130" y="418"/>
                      <a:pt x="171748" y="192"/>
                    </a:cubicBezTo>
                    <a:cubicBezTo>
                      <a:pt x="171729" y="188"/>
                      <a:pt x="171709" y="186"/>
                      <a:pt x="171689" y="186"/>
                    </a:cubicBezTo>
                    <a:close/>
                    <a:moveTo>
                      <a:pt x="159823" y="2576"/>
                    </a:moveTo>
                    <a:cubicBezTo>
                      <a:pt x="159759" y="2576"/>
                      <a:pt x="159696" y="2594"/>
                      <a:pt x="159640" y="2633"/>
                    </a:cubicBezTo>
                    <a:cubicBezTo>
                      <a:pt x="158473" y="3371"/>
                      <a:pt x="157366" y="4252"/>
                      <a:pt x="156366" y="5264"/>
                    </a:cubicBezTo>
                    <a:cubicBezTo>
                      <a:pt x="156235" y="5395"/>
                      <a:pt x="156235" y="5621"/>
                      <a:pt x="156366" y="5752"/>
                    </a:cubicBezTo>
                    <a:cubicBezTo>
                      <a:pt x="156437" y="5824"/>
                      <a:pt x="156520" y="5848"/>
                      <a:pt x="156616" y="5848"/>
                    </a:cubicBezTo>
                    <a:cubicBezTo>
                      <a:pt x="156699" y="5848"/>
                      <a:pt x="156782" y="5824"/>
                      <a:pt x="156854" y="5752"/>
                    </a:cubicBezTo>
                    <a:cubicBezTo>
                      <a:pt x="157818" y="4776"/>
                      <a:pt x="158878" y="3919"/>
                      <a:pt x="160009" y="3216"/>
                    </a:cubicBezTo>
                    <a:cubicBezTo>
                      <a:pt x="160164" y="3109"/>
                      <a:pt x="160211" y="2895"/>
                      <a:pt x="160116" y="2740"/>
                    </a:cubicBezTo>
                    <a:cubicBezTo>
                      <a:pt x="160048" y="2634"/>
                      <a:pt x="159935" y="2576"/>
                      <a:pt x="159823" y="2576"/>
                    </a:cubicBezTo>
                    <a:close/>
                    <a:moveTo>
                      <a:pt x="179255" y="3333"/>
                    </a:moveTo>
                    <a:cubicBezTo>
                      <a:pt x="179147" y="3333"/>
                      <a:pt x="179041" y="3383"/>
                      <a:pt x="178976" y="3478"/>
                    </a:cubicBezTo>
                    <a:cubicBezTo>
                      <a:pt x="178868" y="3633"/>
                      <a:pt x="178892" y="3847"/>
                      <a:pt x="179047" y="3954"/>
                    </a:cubicBezTo>
                    <a:cubicBezTo>
                      <a:pt x="180142" y="4752"/>
                      <a:pt x="181154" y="5669"/>
                      <a:pt x="182035" y="6681"/>
                    </a:cubicBezTo>
                    <a:cubicBezTo>
                      <a:pt x="182107" y="6764"/>
                      <a:pt x="182202" y="6800"/>
                      <a:pt x="182297" y="6800"/>
                    </a:cubicBezTo>
                    <a:cubicBezTo>
                      <a:pt x="182381" y="6800"/>
                      <a:pt x="182464" y="6776"/>
                      <a:pt x="182524" y="6717"/>
                    </a:cubicBezTo>
                    <a:cubicBezTo>
                      <a:pt x="182667" y="6586"/>
                      <a:pt x="182678" y="6371"/>
                      <a:pt x="182559" y="6229"/>
                    </a:cubicBezTo>
                    <a:cubicBezTo>
                      <a:pt x="181631" y="5169"/>
                      <a:pt x="180595" y="4216"/>
                      <a:pt x="179452" y="3395"/>
                    </a:cubicBezTo>
                    <a:cubicBezTo>
                      <a:pt x="179392" y="3353"/>
                      <a:pt x="179323" y="3333"/>
                      <a:pt x="179255" y="3333"/>
                    </a:cubicBezTo>
                    <a:close/>
                    <a:moveTo>
                      <a:pt x="154018" y="8367"/>
                    </a:moveTo>
                    <a:cubicBezTo>
                      <a:pt x="153904" y="8367"/>
                      <a:pt x="153795" y="8420"/>
                      <a:pt x="153734" y="8526"/>
                    </a:cubicBezTo>
                    <a:cubicBezTo>
                      <a:pt x="152984" y="9646"/>
                      <a:pt x="152306" y="10884"/>
                      <a:pt x="151722" y="12194"/>
                    </a:cubicBezTo>
                    <a:cubicBezTo>
                      <a:pt x="151651" y="12360"/>
                      <a:pt x="151722" y="12563"/>
                      <a:pt x="151901" y="12646"/>
                    </a:cubicBezTo>
                    <a:cubicBezTo>
                      <a:pt x="151936" y="12670"/>
                      <a:pt x="151984" y="12682"/>
                      <a:pt x="152032" y="12682"/>
                    </a:cubicBezTo>
                    <a:cubicBezTo>
                      <a:pt x="152163" y="12682"/>
                      <a:pt x="152294" y="12598"/>
                      <a:pt x="152353" y="12467"/>
                    </a:cubicBezTo>
                    <a:cubicBezTo>
                      <a:pt x="152925" y="11193"/>
                      <a:pt x="153580" y="9991"/>
                      <a:pt x="154306" y="8907"/>
                    </a:cubicBezTo>
                    <a:cubicBezTo>
                      <a:pt x="154413" y="8741"/>
                      <a:pt x="154365" y="8526"/>
                      <a:pt x="154211" y="8419"/>
                    </a:cubicBezTo>
                    <a:cubicBezTo>
                      <a:pt x="154150" y="8385"/>
                      <a:pt x="154083" y="8367"/>
                      <a:pt x="154018" y="8367"/>
                    </a:cubicBezTo>
                    <a:close/>
                    <a:moveTo>
                      <a:pt x="184642" y="9505"/>
                    </a:moveTo>
                    <a:cubicBezTo>
                      <a:pt x="184586" y="9505"/>
                      <a:pt x="184530" y="9520"/>
                      <a:pt x="184476" y="9550"/>
                    </a:cubicBezTo>
                    <a:cubicBezTo>
                      <a:pt x="184310" y="9634"/>
                      <a:pt x="184238" y="9848"/>
                      <a:pt x="184333" y="10015"/>
                    </a:cubicBezTo>
                    <a:cubicBezTo>
                      <a:pt x="184964" y="11193"/>
                      <a:pt x="185464" y="12455"/>
                      <a:pt x="185834" y="13765"/>
                    </a:cubicBezTo>
                    <a:cubicBezTo>
                      <a:pt x="185869" y="13920"/>
                      <a:pt x="186012" y="14027"/>
                      <a:pt x="186167" y="14027"/>
                    </a:cubicBezTo>
                    <a:cubicBezTo>
                      <a:pt x="186191" y="14027"/>
                      <a:pt x="186226" y="14015"/>
                      <a:pt x="186262" y="14015"/>
                    </a:cubicBezTo>
                    <a:cubicBezTo>
                      <a:pt x="186441" y="13956"/>
                      <a:pt x="186548" y="13765"/>
                      <a:pt x="186500" y="13587"/>
                    </a:cubicBezTo>
                    <a:cubicBezTo>
                      <a:pt x="186119" y="12217"/>
                      <a:pt x="185595" y="10908"/>
                      <a:pt x="184941" y="9693"/>
                    </a:cubicBezTo>
                    <a:cubicBezTo>
                      <a:pt x="184876" y="9572"/>
                      <a:pt x="184761" y="9505"/>
                      <a:pt x="184642" y="9505"/>
                    </a:cubicBezTo>
                    <a:close/>
                    <a:moveTo>
                      <a:pt x="96644" y="13551"/>
                    </a:moveTo>
                    <a:cubicBezTo>
                      <a:pt x="96465" y="13551"/>
                      <a:pt x="96299" y="13694"/>
                      <a:pt x="96299" y="13884"/>
                    </a:cubicBezTo>
                    <a:cubicBezTo>
                      <a:pt x="96287" y="14075"/>
                      <a:pt x="96441" y="14230"/>
                      <a:pt x="96632" y="14241"/>
                    </a:cubicBezTo>
                    <a:cubicBezTo>
                      <a:pt x="98037" y="14277"/>
                      <a:pt x="99394" y="14432"/>
                      <a:pt x="100668" y="14694"/>
                    </a:cubicBezTo>
                    <a:lnTo>
                      <a:pt x="100728" y="14694"/>
                    </a:lnTo>
                    <a:cubicBezTo>
                      <a:pt x="100894" y="14694"/>
                      <a:pt x="101037" y="14587"/>
                      <a:pt x="101073" y="14420"/>
                    </a:cubicBezTo>
                    <a:cubicBezTo>
                      <a:pt x="101109" y="14241"/>
                      <a:pt x="100990" y="14051"/>
                      <a:pt x="100799" y="14015"/>
                    </a:cubicBezTo>
                    <a:cubicBezTo>
                      <a:pt x="99489" y="13753"/>
                      <a:pt x="98096" y="13598"/>
                      <a:pt x="96644" y="13551"/>
                    </a:cubicBezTo>
                    <a:close/>
                    <a:moveTo>
                      <a:pt x="92524" y="13736"/>
                    </a:moveTo>
                    <a:cubicBezTo>
                      <a:pt x="92504" y="13736"/>
                      <a:pt x="92485" y="13738"/>
                      <a:pt x="92465" y="13741"/>
                    </a:cubicBezTo>
                    <a:cubicBezTo>
                      <a:pt x="91119" y="13932"/>
                      <a:pt x="89750" y="14277"/>
                      <a:pt x="88405" y="14777"/>
                    </a:cubicBezTo>
                    <a:cubicBezTo>
                      <a:pt x="88226" y="14837"/>
                      <a:pt x="88131" y="15039"/>
                      <a:pt x="88190" y="15218"/>
                    </a:cubicBezTo>
                    <a:cubicBezTo>
                      <a:pt x="88250" y="15361"/>
                      <a:pt x="88381" y="15444"/>
                      <a:pt x="88524" y="15444"/>
                    </a:cubicBezTo>
                    <a:cubicBezTo>
                      <a:pt x="88559" y="15444"/>
                      <a:pt x="88595" y="15432"/>
                      <a:pt x="88643" y="15420"/>
                    </a:cubicBezTo>
                    <a:cubicBezTo>
                      <a:pt x="89941" y="14944"/>
                      <a:pt x="91262" y="14611"/>
                      <a:pt x="92560" y="14420"/>
                    </a:cubicBezTo>
                    <a:cubicBezTo>
                      <a:pt x="92750" y="14396"/>
                      <a:pt x="92881" y="14218"/>
                      <a:pt x="92858" y="14027"/>
                    </a:cubicBezTo>
                    <a:cubicBezTo>
                      <a:pt x="92836" y="13867"/>
                      <a:pt x="92691" y="13736"/>
                      <a:pt x="92524" y="13736"/>
                    </a:cubicBezTo>
                    <a:close/>
                    <a:moveTo>
                      <a:pt x="104664" y="15238"/>
                    </a:moveTo>
                    <a:cubicBezTo>
                      <a:pt x="104532" y="15238"/>
                      <a:pt x="104400" y="15311"/>
                      <a:pt x="104347" y="15444"/>
                    </a:cubicBezTo>
                    <a:cubicBezTo>
                      <a:pt x="104276" y="15623"/>
                      <a:pt x="104347" y="15825"/>
                      <a:pt x="104526" y="15896"/>
                    </a:cubicBezTo>
                    <a:cubicBezTo>
                      <a:pt x="105764" y="16432"/>
                      <a:pt x="106943" y="17123"/>
                      <a:pt x="108026" y="17920"/>
                    </a:cubicBezTo>
                    <a:cubicBezTo>
                      <a:pt x="108086" y="17968"/>
                      <a:pt x="108157" y="17992"/>
                      <a:pt x="108229" y="17992"/>
                    </a:cubicBezTo>
                    <a:cubicBezTo>
                      <a:pt x="108336" y="17992"/>
                      <a:pt x="108431" y="17944"/>
                      <a:pt x="108502" y="17849"/>
                    </a:cubicBezTo>
                    <a:cubicBezTo>
                      <a:pt x="108622" y="17694"/>
                      <a:pt x="108586" y="17480"/>
                      <a:pt x="108431" y="17373"/>
                    </a:cubicBezTo>
                    <a:cubicBezTo>
                      <a:pt x="107312" y="16539"/>
                      <a:pt x="106097" y="15825"/>
                      <a:pt x="104800" y="15265"/>
                    </a:cubicBezTo>
                    <a:cubicBezTo>
                      <a:pt x="104757" y="15247"/>
                      <a:pt x="104710" y="15238"/>
                      <a:pt x="104664" y="15238"/>
                    </a:cubicBezTo>
                    <a:close/>
                    <a:moveTo>
                      <a:pt x="84800" y="16538"/>
                    </a:moveTo>
                    <a:cubicBezTo>
                      <a:pt x="84739" y="16538"/>
                      <a:pt x="84676" y="16554"/>
                      <a:pt x="84619" y="16587"/>
                    </a:cubicBezTo>
                    <a:cubicBezTo>
                      <a:pt x="83416" y="17313"/>
                      <a:pt x="82285" y="18147"/>
                      <a:pt x="81249" y="19063"/>
                    </a:cubicBezTo>
                    <a:cubicBezTo>
                      <a:pt x="81106" y="19194"/>
                      <a:pt x="81094" y="19409"/>
                      <a:pt x="81213" y="19552"/>
                    </a:cubicBezTo>
                    <a:cubicBezTo>
                      <a:pt x="81285" y="19635"/>
                      <a:pt x="81380" y="19671"/>
                      <a:pt x="81475" y="19671"/>
                    </a:cubicBezTo>
                    <a:cubicBezTo>
                      <a:pt x="81559" y="19671"/>
                      <a:pt x="81642" y="19635"/>
                      <a:pt x="81701" y="19587"/>
                    </a:cubicBezTo>
                    <a:cubicBezTo>
                      <a:pt x="82702" y="18682"/>
                      <a:pt x="83809" y="17873"/>
                      <a:pt x="84976" y="17182"/>
                    </a:cubicBezTo>
                    <a:cubicBezTo>
                      <a:pt x="85142" y="17075"/>
                      <a:pt x="85190" y="16873"/>
                      <a:pt x="85095" y="16706"/>
                    </a:cubicBezTo>
                    <a:cubicBezTo>
                      <a:pt x="85032" y="16597"/>
                      <a:pt x="84918" y="16538"/>
                      <a:pt x="84800" y="16538"/>
                    </a:cubicBezTo>
                    <a:close/>
                    <a:moveTo>
                      <a:pt x="150624" y="15861"/>
                    </a:moveTo>
                    <a:cubicBezTo>
                      <a:pt x="150474" y="15861"/>
                      <a:pt x="150331" y="15961"/>
                      <a:pt x="150282" y="16111"/>
                    </a:cubicBezTo>
                    <a:cubicBezTo>
                      <a:pt x="150222" y="16349"/>
                      <a:pt x="150151" y="16575"/>
                      <a:pt x="150091" y="16813"/>
                    </a:cubicBezTo>
                    <a:cubicBezTo>
                      <a:pt x="149793" y="17897"/>
                      <a:pt x="149591" y="19004"/>
                      <a:pt x="149460" y="20218"/>
                    </a:cubicBezTo>
                    <a:cubicBezTo>
                      <a:pt x="149436" y="20409"/>
                      <a:pt x="149579" y="20576"/>
                      <a:pt x="149770" y="20587"/>
                    </a:cubicBezTo>
                    <a:cubicBezTo>
                      <a:pt x="149781" y="20599"/>
                      <a:pt x="149793" y="20599"/>
                      <a:pt x="149805" y="20599"/>
                    </a:cubicBezTo>
                    <a:cubicBezTo>
                      <a:pt x="149972" y="20599"/>
                      <a:pt x="150127" y="20468"/>
                      <a:pt x="150151" y="20290"/>
                    </a:cubicBezTo>
                    <a:cubicBezTo>
                      <a:pt x="150270" y="19111"/>
                      <a:pt x="150472" y="18039"/>
                      <a:pt x="150746" y="17004"/>
                    </a:cubicBezTo>
                    <a:cubicBezTo>
                      <a:pt x="150817" y="16766"/>
                      <a:pt x="150877" y="16527"/>
                      <a:pt x="150948" y="16301"/>
                    </a:cubicBezTo>
                    <a:cubicBezTo>
                      <a:pt x="150996" y="16123"/>
                      <a:pt x="150901" y="15932"/>
                      <a:pt x="150710" y="15873"/>
                    </a:cubicBezTo>
                    <a:cubicBezTo>
                      <a:pt x="150681" y="15865"/>
                      <a:pt x="150652" y="15861"/>
                      <a:pt x="150624" y="15861"/>
                    </a:cubicBezTo>
                    <a:close/>
                    <a:moveTo>
                      <a:pt x="186856" y="17396"/>
                    </a:moveTo>
                    <a:cubicBezTo>
                      <a:pt x="186849" y="17396"/>
                      <a:pt x="186841" y="17396"/>
                      <a:pt x="186834" y="17397"/>
                    </a:cubicBezTo>
                    <a:cubicBezTo>
                      <a:pt x="186643" y="17408"/>
                      <a:pt x="186500" y="17575"/>
                      <a:pt x="186512" y="17766"/>
                    </a:cubicBezTo>
                    <a:cubicBezTo>
                      <a:pt x="186560" y="18290"/>
                      <a:pt x="186572" y="18825"/>
                      <a:pt x="186572" y="19361"/>
                    </a:cubicBezTo>
                    <a:cubicBezTo>
                      <a:pt x="186572" y="20171"/>
                      <a:pt x="186536" y="21004"/>
                      <a:pt x="186441" y="21826"/>
                    </a:cubicBezTo>
                    <a:cubicBezTo>
                      <a:pt x="186429" y="22016"/>
                      <a:pt x="186560" y="22183"/>
                      <a:pt x="186750" y="22207"/>
                    </a:cubicBezTo>
                    <a:lnTo>
                      <a:pt x="186786" y="22207"/>
                    </a:lnTo>
                    <a:cubicBezTo>
                      <a:pt x="186965" y="22207"/>
                      <a:pt x="187108" y="22076"/>
                      <a:pt x="187131" y="21897"/>
                    </a:cubicBezTo>
                    <a:cubicBezTo>
                      <a:pt x="187215" y="21052"/>
                      <a:pt x="187262" y="20195"/>
                      <a:pt x="187262" y="19361"/>
                    </a:cubicBezTo>
                    <a:cubicBezTo>
                      <a:pt x="187262" y="18813"/>
                      <a:pt x="187239" y="18254"/>
                      <a:pt x="187203" y="17718"/>
                    </a:cubicBezTo>
                    <a:cubicBezTo>
                      <a:pt x="187191" y="17535"/>
                      <a:pt x="187037" y="17396"/>
                      <a:pt x="186856" y="17396"/>
                    </a:cubicBezTo>
                    <a:close/>
                    <a:moveTo>
                      <a:pt x="111239" y="20113"/>
                    </a:moveTo>
                    <a:cubicBezTo>
                      <a:pt x="111159" y="20113"/>
                      <a:pt x="111080" y="20140"/>
                      <a:pt x="111015" y="20195"/>
                    </a:cubicBezTo>
                    <a:cubicBezTo>
                      <a:pt x="110872" y="20325"/>
                      <a:pt x="110848" y="20540"/>
                      <a:pt x="110979" y="20683"/>
                    </a:cubicBezTo>
                    <a:cubicBezTo>
                      <a:pt x="111824" y="21671"/>
                      <a:pt x="112622" y="22778"/>
                      <a:pt x="113324" y="23993"/>
                    </a:cubicBezTo>
                    <a:cubicBezTo>
                      <a:pt x="113396" y="24112"/>
                      <a:pt x="113503" y="24171"/>
                      <a:pt x="113622" y="24171"/>
                    </a:cubicBezTo>
                    <a:cubicBezTo>
                      <a:pt x="113682" y="24171"/>
                      <a:pt x="113741" y="24147"/>
                      <a:pt x="113801" y="24124"/>
                    </a:cubicBezTo>
                    <a:cubicBezTo>
                      <a:pt x="113956" y="24028"/>
                      <a:pt x="114015" y="23814"/>
                      <a:pt x="113920" y="23647"/>
                    </a:cubicBezTo>
                    <a:cubicBezTo>
                      <a:pt x="113194" y="22397"/>
                      <a:pt x="112372" y="21254"/>
                      <a:pt x="111503" y="20230"/>
                    </a:cubicBezTo>
                    <a:cubicBezTo>
                      <a:pt x="111431" y="20152"/>
                      <a:pt x="111335" y="20113"/>
                      <a:pt x="111239" y="20113"/>
                    </a:cubicBezTo>
                    <a:close/>
                    <a:moveTo>
                      <a:pt x="78671" y="22010"/>
                    </a:moveTo>
                    <a:cubicBezTo>
                      <a:pt x="78568" y="22010"/>
                      <a:pt x="78467" y="22056"/>
                      <a:pt x="78403" y="22147"/>
                    </a:cubicBezTo>
                    <a:cubicBezTo>
                      <a:pt x="77546" y="23278"/>
                      <a:pt x="76820" y="24481"/>
                      <a:pt x="76237" y="25743"/>
                    </a:cubicBezTo>
                    <a:cubicBezTo>
                      <a:pt x="76153" y="25910"/>
                      <a:pt x="76225" y="26112"/>
                      <a:pt x="76403" y="26195"/>
                    </a:cubicBezTo>
                    <a:cubicBezTo>
                      <a:pt x="76451" y="26219"/>
                      <a:pt x="76498" y="26231"/>
                      <a:pt x="76546" y="26231"/>
                    </a:cubicBezTo>
                    <a:cubicBezTo>
                      <a:pt x="76677" y="26231"/>
                      <a:pt x="76796" y="26160"/>
                      <a:pt x="76856" y="26029"/>
                    </a:cubicBezTo>
                    <a:cubicBezTo>
                      <a:pt x="77427" y="24814"/>
                      <a:pt x="78130" y="23647"/>
                      <a:pt x="78951" y="22564"/>
                    </a:cubicBezTo>
                    <a:cubicBezTo>
                      <a:pt x="79070" y="22409"/>
                      <a:pt x="79034" y="22195"/>
                      <a:pt x="78880" y="22076"/>
                    </a:cubicBezTo>
                    <a:cubicBezTo>
                      <a:pt x="78816" y="22032"/>
                      <a:pt x="78743" y="22010"/>
                      <a:pt x="78671" y="22010"/>
                    </a:cubicBezTo>
                    <a:close/>
                    <a:moveTo>
                      <a:pt x="149650" y="24028"/>
                    </a:moveTo>
                    <a:cubicBezTo>
                      <a:pt x="149460" y="24040"/>
                      <a:pt x="149317" y="24195"/>
                      <a:pt x="149317" y="24386"/>
                    </a:cubicBezTo>
                    <a:cubicBezTo>
                      <a:pt x="149353" y="25600"/>
                      <a:pt x="149436" y="26922"/>
                      <a:pt x="149591" y="28529"/>
                    </a:cubicBezTo>
                    <a:cubicBezTo>
                      <a:pt x="149603" y="28707"/>
                      <a:pt x="149758" y="28838"/>
                      <a:pt x="149924" y="28838"/>
                    </a:cubicBezTo>
                    <a:lnTo>
                      <a:pt x="149960" y="28838"/>
                    </a:lnTo>
                    <a:cubicBezTo>
                      <a:pt x="150151" y="28827"/>
                      <a:pt x="150293" y="28660"/>
                      <a:pt x="150270" y="28469"/>
                    </a:cubicBezTo>
                    <a:cubicBezTo>
                      <a:pt x="150127" y="26874"/>
                      <a:pt x="150031" y="25564"/>
                      <a:pt x="150008" y="24362"/>
                    </a:cubicBezTo>
                    <a:cubicBezTo>
                      <a:pt x="149996" y="24183"/>
                      <a:pt x="149841" y="24028"/>
                      <a:pt x="149650" y="24028"/>
                    </a:cubicBezTo>
                    <a:close/>
                    <a:moveTo>
                      <a:pt x="186045" y="25577"/>
                    </a:moveTo>
                    <a:cubicBezTo>
                      <a:pt x="185895" y="25577"/>
                      <a:pt x="185755" y="25678"/>
                      <a:pt x="185715" y="25838"/>
                    </a:cubicBezTo>
                    <a:cubicBezTo>
                      <a:pt x="185369" y="27124"/>
                      <a:pt x="184929" y="28422"/>
                      <a:pt x="184381" y="29684"/>
                    </a:cubicBezTo>
                    <a:cubicBezTo>
                      <a:pt x="184310" y="29850"/>
                      <a:pt x="184381" y="30053"/>
                      <a:pt x="184560" y="30136"/>
                    </a:cubicBezTo>
                    <a:cubicBezTo>
                      <a:pt x="184607" y="30148"/>
                      <a:pt x="184655" y="30160"/>
                      <a:pt x="184702" y="30160"/>
                    </a:cubicBezTo>
                    <a:cubicBezTo>
                      <a:pt x="184833" y="30160"/>
                      <a:pt x="184953" y="30089"/>
                      <a:pt x="185012" y="29958"/>
                    </a:cubicBezTo>
                    <a:cubicBezTo>
                      <a:pt x="185572" y="28660"/>
                      <a:pt x="186036" y="27326"/>
                      <a:pt x="186381" y="26005"/>
                    </a:cubicBezTo>
                    <a:cubicBezTo>
                      <a:pt x="186429" y="25826"/>
                      <a:pt x="186322" y="25636"/>
                      <a:pt x="186131" y="25588"/>
                    </a:cubicBezTo>
                    <a:cubicBezTo>
                      <a:pt x="186103" y="25580"/>
                      <a:pt x="186074" y="25577"/>
                      <a:pt x="186045" y="25577"/>
                    </a:cubicBezTo>
                    <a:close/>
                    <a:moveTo>
                      <a:pt x="115433" y="27194"/>
                    </a:moveTo>
                    <a:cubicBezTo>
                      <a:pt x="115389" y="27194"/>
                      <a:pt x="115344" y="27202"/>
                      <a:pt x="115301" y="27219"/>
                    </a:cubicBezTo>
                    <a:cubicBezTo>
                      <a:pt x="115122" y="27291"/>
                      <a:pt x="115039" y="27493"/>
                      <a:pt x="115110" y="27660"/>
                    </a:cubicBezTo>
                    <a:cubicBezTo>
                      <a:pt x="115599" y="28862"/>
                      <a:pt x="116039" y="30172"/>
                      <a:pt x="116432" y="31541"/>
                    </a:cubicBezTo>
                    <a:cubicBezTo>
                      <a:pt x="116468" y="31696"/>
                      <a:pt x="116611" y="31791"/>
                      <a:pt x="116765" y="31791"/>
                    </a:cubicBezTo>
                    <a:cubicBezTo>
                      <a:pt x="116789" y="31791"/>
                      <a:pt x="116825" y="31791"/>
                      <a:pt x="116861" y="31779"/>
                    </a:cubicBezTo>
                    <a:cubicBezTo>
                      <a:pt x="117039" y="31720"/>
                      <a:pt x="117146" y="31529"/>
                      <a:pt x="117099" y="31351"/>
                    </a:cubicBezTo>
                    <a:cubicBezTo>
                      <a:pt x="116694" y="29958"/>
                      <a:pt x="116253" y="28636"/>
                      <a:pt x="115753" y="27410"/>
                    </a:cubicBezTo>
                    <a:cubicBezTo>
                      <a:pt x="115699" y="27274"/>
                      <a:pt x="115570" y="27194"/>
                      <a:pt x="115433" y="27194"/>
                    </a:cubicBezTo>
                    <a:close/>
                    <a:moveTo>
                      <a:pt x="75192" y="29435"/>
                    </a:moveTo>
                    <a:cubicBezTo>
                      <a:pt x="75040" y="29435"/>
                      <a:pt x="74898" y="29546"/>
                      <a:pt x="74867" y="29708"/>
                    </a:cubicBezTo>
                    <a:cubicBezTo>
                      <a:pt x="74558" y="31041"/>
                      <a:pt x="74379" y="32446"/>
                      <a:pt x="74343" y="33863"/>
                    </a:cubicBezTo>
                    <a:cubicBezTo>
                      <a:pt x="74343" y="34053"/>
                      <a:pt x="74486" y="34208"/>
                      <a:pt x="74677" y="34220"/>
                    </a:cubicBezTo>
                    <a:lnTo>
                      <a:pt x="74689" y="34220"/>
                    </a:lnTo>
                    <a:cubicBezTo>
                      <a:pt x="74879" y="34220"/>
                      <a:pt x="75022" y="34065"/>
                      <a:pt x="75034" y="33875"/>
                    </a:cubicBezTo>
                    <a:cubicBezTo>
                      <a:pt x="75070" y="32506"/>
                      <a:pt x="75236" y="31160"/>
                      <a:pt x="75534" y="29862"/>
                    </a:cubicBezTo>
                    <a:cubicBezTo>
                      <a:pt x="75582" y="29672"/>
                      <a:pt x="75463" y="29493"/>
                      <a:pt x="75272" y="29446"/>
                    </a:cubicBezTo>
                    <a:cubicBezTo>
                      <a:pt x="75245" y="29439"/>
                      <a:pt x="75219" y="29435"/>
                      <a:pt x="75192" y="29435"/>
                    </a:cubicBezTo>
                    <a:close/>
                    <a:moveTo>
                      <a:pt x="150371" y="32265"/>
                    </a:moveTo>
                    <a:cubicBezTo>
                      <a:pt x="150357" y="32265"/>
                      <a:pt x="150343" y="32266"/>
                      <a:pt x="150329" y="32267"/>
                    </a:cubicBezTo>
                    <a:cubicBezTo>
                      <a:pt x="150139" y="32291"/>
                      <a:pt x="150008" y="32458"/>
                      <a:pt x="150020" y="32648"/>
                    </a:cubicBezTo>
                    <a:cubicBezTo>
                      <a:pt x="150162" y="33946"/>
                      <a:pt x="150305" y="35351"/>
                      <a:pt x="150389" y="36744"/>
                    </a:cubicBezTo>
                    <a:cubicBezTo>
                      <a:pt x="150401" y="36923"/>
                      <a:pt x="150555" y="37066"/>
                      <a:pt x="150734" y="37066"/>
                    </a:cubicBezTo>
                    <a:lnTo>
                      <a:pt x="150758" y="37066"/>
                    </a:lnTo>
                    <a:cubicBezTo>
                      <a:pt x="150948" y="37054"/>
                      <a:pt x="151091" y="36887"/>
                      <a:pt x="151079" y="36697"/>
                    </a:cubicBezTo>
                    <a:cubicBezTo>
                      <a:pt x="150996" y="35292"/>
                      <a:pt x="150853" y="33887"/>
                      <a:pt x="150710" y="32565"/>
                    </a:cubicBezTo>
                    <a:cubicBezTo>
                      <a:pt x="150688" y="32400"/>
                      <a:pt x="150543" y="32265"/>
                      <a:pt x="150371" y="32265"/>
                    </a:cubicBezTo>
                    <a:close/>
                    <a:moveTo>
                      <a:pt x="182815" y="33148"/>
                    </a:moveTo>
                    <a:cubicBezTo>
                      <a:pt x="182700" y="33148"/>
                      <a:pt x="182586" y="33206"/>
                      <a:pt x="182524" y="33315"/>
                    </a:cubicBezTo>
                    <a:cubicBezTo>
                      <a:pt x="181857" y="34434"/>
                      <a:pt x="181119" y="35554"/>
                      <a:pt x="180250" y="36732"/>
                    </a:cubicBezTo>
                    <a:cubicBezTo>
                      <a:pt x="180142" y="36875"/>
                      <a:pt x="180166" y="37101"/>
                      <a:pt x="180321" y="37209"/>
                    </a:cubicBezTo>
                    <a:cubicBezTo>
                      <a:pt x="180392" y="37256"/>
                      <a:pt x="180452" y="37280"/>
                      <a:pt x="180523" y="37280"/>
                    </a:cubicBezTo>
                    <a:cubicBezTo>
                      <a:pt x="180631" y="37280"/>
                      <a:pt x="180738" y="37232"/>
                      <a:pt x="180809" y="37137"/>
                    </a:cubicBezTo>
                    <a:cubicBezTo>
                      <a:pt x="181678" y="35935"/>
                      <a:pt x="182440" y="34803"/>
                      <a:pt x="183107" y="33660"/>
                    </a:cubicBezTo>
                    <a:cubicBezTo>
                      <a:pt x="183214" y="33506"/>
                      <a:pt x="183155" y="33291"/>
                      <a:pt x="182988" y="33196"/>
                    </a:cubicBezTo>
                    <a:cubicBezTo>
                      <a:pt x="182935" y="33163"/>
                      <a:pt x="182875" y="33148"/>
                      <a:pt x="182815" y="33148"/>
                    </a:cubicBezTo>
                    <a:close/>
                    <a:moveTo>
                      <a:pt x="117710" y="35119"/>
                    </a:moveTo>
                    <a:cubicBezTo>
                      <a:pt x="117689" y="35119"/>
                      <a:pt x="117668" y="35121"/>
                      <a:pt x="117646" y="35125"/>
                    </a:cubicBezTo>
                    <a:cubicBezTo>
                      <a:pt x="117456" y="35161"/>
                      <a:pt x="117337" y="35351"/>
                      <a:pt x="117373" y="35530"/>
                    </a:cubicBezTo>
                    <a:cubicBezTo>
                      <a:pt x="117396" y="35661"/>
                      <a:pt x="117420" y="35792"/>
                      <a:pt x="117444" y="35923"/>
                    </a:cubicBezTo>
                    <a:cubicBezTo>
                      <a:pt x="117682" y="37173"/>
                      <a:pt x="117980" y="38411"/>
                      <a:pt x="118313" y="39590"/>
                    </a:cubicBezTo>
                    <a:cubicBezTo>
                      <a:pt x="118349" y="39733"/>
                      <a:pt x="118492" y="39840"/>
                      <a:pt x="118635" y="39840"/>
                    </a:cubicBezTo>
                    <a:cubicBezTo>
                      <a:pt x="118670" y="39840"/>
                      <a:pt x="118706" y="39828"/>
                      <a:pt x="118730" y="39828"/>
                    </a:cubicBezTo>
                    <a:cubicBezTo>
                      <a:pt x="118920" y="39768"/>
                      <a:pt x="119028" y="39578"/>
                      <a:pt x="118968" y="39399"/>
                    </a:cubicBezTo>
                    <a:cubicBezTo>
                      <a:pt x="118647" y="38244"/>
                      <a:pt x="118361" y="37030"/>
                      <a:pt x="118123" y="35792"/>
                    </a:cubicBezTo>
                    <a:cubicBezTo>
                      <a:pt x="118099" y="35661"/>
                      <a:pt x="118075" y="35530"/>
                      <a:pt x="118051" y="35399"/>
                    </a:cubicBezTo>
                    <a:cubicBezTo>
                      <a:pt x="118020" y="35240"/>
                      <a:pt x="117875" y="35119"/>
                      <a:pt x="117710" y="35119"/>
                    </a:cubicBezTo>
                    <a:close/>
                    <a:moveTo>
                      <a:pt x="74966" y="37643"/>
                    </a:moveTo>
                    <a:cubicBezTo>
                      <a:pt x="74945" y="37643"/>
                      <a:pt x="74924" y="37645"/>
                      <a:pt x="74903" y="37649"/>
                    </a:cubicBezTo>
                    <a:cubicBezTo>
                      <a:pt x="74713" y="37673"/>
                      <a:pt x="74582" y="37851"/>
                      <a:pt x="74617" y="38042"/>
                    </a:cubicBezTo>
                    <a:cubicBezTo>
                      <a:pt x="74820" y="39411"/>
                      <a:pt x="75153" y="40780"/>
                      <a:pt x="75594" y="42102"/>
                    </a:cubicBezTo>
                    <a:cubicBezTo>
                      <a:pt x="75641" y="42245"/>
                      <a:pt x="75772" y="42340"/>
                      <a:pt x="75915" y="42340"/>
                    </a:cubicBezTo>
                    <a:cubicBezTo>
                      <a:pt x="75951" y="42340"/>
                      <a:pt x="75986" y="42328"/>
                      <a:pt x="76022" y="42316"/>
                    </a:cubicBezTo>
                    <a:cubicBezTo>
                      <a:pt x="76213" y="42257"/>
                      <a:pt x="76308" y="42066"/>
                      <a:pt x="76248" y="41888"/>
                    </a:cubicBezTo>
                    <a:cubicBezTo>
                      <a:pt x="75820" y="40602"/>
                      <a:pt x="75498" y="39268"/>
                      <a:pt x="75296" y="37935"/>
                    </a:cubicBezTo>
                    <a:cubicBezTo>
                      <a:pt x="75275" y="37765"/>
                      <a:pt x="75131" y="37643"/>
                      <a:pt x="74966" y="37643"/>
                    </a:cubicBezTo>
                    <a:close/>
                    <a:moveTo>
                      <a:pt x="177980" y="39835"/>
                    </a:moveTo>
                    <a:cubicBezTo>
                      <a:pt x="177879" y="39835"/>
                      <a:pt x="177781" y="39878"/>
                      <a:pt x="177714" y="39959"/>
                    </a:cubicBezTo>
                    <a:cubicBezTo>
                      <a:pt x="176832" y="41007"/>
                      <a:pt x="175939" y="42042"/>
                      <a:pt x="175023" y="43090"/>
                    </a:cubicBezTo>
                    <a:cubicBezTo>
                      <a:pt x="174904" y="43233"/>
                      <a:pt x="174916" y="43447"/>
                      <a:pt x="175058" y="43578"/>
                    </a:cubicBezTo>
                    <a:cubicBezTo>
                      <a:pt x="175118" y="43638"/>
                      <a:pt x="175201" y="43662"/>
                      <a:pt x="175285" y="43662"/>
                    </a:cubicBezTo>
                    <a:cubicBezTo>
                      <a:pt x="175380" y="43662"/>
                      <a:pt x="175475" y="43626"/>
                      <a:pt x="175547" y="43543"/>
                    </a:cubicBezTo>
                    <a:cubicBezTo>
                      <a:pt x="176463" y="42495"/>
                      <a:pt x="177356" y="41459"/>
                      <a:pt x="178237" y="40399"/>
                    </a:cubicBezTo>
                    <a:cubicBezTo>
                      <a:pt x="178356" y="40257"/>
                      <a:pt x="178345" y="40030"/>
                      <a:pt x="178202" y="39911"/>
                    </a:cubicBezTo>
                    <a:cubicBezTo>
                      <a:pt x="178135" y="39860"/>
                      <a:pt x="178057" y="39835"/>
                      <a:pt x="177980" y="39835"/>
                    </a:cubicBezTo>
                    <a:close/>
                    <a:moveTo>
                      <a:pt x="150771" y="40506"/>
                    </a:moveTo>
                    <a:cubicBezTo>
                      <a:pt x="150590" y="40506"/>
                      <a:pt x="150436" y="40645"/>
                      <a:pt x="150424" y="40828"/>
                    </a:cubicBezTo>
                    <a:cubicBezTo>
                      <a:pt x="150341" y="42304"/>
                      <a:pt x="150139" y="43614"/>
                      <a:pt x="149817" y="44840"/>
                    </a:cubicBezTo>
                    <a:cubicBezTo>
                      <a:pt x="149758" y="45019"/>
                      <a:pt x="149865" y="45210"/>
                      <a:pt x="150055" y="45257"/>
                    </a:cubicBezTo>
                    <a:cubicBezTo>
                      <a:pt x="150079" y="45269"/>
                      <a:pt x="150115" y="45269"/>
                      <a:pt x="150139" y="45269"/>
                    </a:cubicBezTo>
                    <a:cubicBezTo>
                      <a:pt x="150293" y="45269"/>
                      <a:pt x="150436" y="45174"/>
                      <a:pt x="150472" y="45019"/>
                    </a:cubicBezTo>
                    <a:cubicBezTo>
                      <a:pt x="150817" y="43745"/>
                      <a:pt x="151032" y="42388"/>
                      <a:pt x="151115" y="40876"/>
                    </a:cubicBezTo>
                    <a:cubicBezTo>
                      <a:pt x="151127" y="40685"/>
                      <a:pt x="150984" y="40518"/>
                      <a:pt x="150793" y="40507"/>
                    </a:cubicBezTo>
                    <a:cubicBezTo>
                      <a:pt x="150786" y="40506"/>
                      <a:pt x="150779" y="40506"/>
                      <a:pt x="150771" y="40506"/>
                    </a:cubicBezTo>
                    <a:close/>
                    <a:moveTo>
                      <a:pt x="119986" y="43053"/>
                    </a:moveTo>
                    <a:cubicBezTo>
                      <a:pt x="119944" y="43053"/>
                      <a:pt x="119901" y="43061"/>
                      <a:pt x="119861" y="43078"/>
                    </a:cubicBezTo>
                    <a:cubicBezTo>
                      <a:pt x="119682" y="43150"/>
                      <a:pt x="119599" y="43352"/>
                      <a:pt x="119671" y="43531"/>
                    </a:cubicBezTo>
                    <a:cubicBezTo>
                      <a:pt x="120218" y="44852"/>
                      <a:pt x="120837" y="46114"/>
                      <a:pt x="121516" y="47269"/>
                    </a:cubicBezTo>
                    <a:cubicBezTo>
                      <a:pt x="121576" y="47376"/>
                      <a:pt x="121695" y="47448"/>
                      <a:pt x="121814" y="47448"/>
                    </a:cubicBezTo>
                    <a:cubicBezTo>
                      <a:pt x="121873" y="47448"/>
                      <a:pt x="121933" y="47424"/>
                      <a:pt x="121980" y="47400"/>
                    </a:cubicBezTo>
                    <a:cubicBezTo>
                      <a:pt x="122147" y="47305"/>
                      <a:pt x="122207" y="47091"/>
                      <a:pt x="122111" y="46924"/>
                    </a:cubicBezTo>
                    <a:cubicBezTo>
                      <a:pt x="121445" y="45793"/>
                      <a:pt x="120837" y="44555"/>
                      <a:pt x="120302" y="43269"/>
                    </a:cubicBezTo>
                    <a:cubicBezTo>
                      <a:pt x="120247" y="43133"/>
                      <a:pt x="120118" y="43053"/>
                      <a:pt x="119986" y="43053"/>
                    </a:cubicBezTo>
                    <a:close/>
                    <a:moveTo>
                      <a:pt x="283973" y="47089"/>
                    </a:moveTo>
                    <a:cubicBezTo>
                      <a:pt x="283898" y="47089"/>
                      <a:pt x="283824" y="47089"/>
                      <a:pt x="283751" y="47091"/>
                    </a:cubicBezTo>
                    <a:cubicBezTo>
                      <a:pt x="283560" y="47091"/>
                      <a:pt x="283405" y="47245"/>
                      <a:pt x="283417" y="47436"/>
                    </a:cubicBezTo>
                    <a:cubicBezTo>
                      <a:pt x="283417" y="47626"/>
                      <a:pt x="283572" y="47769"/>
                      <a:pt x="283751" y="47769"/>
                    </a:cubicBezTo>
                    <a:lnTo>
                      <a:pt x="283762" y="47769"/>
                    </a:lnTo>
                    <a:cubicBezTo>
                      <a:pt x="284453" y="47769"/>
                      <a:pt x="285239" y="47805"/>
                      <a:pt x="286084" y="47900"/>
                    </a:cubicBezTo>
                    <a:cubicBezTo>
                      <a:pt x="286096" y="47912"/>
                      <a:pt x="286108" y="47912"/>
                      <a:pt x="286120" y="47912"/>
                    </a:cubicBezTo>
                    <a:cubicBezTo>
                      <a:pt x="286299" y="47912"/>
                      <a:pt x="286441" y="47781"/>
                      <a:pt x="286465" y="47603"/>
                    </a:cubicBezTo>
                    <a:cubicBezTo>
                      <a:pt x="286489" y="47412"/>
                      <a:pt x="286346" y="47245"/>
                      <a:pt x="286156" y="47222"/>
                    </a:cubicBezTo>
                    <a:cubicBezTo>
                      <a:pt x="285374" y="47136"/>
                      <a:pt x="284641" y="47089"/>
                      <a:pt x="283973" y="47089"/>
                    </a:cubicBezTo>
                    <a:close/>
                    <a:moveTo>
                      <a:pt x="222541" y="47567"/>
                    </a:moveTo>
                    <a:cubicBezTo>
                      <a:pt x="221112" y="47579"/>
                      <a:pt x="219719" y="47817"/>
                      <a:pt x="218385" y="48293"/>
                    </a:cubicBezTo>
                    <a:cubicBezTo>
                      <a:pt x="218207" y="48365"/>
                      <a:pt x="218111" y="48555"/>
                      <a:pt x="218171" y="48734"/>
                    </a:cubicBezTo>
                    <a:cubicBezTo>
                      <a:pt x="218230" y="48877"/>
                      <a:pt x="218361" y="48972"/>
                      <a:pt x="218504" y="48972"/>
                    </a:cubicBezTo>
                    <a:cubicBezTo>
                      <a:pt x="218540" y="48972"/>
                      <a:pt x="218576" y="48960"/>
                      <a:pt x="218611" y="48948"/>
                    </a:cubicBezTo>
                    <a:cubicBezTo>
                      <a:pt x="219874" y="48496"/>
                      <a:pt x="221195" y="48269"/>
                      <a:pt x="222552" y="48257"/>
                    </a:cubicBezTo>
                    <a:cubicBezTo>
                      <a:pt x="222743" y="48257"/>
                      <a:pt x="222898" y="48103"/>
                      <a:pt x="222898" y="47912"/>
                    </a:cubicBezTo>
                    <a:cubicBezTo>
                      <a:pt x="222886" y="47722"/>
                      <a:pt x="222731" y="47567"/>
                      <a:pt x="222552" y="47567"/>
                    </a:cubicBezTo>
                    <a:close/>
                    <a:moveTo>
                      <a:pt x="77538" y="45441"/>
                    </a:moveTo>
                    <a:cubicBezTo>
                      <a:pt x="77485" y="45441"/>
                      <a:pt x="77430" y="45454"/>
                      <a:pt x="77380" y="45483"/>
                    </a:cubicBezTo>
                    <a:cubicBezTo>
                      <a:pt x="77201" y="45567"/>
                      <a:pt x="77141" y="45781"/>
                      <a:pt x="77225" y="45948"/>
                    </a:cubicBezTo>
                    <a:cubicBezTo>
                      <a:pt x="77832" y="47114"/>
                      <a:pt x="78534" y="48281"/>
                      <a:pt x="79380" y="49508"/>
                    </a:cubicBezTo>
                    <a:cubicBezTo>
                      <a:pt x="79451" y="49615"/>
                      <a:pt x="79558" y="49662"/>
                      <a:pt x="79666" y="49662"/>
                    </a:cubicBezTo>
                    <a:cubicBezTo>
                      <a:pt x="79737" y="49662"/>
                      <a:pt x="79808" y="49639"/>
                      <a:pt x="79868" y="49603"/>
                    </a:cubicBezTo>
                    <a:cubicBezTo>
                      <a:pt x="80023" y="49496"/>
                      <a:pt x="80058" y="49281"/>
                      <a:pt x="79951" y="49127"/>
                    </a:cubicBezTo>
                    <a:cubicBezTo>
                      <a:pt x="79130" y="47912"/>
                      <a:pt x="78427" y="46769"/>
                      <a:pt x="77844" y="45626"/>
                    </a:cubicBezTo>
                    <a:cubicBezTo>
                      <a:pt x="77778" y="45510"/>
                      <a:pt x="77660" y="45441"/>
                      <a:pt x="77538" y="45441"/>
                    </a:cubicBezTo>
                    <a:close/>
                    <a:moveTo>
                      <a:pt x="172580" y="46105"/>
                    </a:moveTo>
                    <a:cubicBezTo>
                      <a:pt x="172482" y="46105"/>
                      <a:pt x="172385" y="46144"/>
                      <a:pt x="172320" y="46222"/>
                    </a:cubicBezTo>
                    <a:cubicBezTo>
                      <a:pt x="171284" y="47472"/>
                      <a:pt x="170463" y="48508"/>
                      <a:pt x="169760" y="49496"/>
                    </a:cubicBezTo>
                    <a:cubicBezTo>
                      <a:pt x="169653" y="49651"/>
                      <a:pt x="169677" y="49865"/>
                      <a:pt x="169832" y="49984"/>
                    </a:cubicBezTo>
                    <a:cubicBezTo>
                      <a:pt x="169903" y="50020"/>
                      <a:pt x="169963" y="50043"/>
                      <a:pt x="170034" y="50043"/>
                    </a:cubicBezTo>
                    <a:cubicBezTo>
                      <a:pt x="170141" y="50043"/>
                      <a:pt x="170248" y="49996"/>
                      <a:pt x="170320" y="49901"/>
                    </a:cubicBezTo>
                    <a:cubicBezTo>
                      <a:pt x="171010" y="48924"/>
                      <a:pt x="171820" y="47900"/>
                      <a:pt x="172856" y="46662"/>
                    </a:cubicBezTo>
                    <a:cubicBezTo>
                      <a:pt x="172975" y="46519"/>
                      <a:pt x="172951" y="46305"/>
                      <a:pt x="172808" y="46186"/>
                    </a:cubicBezTo>
                    <a:cubicBezTo>
                      <a:pt x="172743" y="46132"/>
                      <a:pt x="172661" y="46105"/>
                      <a:pt x="172580" y="46105"/>
                    </a:cubicBezTo>
                    <a:close/>
                    <a:moveTo>
                      <a:pt x="226613" y="48205"/>
                    </a:moveTo>
                    <a:cubicBezTo>
                      <a:pt x="226462" y="48205"/>
                      <a:pt x="226327" y="48303"/>
                      <a:pt x="226279" y="48448"/>
                    </a:cubicBezTo>
                    <a:cubicBezTo>
                      <a:pt x="226220" y="48627"/>
                      <a:pt x="226327" y="48829"/>
                      <a:pt x="226505" y="48877"/>
                    </a:cubicBezTo>
                    <a:cubicBezTo>
                      <a:pt x="227755" y="49281"/>
                      <a:pt x="228970" y="49877"/>
                      <a:pt x="230113" y="50651"/>
                    </a:cubicBezTo>
                    <a:cubicBezTo>
                      <a:pt x="230172" y="50686"/>
                      <a:pt x="230244" y="50710"/>
                      <a:pt x="230303" y="50710"/>
                    </a:cubicBezTo>
                    <a:cubicBezTo>
                      <a:pt x="230422" y="50710"/>
                      <a:pt x="230530" y="50651"/>
                      <a:pt x="230589" y="50555"/>
                    </a:cubicBezTo>
                    <a:cubicBezTo>
                      <a:pt x="230696" y="50389"/>
                      <a:pt x="230661" y="50174"/>
                      <a:pt x="230494" y="50079"/>
                    </a:cubicBezTo>
                    <a:cubicBezTo>
                      <a:pt x="229303" y="49270"/>
                      <a:pt x="228029" y="48650"/>
                      <a:pt x="226720" y="48222"/>
                    </a:cubicBezTo>
                    <a:cubicBezTo>
                      <a:pt x="226684" y="48211"/>
                      <a:pt x="226648" y="48205"/>
                      <a:pt x="226613" y="48205"/>
                    </a:cubicBezTo>
                    <a:close/>
                    <a:moveTo>
                      <a:pt x="42060" y="49740"/>
                    </a:moveTo>
                    <a:cubicBezTo>
                      <a:pt x="40905" y="49740"/>
                      <a:pt x="39735" y="49887"/>
                      <a:pt x="38565" y="50174"/>
                    </a:cubicBezTo>
                    <a:cubicBezTo>
                      <a:pt x="38375" y="50210"/>
                      <a:pt x="38267" y="50401"/>
                      <a:pt x="38303" y="50591"/>
                    </a:cubicBezTo>
                    <a:cubicBezTo>
                      <a:pt x="38351" y="50746"/>
                      <a:pt x="38482" y="50853"/>
                      <a:pt x="38648" y="50853"/>
                    </a:cubicBezTo>
                    <a:cubicBezTo>
                      <a:pt x="38672" y="50853"/>
                      <a:pt x="38696" y="50841"/>
                      <a:pt x="38720" y="50841"/>
                    </a:cubicBezTo>
                    <a:cubicBezTo>
                      <a:pt x="39856" y="50560"/>
                      <a:pt x="40992" y="50422"/>
                      <a:pt x="42107" y="50422"/>
                    </a:cubicBezTo>
                    <a:cubicBezTo>
                      <a:pt x="42312" y="50422"/>
                      <a:pt x="42517" y="50427"/>
                      <a:pt x="42720" y="50436"/>
                    </a:cubicBezTo>
                    <a:cubicBezTo>
                      <a:pt x="42728" y="50437"/>
                      <a:pt x="42735" y="50437"/>
                      <a:pt x="42743" y="50437"/>
                    </a:cubicBezTo>
                    <a:cubicBezTo>
                      <a:pt x="42924" y="50437"/>
                      <a:pt x="43078" y="50298"/>
                      <a:pt x="43078" y="50115"/>
                    </a:cubicBezTo>
                    <a:cubicBezTo>
                      <a:pt x="43090" y="49924"/>
                      <a:pt x="42947" y="49758"/>
                      <a:pt x="42756" y="49758"/>
                    </a:cubicBezTo>
                    <a:cubicBezTo>
                      <a:pt x="42525" y="49746"/>
                      <a:pt x="42293" y="49740"/>
                      <a:pt x="42060" y="49740"/>
                    </a:cubicBezTo>
                    <a:close/>
                    <a:moveTo>
                      <a:pt x="279768" y="47965"/>
                    </a:moveTo>
                    <a:cubicBezTo>
                      <a:pt x="279714" y="47965"/>
                      <a:pt x="279658" y="47978"/>
                      <a:pt x="279607" y="48007"/>
                    </a:cubicBezTo>
                    <a:cubicBezTo>
                      <a:pt x="278428" y="48650"/>
                      <a:pt x="277512" y="49651"/>
                      <a:pt x="276726" y="51151"/>
                    </a:cubicBezTo>
                    <a:cubicBezTo>
                      <a:pt x="276643" y="51317"/>
                      <a:pt x="276702" y="51520"/>
                      <a:pt x="276881" y="51615"/>
                    </a:cubicBezTo>
                    <a:cubicBezTo>
                      <a:pt x="276928" y="51639"/>
                      <a:pt x="276976" y="51651"/>
                      <a:pt x="277035" y="51651"/>
                    </a:cubicBezTo>
                    <a:cubicBezTo>
                      <a:pt x="277155" y="51651"/>
                      <a:pt x="277285" y="51579"/>
                      <a:pt x="277345" y="51472"/>
                    </a:cubicBezTo>
                    <a:cubicBezTo>
                      <a:pt x="278059" y="50103"/>
                      <a:pt x="278881" y="49186"/>
                      <a:pt x="279941" y="48615"/>
                    </a:cubicBezTo>
                    <a:cubicBezTo>
                      <a:pt x="280107" y="48519"/>
                      <a:pt x="280167" y="48317"/>
                      <a:pt x="280072" y="48150"/>
                    </a:cubicBezTo>
                    <a:cubicBezTo>
                      <a:pt x="280014" y="48035"/>
                      <a:pt x="279893" y="47965"/>
                      <a:pt x="279768" y="47965"/>
                    </a:cubicBezTo>
                    <a:close/>
                    <a:moveTo>
                      <a:pt x="148531" y="48364"/>
                    </a:moveTo>
                    <a:cubicBezTo>
                      <a:pt x="148415" y="48364"/>
                      <a:pt x="148304" y="48422"/>
                      <a:pt x="148234" y="48531"/>
                    </a:cubicBezTo>
                    <a:cubicBezTo>
                      <a:pt x="147555" y="49651"/>
                      <a:pt x="146686" y="50686"/>
                      <a:pt x="145662" y="51627"/>
                    </a:cubicBezTo>
                    <a:cubicBezTo>
                      <a:pt x="145531" y="51746"/>
                      <a:pt x="145519" y="51972"/>
                      <a:pt x="145650" y="52103"/>
                    </a:cubicBezTo>
                    <a:cubicBezTo>
                      <a:pt x="145710" y="52187"/>
                      <a:pt x="145805" y="52222"/>
                      <a:pt x="145900" y="52222"/>
                    </a:cubicBezTo>
                    <a:cubicBezTo>
                      <a:pt x="145983" y="52222"/>
                      <a:pt x="146067" y="52187"/>
                      <a:pt x="146138" y="52127"/>
                    </a:cubicBezTo>
                    <a:cubicBezTo>
                      <a:pt x="147210" y="51151"/>
                      <a:pt x="148115" y="50055"/>
                      <a:pt x="148829" y="48889"/>
                    </a:cubicBezTo>
                    <a:cubicBezTo>
                      <a:pt x="148924" y="48734"/>
                      <a:pt x="148877" y="48519"/>
                      <a:pt x="148710" y="48412"/>
                    </a:cubicBezTo>
                    <a:cubicBezTo>
                      <a:pt x="148653" y="48380"/>
                      <a:pt x="148591" y="48364"/>
                      <a:pt x="148531" y="48364"/>
                    </a:cubicBezTo>
                    <a:close/>
                    <a:moveTo>
                      <a:pt x="46764" y="50591"/>
                    </a:moveTo>
                    <a:cubicBezTo>
                      <a:pt x="46624" y="50591"/>
                      <a:pt x="46493" y="50679"/>
                      <a:pt x="46447" y="50817"/>
                    </a:cubicBezTo>
                    <a:cubicBezTo>
                      <a:pt x="46376" y="50996"/>
                      <a:pt x="46471" y="51186"/>
                      <a:pt x="46649" y="51258"/>
                    </a:cubicBezTo>
                    <a:cubicBezTo>
                      <a:pt x="47876" y="51722"/>
                      <a:pt x="49055" y="52377"/>
                      <a:pt x="50150" y="53210"/>
                    </a:cubicBezTo>
                    <a:cubicBezTo>
                      <a:pt x="50209" y="53258"/>
                      <a:pt x="50281" y="53282"/>
                      <a:pt x="50364" y="53282"/>
                    </a:cubicBezTo>
                    <a:cubicBezTo>
                      <a:pt x="50459" y="53282"/>
                      <a:pt x="50567" y="53234"/>
                      <a:pt x="50638" y="53151"/>
                    </a:cubicBezTo>
                    <a:cubicBezTo>
                      <a:pt x="50745" y="52996"/>
                      <a:pt x="50721" y="52782"/>
                      <a:pt x="50567" y="52663"/>
                    </a:cubicBezTo>
                    <a:cubicBezTo>
                      <a:pt x="49424" y="51794"/>
                      <a:pt x="48185" y="51103"/>
                      <a:pt x="46888" y="50615"/>
                    </a:cubicBezTo>
                    <a:cubicBezTo>
                      <a:pt x="46847" y="50599"/>
                      <a:pt x="46805" y="50591"/>
                      <a:pt x="46764" y="50591"/>
                    </a:cubicBezTo>
                    <a:close/>
                    <a:moveTo>
                      <a:pt x="124174" y="50136"/>
                    </a:moveTo>
                    <a:cubicBezTo>
                      <a:pt x="124095" y="50136"/>
                      <a:pt x="124014" y="50164"/>
                      <a:pt x="123945" y="50222"/>
                    </a:cubicBezTo>
                    <a:cubicBezTo>
                      <a:pt x="123802" y="50341"/>
                      <a:pt x="123778" y="50555"/>
                      <a:pt x="123909" y="50698"/>
                    </a:cubicBezTo>
                    <a:cubicBezTo>
                      <a:pt x="124838" y="51817"/>
                      <a:pt x="125850" y="52806"/>
                      <a:pt x="126910" y="53627"/>
                    </a:cubicBezTo>
                    <a:cubicBezTo>
                      <a:pt x="126981" y="53675"/>
                      <a:pt x="127052" y="53699"/>
                      <a:pt x="127124" y="53699"/>
                    </a:cubicBezTo>
                    <a:cubicBezTo>
                      <a:pt x="127231" y="53699"/>
                      <a:pt x="127326" y="53651"/>
                      <a:pt x="127398" y="53568"/>
                    </a:cubicBezTo>
                    <a:cubicBezTo>
                      <a:pt x="127517" y="53413"/>
                      <a:pt x="127481" y="53199"/>
                      <a:pt x="127338" y="53080"/>
                    </a:cubicBezTo>
                    <a:cubicBezTo>
                      <a:pt x="126314" y="52294"/>
                      <a:pt x="125338" y="51341"/>
                      <a:pt x="124433" y="50258"/>
                    </a:cubicBezTo>
                    <a:cubicBezTo>
                      <a:pt x="124367" y="50179"/>
                      <a:pt x="124272" y="50136"/>
                      <a:pt x="124174" y="50136"/>
                    </a:cubicBezTo>
                    <a:close/>
                    <a:moveTo>
                      <a:pt x="214916" y="50289"/>
                    </a:moveTo>
                    <a:cubicBezTo>
                      <a:pt x="214839" y="50289"/>
                      <a:pt x="214761" y="50313"/>
                      <a:pt x="214694" y="50365"/>
                    </a:cubicBezTo>
                    <a:cubicBezTo>
                      <a:pt x="213623" y="51222"/>
                      <a:pt x="212658" y="52258"/>
                      <a:pt x="211825" y="53449"/>
                    </a:cubicBezTo>
                    <a:cubicBezTo>
                      <a:pt x="211718" y="53603"/>
                      <a:pt x="211753" y="53818"/>
                      <a:pt x="211908" y="53925"/>
                    </a:cubicBezTo>
                    <a:cubicBezTo>
                      <a:pt x="211968" y="53972"/>
                      <a:pt x="212039" y="53996"/>
                      <a:pt x="212111" y="53996"/>
                    </a:cubicBezTo>
                    <a:cubicBezTo>
                      <a:pt x="212218" y="53996"/>
                      <a:pt x="212325" y="53937"/>
                      <a:pt x="212396" y="53842"/>
                    </a:cubicBezTo>
                    <a:cubicBezTo>
                      <a:pt x="213182" y="52710"/>
                      <a:pt x="214099" y="51710"/>
                      <a:pt x="215123" y="50901"/>
                    </a:cubicBezTo>
                    <a:cubicBezTo>
                      <a:pt x="215278" y="50782"/>
                      <a:pt x="215302" y="50567"/>
                      <a:pt x="215182" y="50413"/>
                    </a:cubicBezTo>
                    <a:cubicBezTo>
                      <a:pt x="215115" y="50331"/>
                      <a:pt x="215017" y="50289"/>
                      <a:pt x="214916" y="50289"/>
                    </a:cubicBezTo>
                    <a:close/>
                    <a:moveTo>
                      <a:pt x="34791" y="51620"/>
                    </a:moveTo>
                    <a:cubicBezTo>
                      <a:pt x="34736" y="51620"/>
                      <a:pt x="34679" y="51634"/>
                      <a:pt x="34624" y="51663"/>
                    </a:cubicBezTo>
                    <a:cubicBezTo>
                      <a:pt x="33374" y="52318"/>
                      <a:pt x="32219" y="53139"/>
                      <a:pt x="31207" y="54103"/>
                    </a:cubicBezTo>
                    <a:cubicBezTo>
                      <a:pt x="31064" y="54234"/>
                      <a:pt x="31064" y="54461"/>
                      <a:pt x="31195" y="54592"/>
                    </a:cubicBezTo>
                    <a:cubicBezTo>
                      <a:pt x="31267" y="54663"/>
                      <a:pt x="31350" y="54699"/>
                      <a:pt x="31445" y="54699"/>
                    </a:cubicBezTo>
                    <a:cubicBezTo>
                      <a:pt x="31529" y="54699"/>
                      <a:pt x="31612" y="54675"/>
                      <a:pt x="31683" y="54604"/>
                    </a:cubicBezTo>
                    <a:cubicBezTo>
                      <a:pt x="32648" y="53687"/>
                      <a:pt x="33743" y="52901"/>
                      <a:pt x="34946" y="52270"/>
                    </a:cubicBezTo>
                    <a:cubicBezTo>
                      <a:pt x="35112" y="52187"/>
                      <a:pt x="35184" y="51972"/>
                      <a:pt x="35089" y="51806"/>
                    </a:cubicBezTo>
                    <a:cubicBezTo>
                      <a:pt x="35031" y="51690"/>
                      <a:pt x="34915" y="51620"/>
                      <a:pt x="34791" y="51620"/>
                    </a:cubicBezTo>
                    <a:close/>
                    <a:moveTo>
                      <a:pt x="82133" y="52290"/>
                    </a:moveTo>
                    <a:cubicBezTo>
                      <a:pt x="82058" y="52290"/>
                      <a:pt x="81981" y="52315"/>
                      <a:pt x="81916" y="52365"/>
                    </a:cubicBezTo>
                    <a:cubicBezTo>
                      <a:pt x="81773" y="52484"/>
                      <a:pt x="81737" y="52699"/>
                      <a:pt x="81856" y="52853"/>
                    </a:cubicBezTo>
                    <a:cubicBezTo>
                      <a:pt x="82309" y="53425"/>
                      <a:pt x="82773" y="53984"/>
                      <a:pt x="83214" y="54544"/>
                    </a:cubicBezTo>
                    <a:cubicBezTo>
                      <a:pt x="83630" y="55056"/>
                      <a:pt x="84035" y="55568"/>
                      <a:pt x="84440" y="56080"/>
                    </a:cubicBezTo>
                    <a:cubicBezTo>
                      <a:pt x="84511" y="56163"/>
                      <a:pt x="84607" y="56211"/>
                      <a:pt x="84714" y="56211"/>
                    </a:cubicBezTo>
                    <a:cubicBezTo>
                      <a:pt x="84785" y="56211"/>
                      <a:pt x="84857" y="56187"/>
                      <a:pt x="84928" y="56139"/>
                    </a:cubicBezTo>
                    <a:cubicBezTo>
                      <a:pt x="85071" y="56020"/>
                      <a:pt x="85095" y="55806"/>
                      <a:pt x="84976" y="55651"/>
                    </a:cubicBezTo>
                    <a:cubicBezTo>
                      <a:pt x="84571" y="55139"/>
                      <a:pt x="84166" y="54627"/>
                      <a:pt x="83749" y="54103"/>
                    </a:cubicBezTo>
                    <a:cubicBezTo>
                      <a:pt x="83309" y="53556"/>
                      <a:pt x="82844" y="52996"/>
                      <a:pt x="82404" y="52425"/>
                    </a:cubicBezTo>
                    <a:cubicBezTo>
                      <a:pt x="82335" y="52336"/>
                      <a:pt x="82235" y="52290"/>
                      <a:pt x="82133" y="52290"/>
                    </a:cubicBezTo>
                    <a:close/>
                    <a:moveTo>
                      <a:pt x="142573" y="53960"/>
                    </a:moveTo>
                    <a:cubicBezTo>
                      <a:pt x="142513" y="53960"/>
                      <a:pt x="142453" y="53976"/>
                      <a:pt x="142400" y="54008"/>
                    </a:cubicBezTo>
                    <a:cubicBezTo>
                      <a:pt x="142340" y="54032"/>
                      <a:pt x="142292" y="54068"/>
                      <a:pt x="142245" y="54092"/>
                    </a:cubicBezTo>
                    <a:cubicBezTo>
                      <a:pt x="141078" y="54758"/>
                      <a:pt x="139887" y="55258"/>
                      <a:pt x="138685" y="55580"/>
                    </a:cubicBezTo>
                    <a:cubicBezTo>
                      <a:pt x="138506" y="55639"/>
                      <a:pt x="138399" y="55818"/>
                      <a:pt x="138447" y="56008"/>
                    </a:cubicBezTo>
                    <a:cubicBezTo>
                      <a:pt x="138494" y="56163"/>
                      <a:pt x="138625" y="56258"/>
                      <a:pt x="138780" y="56258"/>
                    </a:cubicBezTo>
                    <a:cubicBezTo>
                      <a:pt x="138804" y="56258"/>
                      <a:pt x="138840" y="56258"/>
                      <a:pt x="138863" y="56247"/>
                    </a:cubicBezTo>
                    <a:cubicBezTo>
                      <a:pt x="140114" y="55913"/>
                      <a:pt x="141364" y="55389"/>
                      <a:pt x="142578" y="54699"/>
                    </a:cubicBezTo>
                    <a:cubicBezTo>
                      <a:pt x="142638" y="54663"/>
                      <a:pt x="142685" y="54627"/>
                      <a:pt x="142745" y="54604"/>
                    </a:cubicBezTo>
                    <a:cubicBezTo>
                      <a:pt x="142912" y="54508"/>
                      <a:pt x="142959" y="54294"/>
                      <a:pt x="142864" y="54127"/>
                    </a:cubicBezTo>
                    <a:cubicBezTo>
                      <a:pt x="142801" y="54018"/>
                      <a:pt x="142687" y="53960"/>
                      <a:pt x="142573" y="53960"/>
                    </a:cubicBezTo>
                    <a:close/>
                    <a:moveTo>
                      <a:pt x="233428" y="52703"/>
                    </a:moveTo>
                    <a:cubicBezTo>
                      <a:pt x="233346" y="52703"/>
                      <a:pt x="233263" y="52733"/>
                      <a:pt x="233197" y="52794"/>
                    </a:cubicBezTo>
                    <a:cubicBezTo>
                      <a:pt x="233066" y="52925"/>
                      <a:pt x="233054" y="53139"/>
                      <a:pt x="233185" y="53282"/>
                    </a:cubicBezTo>
                    <a:cubicBezTo>
                      <a:pt x="234066" y="54234"/>
                      <a:pt x="234887" y="55330"/>
                      <a:pt x="235626" y="56520"/>
                    </a:cubicBezTo>
                    <a:cubicBezTo>
                      <a:pt x="235697" y="56628"/>
                      <a:pt x="235804" y="56675"/>
                      <a:pt x="235923" y="56675"/>
                    </a:cubicBezTo>
                    <a:cubicBezTo>
                      <a:pt x="235983" y="56675"/>
                      <a:pt x="236042" y="56663"/>
                      <a:pt x="236102" y="56628"/>
                    </a:cubicBezTo>
                    <a:cubicBezTo>
                      <a:pt x="236268" y="56532"/>
                      <a:pt x="236316" y="56318"/>
                      <a:pt x="236209" y="56151"/>
                    </a:cubicBezTo>
                    <a:cubicBezTo>
                      <a:pt x="235459" y="54925"/>
                      <a:pt x="234602" y="53806"/>
                      <a:pt x="233685" y="52818"/>
                    </a:cubicBezTo>
                    <a:cubicBezTo>
                      <a:pt x="233615" y="52741"/>
                      <a:pt x="233522" y="52703"/>
                      <a:pt x="233428" y="52703"/>
                    </a:cubicBezTo>
                    <a:close/>
                    <a:moveTo>
                      <a:pt x="130683" y="55078"/>
                    </a:moveTo>
                    <a:cubicBezTo>
                      <a:pt x="130546" y="55078"/>
                      <a:pt x="130416" y="55159"/>
                      <a:pt x="130362" y="55294"/>
                    </a:cubicBezTo>
                    <a:cubicBezTo>
                      <a:pt x="130291" y="55473"/>
                      <a:pt x="130374" y="55675"/>
                      <a:pt x="130553" y="55747"/>
                    </a:cubicBezTo>
                    <a:cubicBezTo>
                      <a:pt x="131886" y="56282"/>
                      <a:pt x="133279" y="56604"/>
                      <a:pt x="134672" y="56687"/>
                    </a:cubicBezTo>
                    <a:lnTo>
                      <a:pt x="134684" y="56687"/>
                    </a:lnTo>
                    <a:cubicBezTo>
                      <a:pt x="134875" y="56687"/>
                      <a:pt x="135018" y="56544"/>
                      <a:pt x="135030" y="56366"/>
                    </a:cubicBezTo>
                    <a:cubicBezTo>
                      <a:pt x="135041" y="56175"/>
                      <a:pt x="134899" y="56008"/>
                      <a:pt x="134708" y="55997"/>
                    </a:cubicBezTo>
                    <a:cubicBezTo>
                      <a:pt x="133387" y="55925"/>
                      <a:pt x="132077" y="55616"/>
                      <a:pt x="130815" y="55104"/>
                    </a:cubicBezTo>
                    <a:cubicBezTo>
                      <a:pt x="130772" y="55086"/>
                      <a:pt x="130727" y="55078"/>
                      <a:pt x="130683" y="55078"/>
                    </a:cubicBezTo>
                    <a:close/>
                    <a:moveTo>
                      <a:pt x="167879" y="52866"/>
                    </a:moveTo>
                    <a:cubicBezTo>
                      <a:pt x="167749" y="52866"/>
                      <a:pt x="167629" y="52936"/>
                      <a:pt x="167569" y="53056"/>
                    </a:cubicBezTo>
                    <a:cubicBezTo>
                      <a:pt x="166891" y="54401"/>
                      <a:pt x="166414" y="55687"/>
                      <a:pt x="166117" y="56985"/>
                    </a:cubicBezTo>
                    <a:cubicBezTo>
                      <a:pt x="166069" y="57175"/>
                      <a:pt x="166188" y="57366"/>
                      <a:pt x="166367" y="57401"/>
                    </a:cubicBezTo>
                    <a:cubicBezTo>
                      <a:pt x="166403" y="57413"/>
                      <a:pt x="166426" y="57413"/>
                      <a:pt x="166450" y="57413"/>
                    </a:cubicBezTo>
                    <a:cubicBezTo>
                      <a:pt x="166605" y="57413"/>
                      <a:pt x="166748" y="57306"/>
                      <a:pt x="166784" y="57140"/>
                    </a:cubicBezTo>
                    <a:cubicBezTo>
                      <a:pt x="167069" y="55889"/>
                      <a:pt x="167522" y="54651"/>
                      <a:pt x="168177" y="53365"/>
                    </a:cubicBezTo>
                    <a:cubicBezTo>
                      <a:pt x="168272" y="53199"/>
                      <a:pt x="168200" y="52984"/>
                      <a:pt x="168034" y="52901"/>
                    </a:cubicBezTo>
                    <a:cubicBezTo>
                      <a:pt x="167983" y="52877"/>
                      <a:pt x="167930" y="52866"/>
                      <a:pt x="167879" y="52866"/>
                    </a:cubicBezTo>
                    <a:close/>
                    <a:moveTo>
                      <a:pt x="275549" y="54806"/>
                    </a:moveTo>
                    <a:cubicBezTo>
                      <a:pt x="275398" y="54806"/>
                      <a:pt x="275253" y="54896"/>
                      <a:pt x="275214" y="55044"/>
                    </a:cubicBezTo>
                    <a:cubicBezTo>
                      <a:pt x="274976" y="55782"/>
                      <a:pt x="274738" y="56568"/>
                      <a:pt x="274488" y="57390"/>
                    </a:cubicBezTo>
                    <a:cubicBezTo>
                      <a:pt x="274333" y="57913"/>
                      <a:pt x="274178" y="58449"/>
                      <a:pt x="274011" y="58997"/>
                    </a:cubicBezTo>
                    <a:cubicBezTo>
                      <a:pt x="273952" y="59187"/>
                      <a:pt x="274059" y="59378"/>
                      <a:pt x="274237" y="59437"/>
                    </a:cubicBezTo>
                    <a:cubicBezTo>
                      <a:pt x="274273" y="59437"/>
                      <a:pt x="274297" y="59449"/>
                      <a:pt x="274333" y="59449"/>
                    </a:cubicBezTo>
                    <a:cubicBezTo>
                      <a:pt x="274488" y="59449"/>
                      <a:pt x="274618" y="59354"/>
                      <a:pt x="274666" y="59199"/>
                    </a:cubicBezTo>
                    <a:cubicBezTo>
                      <a:pt x="274833" y="58652"/>
                      <a:pt x="274999" y="58116"/>
                      <a:pt x="275154" y="57592"/>
                    </a:cubicBezTo>
                    <a:cubicBezTo>
                      <a:pt x="275404" y="56770"/>
                      <a:pt x="275631" y="55985"/>
                      <a:pt x="275869" y="55258"/>
                    </a:cubicBezTo>
                    <a:cubicBezTo>
                      <a:pt x="275928" y="55068"/>
                      <a:pt x="275821" y="54877"/>
                      <a:pt x="275642" y="54818"/>
                    </a:cubicBezTo>
                    <a:cubicBezTo>
                      <a:pt x="275612" y="54810"/>
                      <a:pt x="275580" y="54806"/>
                      <a:pt x="275549" y="54806"/>
                    </a:cubicBezTo>
                    <a:close/>
                    <a:moveTo>
                      <a:pt x="53280" y="55501"/>
                    </a:moveTo>
                    <a:cubicBezTo>
                      <a:pt x="53206" y="55501"/>
                      <a:pt x="53131" y="55523"/>
                      <a:pt x="53067" y="55568"/>
                    </a:cubicBezTo>
                    <a:cubicBezTo>
                      <a:pt x="52924" y="55687"/>
                      <a:pt x="52888" y="55901"/>
                      <a:pt x="53007" y="56056"/>
                    </a:cubicBezTo>
                    <a:cubicBezTo>
                      <a:pt x="53829" y="57104"/>
                      <a:pt x="54543" y="58271"/>
                      <a:pt x="55115" y="59509"/>
                    </a:cubicBezTo>
                    <a:cubicBezTo>
                      <a:pt x="55174" y="59628"/>
                      <a:pt x="55305" y="59711"/>
                      <a:pt x="55436" y="59711"/>
                    </a:cubicBezTo>
                    <a:cubicBezTo>
                      <a:pt x="55484" y="59711"/>
                      <a:pt x="55532" y="59699"/>
                      <a:pt x="55579" y="59676"/>
                    </a:cubicBezTo>
                    <a:cubicBezTo>
                      <a:pt x="55746" y="59592"/>
                      <a:pt x="55817" y="59390"/>
                      <a:pt x="55746" y="59223"/>
                    </a:cubicBezTo>
                    <a:cubicBezTo>
                      <a:pt x="55139" y="57925"/>
                      <a:pt x="54412" y="56723"/>
                      <a:pt x="53555" y="55627"/>
                    </a:cubicBezTo>
                    <a:cubicBezTo>
                      <a:pt x="53486" y="55544"/>
                      <a:pt x="53384" y="55501"/>
                      <a:pt x="53280" y="55501"/>
                    </a:cubicBezTo>
                    <a:close/>
                    <a:moveTo>
                      <a:pt x="210181" y="56947"/>
                    </a:moveTo>
                    <a:cubicBezTo>
                      <a:pt x="210044" y="56947"/>
                      <a:pt x="209915" y="57028"/>
                      <a:pt x="209860" y="57163"/>
                    </a:cubicBezTo>
                    <a:cubicBezTo>
                      <a:pt x="209694" y="57604"/>
                      <a:pt x="209527" y="58068"/>
                      <a:pt x="209384" y="58533"/>
                    </a:cubicBezTo>
                    <a:cubicBezTo>
                      <a:pt x="209110" y="59390"/>
                      <a:pt x="208813" y="60247"/>
                      <a:pt x="208479" y="61057"/>
                    </a:cubicBezTo>
                    <a:cubicBezTo>
                      <a:pt x="208408" y="61223"/>
                      <a:pt x="208503" y="61426"/>
                      <a:pt x="208670" y="61497"/>
                    </a:cubicBezTo>
                    <a:cubicBezTo>
                      <a:pt x="208717" y="61521"/>
                      <a:pt x="208765" y="61521"/>
                      <a:pt x="208801" y="61521"/>
                    </a:cubicBezTo>
                    <a:cubicBezTo>
                      <a:pt x="208944" y="61521"/>
                      <a:pt x="209075" y="61450"/>
                      <a:pt x="209122" y="61307"/>
                    </a:cubicBezTo>
                    <a:cubicBezTo>
                      <a:pt x="209456" y="60485"/>
                      <a:pt x="209765" y="59616"/>
                      <a:pt x="210039" y="58735"/>
                    </a:cubicBezTo>
                    <a:cubicBezTo>
                      <a:pt x="210182" y="58283"/>
                      <a:pt x="210337" y="57842"/>
                      <a:pt x="210503" y="57413"/>
                    </a:cubicBezTo>
                    <a:cubicBezTo>
                      <a:pt x="210575" y="57235"/>
                      <a:pt x="210491" y="57044"/>
                      <a:pt x="210313" y="56973"/>
                    </a:cubicBezTo>
                    <a:cubicBezTo>
                      <a:pt x="210270" y="56956"/>
                      <a:pt x="210225" y="56947"/>
                      <a:pt x="210181" y="56947"/>
                    </a:cubicBezTo>
                    <a:close/>
                    <a:moveTo>
                      <a:pt x="28861" y="57225"/>
                    </a:moveTo>
                    <a:cubicBezTo>
                      <a:pt x="28746" y="57225"/>
                      <a:pt x="28637" y="57283"/>
                      <a:pt x="28576" y="57390"/>
                    </a:cubicBezTo>
                    <a:cubicBezTo>
                      <a:pt x="27897" y="58497"/>
                      <a:pt x="27290" y="59723"/>
                      <a:pt x="26718" y="61140"/>
                    </a:cubicBezTo>
                    <a:cubicBezTo>
                      <a:pt x="26647" y="61319"/>
                      <a:pt x="26730" y="61521"/>
                      <a:pt x="26909" y="61581"/>
                    </a:cubicBezTo>
                    <a:cubicBezTo>
                      <a:pt x="26945" y="61604"/>
                      <a:pt x="26992" y="61616"/>
                      <a:pt x="27040" y="61616"/>
                    </a:cubicBezTo>
                    <a:cubicBezTo>
                      <a:pt x="27171" y="61616"/>
                      <a:pt x="27302" y="61533"/>
                      <a:pt x="27349" y="61390"/>
                    </a:cubicBezTo>
                    <a:cubicBezTo>
                      <a:pt x="27909" y="60009"/>
                      <a:pt x="28504" y="58818"/>
                      <a:pt x="29159" y="57747"/>
                    </a:cubicBezTo>
                    <a:cubicBezTo>
                      <a:pt x="29266" y="57592"/>
                      <a:pt x="29207" y="57378"/>
                      <a:pt x="29052" y="57282"/>
                    </a:cubicBezTo>
                    <a:cubicBezTo>
                      <a:pt x="28992" y="57244"/>
                      <a:pt x="28925" y="57225"/>
                      <a:pt x="28861" y="57225"/>
                    </a:cubicBezTo>
                    <a:close/>
                    <a:moveTo>
                      <a:pt x="87150" y="58856"/>
                    </a:moveTo>
                    <a:cubicBezTo>
                      <a:pt x="87086" y="58856"/>
                      <a:pt x="87021" y="58874"/>
                      <a:pt x="86964" y="58914"/>
                    </a:cubicBezTo>
                    <a:cubicBezTo>
                      <a:pt x="86797" y="59009"/>
                      <a:pt x="86762" y="59223"/>
                      <a:pt x="86857" y="59390"/>
                    </a:cubicBezTo>
                    <a:cubicBezTo>
                      <a:pt x="87690" y="60664"/>
                      <a:pt x="88309" y="61831"/>
                      <a:pt x="88726" y="62974"/>
                    </a:cubicBezTo>
                    <a:cubicBezTo>
                      <a:pt x="88786" y="63105"/>
                      <a:pt x="88917" y="63200"/>
                      <a:pt x="89048" y="63200"/>
                    </a:cubicBezTo>
                    <a:cubicBezTo>
                      <a:pt x="89095" y="63200"/>
                      <a:pt x="89131" y="63188"/>
                      <a:pt x="89179" y="63176"/>
                    </a:cubicBezTo>
                    <a:cubicBezTo>
                      <a:pt x="89345" y="63105"/>
                      <a:pt x="89441" y="62914"/>
                      <a:pt x="89369" y="62735"/>
                    </a:cubicBezTo>
                    <a:cubicBezTo>
                      <a:pt x="88929" y="61545"/>
                      <a:pt x="88298" y="60330"/>
                      <a:pt x="87440" y="59009"/>
                    </a:cubicBezTo>
                    <a:cubicBezTo>
                      <a:pt x="87372" y="58911"/>
                      <a:pt x="87262" y="58856"/>
                      <a:pt x="87150" y="58856"/>
                    </a:cubicBezTo>
                    <a:close/>
                    <a:moveTo>
                      <a:pt x="237804" y="59667"/>
                    </a:moveTo>
                    <a:cubicBezTo>
                      <a:pt x="237757" y="59667"/>
                      <a:pt x="237709" y="59677"/>
                      <a:pt x="237661" y="59699"/>
                    </a:cubicBezTo>
                    <a:cubicBezTo>
                      <a:pt x="237483" y="59771"/>
                      <a:pt x="237400" y="59973"/>
                      <a:pt x="237471" y="60140"/>
                    </a:cubicBezTo>
                    <a:cubicBezTo>
                      <a:pt x="237971" y="61354"/>
                      <a:pt x="238412" y="62664"/>
                      <a:pt x="238781" y="64009"/>
                    </a:cubicBezTo>
                    <a:cubicBezTo>
                      <a:pt x="238816" y="64164"/>
                      <a:pt x="238959" y="64271"/>
                      <a:pt x="239114" y="64271"/>
                    </a:cubicBezTo>
                    <a:cubicBezTo>
                      <a:pt x="239138" y="64271"/>
                      <a:pt x="239174" y="64259"/>
                      <a:pt x="239197" y="64259"/>
                    </a:cubicBezTo>
                    <a:cubicBezTo>
                      <a:pt x="239376" y="64212"/>
                      <a:pt x="239495" y="64021"/>
                      <a:pt x="239447" y="63831"/>
                    </a:cubicBezTo>
                    <a:cubicBezTo>
                      <a:pt x="239078" y="62450"/>
                      <a:pt x="238626" y="61128"/>
                      <a:pt x="238114" y="59878"/>
                    </a:cubicBezTo>
                    <a:cubicBezTo>
                      <a:pt x="238053" y="59747"/>
                      <a:pt x="237934" y="59667"/>
                      <a:pt x="237804" y="59667"/>
                    </a:cubicBezTo>
                    <a:close/>
                    <a:moveTo>
                      <a:pt x="166127" y="60818"/>
                    </a:moveTo>
                    <a:cubicBezTo>
                      <a:pt x="166120" y="60818"/>
                      <a:pt x="166112" y="60818"/>
                      <a:pt x="166105" y="60819"/>
                    </a:cubicBezTo>
                    <a:cubicBezTo>
                      <a:pt x="165914" y="60830"/>
                      <a:pt x="165772" y="60997"/>
                      <a:pt x="165783" y="61188"/>
                    </a:cubicBezTo>
                    <a:cubicBezTo>
                      <a:pt x="165867" y="62521"/>
                      <a:pt x="166153" y="63914"/>
                      <a:pt x="166617" y="65307"/>
                    </a:cubicBezTo>
                    <a:cubicBezTo>
                      <a:pt x="166665" y="65450"/>
                      <a:pt x="166795" y="65545"/>
                      <a:pt x="166938" y="65545"/>
                    </a:cubicBezTo>
                    <a:cubicBezTo>
                      <a:pt x="166974" y="65545"/>
                      <a:pt x="167010" y="65545"/>
                      <a:pt x="167046" y="65533"/>
                    </a:cubicBezTo>
                    <a:cubicBezTo>
                      <a:pt x="167224" y="65474"/>
                      <a:pt x="167331" y="65271"/>
                      <a:pt x="167272" y="65093"/>
                    </a:cubicBezTo>
                    <a:cubicBezTo>
                      <a:pt x="166819" y="63747"/>
                      <a:pt x="166557" y="62414"/>
                      <a:pt x="166462" y="61140"/>
                    </a:cubicBezTo>
                    <a:cubicBezTo>
                      <a:pt x="166451" y="60957"/>
                      <a:pt x="166307" y="60818"/>
                      <a:pt x="166127" y="60818"/>
                    </a:cubicBezTo>
                    <a:close/>
                    <a:moveTo>
                      <a:pt x="273057" y="62682"/>
                    </a:moveTo>
                    <a:cubicBezTo>
                      <a:pt x="272915" y="62682"/>
                      <a:pt x="272782" y="62771"/>
                      <a:pt x="272725" y="62914"/>
                    </a:cubicBezTo>
                    <a:cubicBezTo>
                      <a:pt x="272344" y="64033"/>
                      <a:pt x="271987" y="65236"/>
                      <a:pt x="271618" y="66510"/>
                    </a:cubicBezTo>
                    <a:lnTo>
                      <a:pt x="271511" y="66879"/>
                    </a:lnTo>
                    <a:cubicBezTo>
                      <a:pt x="271463" y="67069"/>
                      <a:pt x="271559" y="67260"/>
                      <a:pt x="271749" y="67307"/>
                    </a:cubicBezTo>
                    <a:cubicBezTo>
                      <a:pt x="271785" y="67319"/>
                      <a:pt x="271809" y="67319"/>
                      <a:pt x="271844" y="67319"/>
                    </a:cubicBezTo>
                    <a:cubicBezTo>
                      <a:pt x="271987" y="67319"/>
                      <a:pt x="272130" y="67224"/>
                      <a:pt x="272178" y="67081"/>
                    </a:cubicBezTo>
                    <a:lnTo>
                      <a:pt x="272285" y="66712"/>
                    </a:lnTo>
                    <a:cubicBezTo>
                      <a:pt x="272654" y="65438"/>
                      <a:pt x="272999" y="64248"/>
                      <a:pt x="273380" y="63140"/>
                    </a:cubicBezTo>
                    <a:cubicBezTo>
                      <a:pt x="273440" y="62962"/>
                      <a:pt x="273345" y="62771"/>
                      <a:pt x="273166" y="62700"/>
                    </a:cubicBezTo>
                    <a:cubicBezTo>
                      <a:pt x="273130" y="62688"/>
                      <a:pt x="273093" y="62682"/>
                      <a:pt x="273057" y="62682"/>
                    </a:cubicBezTo>
                    <a:close/>
                    <a:moveTo>
                      <a:pt x="56755" y="62927"/>
                    </a:moveTo>
                    <a:cubicBezTo>
                      <a:pt x="56728" y="62927"/>
                      <a:pt x="56701" y="62931"/>
                      <a:pt x="56675" y="62938"/>
                    </a:cubicBezTo>
                    <a:cubicBezTo>
                      <a:pt x="56484" y="62974"/>
                      <a:pt x="56365" y="63164"/>
                      <a:pt x="56413" y="63343"/>
                    </a:cubicBezTo>
                    <a:cubicBezTo>
                      <a:pt x="56496" y="63771"/>
                      <a:pt x="56579" y="64200"/>
                      <a:pt x="56639" y="64617"/>
                    </a:cubicBezTo>
                    <a:cubicBezTo>
                      <a:pt x="56770" y="65581"/>
                      <a:pt x="56936" y="66522"/>
                      <a:pt x="57127" y="67415"/>
                    </a:cubicBezTo>
                    <a:cubicBezTo>
                      <a:pt x="57163" y="67569"/>
                      <a:pt x="57306" y="67677"/>
                      <a:pt x="57472" y="67677"/>
                    </a:cubicBezTo>
                    <a:lnTo>
                      <a:pt x="57544" y="67677"/>
                    </a:lnTo>
                    <a:cubicBezTo>
                      <a:pt x="57722" y="67629"/>
                      <a:pt x="57841" y="67450"/>
                      <a:pt x="57806" y="67260"/>
                    </a:cubicBezTo>
                    <a:cubicBezTo>
                      <a:pt x="57615" y="66391"/>
                      <a:pt x="57448" y="65462"/>
                      <a:pt x="57317" y="64521"/>
                    </a:cubicBezTo>
                    <a:cubicBezTo>
                      <a:pt x="57258" y="64081"/>
                      <a:pt x="57175" y="63640"/>
                      <a:pt x="57079" y="63200"/>
                    </a:cubicBezTo>
                    <a:cubicBezTo>
                      <a:pt x="57049" y="63038"/>
                      <a:pt x="56907" y="62927"/>
                      <a:pt x="56755" y="62927"/>
                    </a:cubicBezTo>
                    <a:close/>
                    <a:moveTo>
                      <a:pt x="207010" y="64547"/>
                    </a:moveTo>
                    <a:cubicBezTo>
                      <a:pt x="206888" y="64547"/>
                      <a:pt x="206770" y="64611"/>
                      <a:pt x="206705" y="64724"/>
                    </a:cubicBezTo>
                    <a:cubicBezTo>
                      <a:pt x="206027" y="65926"/>
                      <a:pt x="205253" y="67057"/>
                      <a:pt x="204419" y="68093"/>
                    </a:cubicBezTo>
                    <a:cubicBezTo>
                      <a:pt x="204300" y="68248"/>
                      <a:pt x="204324" y="68462"/>
                      <a:pt x="204479" y="68581"/>
                    </a:cubicBezTo>
                    <a:cubicBezTo>
                      <a:pt x="204538" y="68629"/>
                      <a:pt x="204622" y="68653"/>
                      <a:pt x="204693" y="68653"/>
                    </a:cubicBezTo>
                    <a:cubicBezTo>
                      <a:pt x="204788" y="68653"/>
                      <a:pt x="204895" y="68605"/>
                      <a:pt x="204955" y="68522"/>
                    </a:cubicBezTo>
                    <a:cubicBezTo>
                      <a:pt x="205812" y="67462"/>
                      <a:pt x="206610" y="66295"/>
                      <a:pt x="207312" y="65069"/>
                    </a:cubicBezTo>
                    <a:cubicBezTo>
                      <a:pt x="207408" y="64902"/>
                      <a:pt x="207348" y="64688"/>
                      <a:pt x="207181" y="64593"/>
                    </a:cubicBezTo>
                    <a:cubicBezTo>
                      <a:pt x="207127" y="64562"/>
                      <a:pt x="207069" y="64547"/>
                      <a:pt x="207010" y="64547"/>
                    </a:cubicBezTo>
                    <a:close/>
                    <a:moveTo>
                      <a:pt x="25697" y="64831"/>
                    </a:moveTo>
                    <a:cubicBezTo>
                      <a:pt x="25549" y="64831"/>
                      <a:pt x="25410" y="64921"/>
                      <a:pt x="25361" y="65069"/>
                    </a:cubicBezTo>
                    <a:cubicBezTo>
                      <a:pt x="25171" y="65724"/>
                      <a:pt x="24980" y="66355"/>
                      <a:pt x="24802" y="66986"/>
                    </a:cubicBezTo>
                    <a:cubicBezTo>
                      <a:pt x="24599" y="67700"/>
                      <a:pt x="24397" y="68379"/>
                      <a:pt x="24194" y="69034"/>
                    </a:cubicBezTo>
                    <a:cubicBezTo>
                      <a:pt x="24135" y="69224"/>
                      <a:pt x="24242" y="69415"/>
                      <a:pt x="24421" y="69462"/>
                    </a:cubicBezTo>
                    <a:cubicBezTo>
                      <a:pt x="24456" y="69474"/>
                      <a:pt x="24492" y="69486"/>
                      <a:pt x="24528" y="69486"/>
                    </a:cubicBezTo>
                    <a:cubicBezTo>
                      <a:pt x="24671" y="69486"/>
                      <a:pt x="24802" y="69391"/>
                      <a:pt x="24849" y="69236"/>
                    </a:cubicBezTo>
                    <a:cubicBezTo>
                      <a:pt x="25052" y="68570"/>
                      <a:pt x="25254" y="67891"/>
                      <a:pt x="25468" y="67176"/>
                    </a:cubicBezTo>
                    <a:cubicBezTo>
                      <a:pt x="25647" y="66557"/>
                      <a:pt x="25825" y="65914"/>
                      <a:pt x="26028" y="65271"/>
                    </a:cubicBezTo>
                    <a:cubicBezTo>
                      <a:pt x="26075" y="65093"/>
                      <a:pt x="25980" y="64902"/>
                      <a:pt x="25790" y="64843"/>
                    </a:cubicBezTo>
                    <a:cubicBezTo>
                      <a:pt x="25759" y="64835"/>
                      <a:pt x="25728" y="64831"/>
                      <a:pt x="25697" y="64831"/>
                    </a:cubicBezTo>
                    <a:close/>
                    <a:moveTo>
                      <a:pt x="89853" y="66533"/>
                    </a:moveTo>
                    <a:cubicBezTo>
                      <a:pt x="89846" y="66533"/>
                      <a:pt x="89840" y="66533"/>
                      <a:pt x="89833" y="66534"/>
                    </a:cubicBezTo>
                    <a:cubicBezTo>
                      <a:pt x="89643" y="66534"/>
                      <a:pt x="89488" y="66688"/>
                      <a:pt x="89488" y="66879"/>
                    </a:cubicBezTo>
                    <a:cubicBezTo>
                      <a:pt x="89488" y="66938"/>
                      <a:pt x="89488" y="66998"/>
                      <a:pt x="89488" y="67057"/>
                    </a:cubicBezTo>
                    <a:cubicBezTo>
                      <a:pt x="89488" y="68296"/>
                      <a:pt x="89298" y="69534"/>
                      <a:pt x="88881" y="70844"/>
                    </a:cubicBezTo>
                    <a:cubicBezTo>
                      <a:pt x="88833" y="71022"/>
                      <a:pt x="88929" y="71213"/>
                      <a:pt x="89119" y="71272"/>
                    </a:cubicBezTo>
                    <a:cubicBezTo>
                      <a:pt x="89143" y="71284"/>
                      <a:pt x="89179" y="71284"/>
                      <a:pt x="89214" y="71284"/>
                    </a:cubicBezTo>
                    <a:cubicBezTo>
                      <a:pt x="89357" y="71284"/>
                      <a:pt x="89500" y="71189"/>
                      <a:pt x="89548" y="71046"/>
                    </a:cubicBezTo>
                    <a:cubicBezTo>
                      <a:pt x="89964" y="69689"/>
                      <a:pt x="90179" y="68343"/>
                      <a:pt x="90179" y="67057"/>
                    </a:cubicBezTo>
                    <a:cubicBezTo>
                      <a:pt x="90179" y="66998"/>
                      <a:pt x="90179" y="66938"/>
                      <a:pt x="90179" y="66867"/>
                    </a:cubicBezTo>
                    <a:cubicBezTo>
                      <a:pt x="90179" y="66683"/>
                      <a:pt x="90024" y="66533"/>
                      <a:pt x="89853" y="66533"/>
                    </a:cubicBezTo>
                    <a:close/>
                    <a:moveTo>
                      <a:pt x="168754" y="68553"/>
                    </a:moveTo>
                    <a:cubicBezTo>
                      <a:pt x="168687" y="68553"/>
                      <a:pt x="168619" y="68570"/>
                      <a:pt x="168558" y="68605"/>
                    </a:cubicBezTo>
                    <a:cubicBezTo>
                      <a:pt x="168403" y="68712"/>
                      <a:pt x="168367" y="68927"/>
                      <a:pt x="168474" y="69093"/>
                    </a:cubicBezTo>
                    <a:cubicBezTo>
                      <a:pt x="169236" y="70224"/>
                      <a:pt x="170177" y="71284"/>
                      <a:pt x="171260" y="72237"/>
                    </a:cubicBezTo>
                    <a:cubicBezTo>
                      <a:pt x="171320" y="72296"/>
                      <a:pt x="171403" y="72320"/>
                      <a:pt x="171487" y="72320"/>
                    </a:cubicBezTo>
                    <a:cubicBezTo>
                      <a:pt x="171582" y="72320"/>
                      <a:pt x="171677" y="72284"/>
                      <a:pt x="171748" y="72201"/>
                    </a:cubicBezTo>
                    <a:cubicBezTo>
                      <a:pt x="171868" y="72070"/>
                      <a:pt x="171856" y="71844"/>
                      <a:pt x="171713" y="71725"/>
                    </a:cubicBezTo>
                    <a:cubicBezTo>
                      <a:pt x="170677" y="70808"/>
                      <a:pt x="169784" y="69796"/>
                      <a:pt x="169046" y="68700"/>
                    </a:cubicBezTo>
                    <a:cubicBezTo>
                      <a:pt x="168978" y="68603"/>
                      <a:pt x="168868" y="68553"/>
                      <a:pt x="168754" y="68553"/>
                    </a:cubicBezTo>
                    <a:close/>
                    <a:moveTo>
                      <a:pt x="239959" y="67623"/>
                    </a:moveTo>
                    <a:cubicBezTo>
                      <a:pt x="239940" y="67623"/>
                      <a:pt x="239920" y="67625"/>
                      <a:pt x="239900" y="67629"/>
                    </a:cubicBezTo>
                    <a:cubicBezTo>
                      <a:pt x="239709" y="67653"/>
                      <a:pt x="239578" y="67831"/>
                      <a:pt x="239602" y="68022"/>
                    </a:cubicBezTo>
                    <a:cubicBezTo>
                      <a:pt x="239662" y="68391"/>
                      <a:pt x="239709" y="68772"/>
                      <a:pt x="239757" y="69153"/>
                    </a:cubicBezTo>
                    <a:cubicBezTo>
                      <a:pt x="239888" y="70153"/>
                      <a:pt x="240090" y="71141"/>
                      <a:pt x="240388" y="72118"/>
                    </a:cubicBezTo>
                    <a:cubicBezTo>
                      <a:pt x="240436" y="72272"/>
                      <a:pt x="240567" y="72368"/>
                      <a:pt x="240721" y="72368"/>
                    </a:cubicBezTo>
                    <a:cubicBezTo>
                      <a:pt x="240745" y="72368"/>
                      <a:pt x="240781" y="72356"/>
                      <a:pt x="240817" y="72344"/>
                    </a:cubicBezTo>
                    <a:cubicBezTo>
                      <a:pt x="240995" y="72296"/>
                      <a:pt x="241102" y="72106"/>
                      <a:pt x="241043" y="71915"/>
                    </a:cubicBezTo>
                    <a:cubicBezTo>
                      <a:pt x="240769" y="70986"/>
                      <a:pt x="240567" y="70022"/>
                      <a:pt x="240448" y="69070"/>
                    </a:cubicBezTo>
                    <a:cubicBezTo>
                      <a:pt x="240400" y="68677"/>
                      <a:pt x="240340" y="68296"/>
                      <a:pt x="240281" y="67915"/>
                    </a:cubicBezTo>
                    <a:cubicBezTo>
                      <a:pt x="240260" y="67745"/>
                      <a:pt x="240116" y="67623"/>
                      <a:pt x="239959" y="67623"/>
                    </a:cubicBezTo>
                    <a:close/>
                    <a:moveTo>
                      <a:pt x="201853" y="70955"/>
                    </a:moveTo>
                    <a:cubicBezTo>
                      <a:pt x="201770" y="70955"/>
                      <a:pt x="201688" y="70985"/>
                      <a:pt x="201621" y="71046"/>
                    </a:cubicBezTo>
                    <a:cubicBezTo>
                      <a:pt x="200609" y="71951"/>
                      <a:pt x="199514" y="72761"/>
                      <a:pt x="198359" y="73463"/>
                    </a:cubicBezTo>
                    <a:cubicBezTo>
                      <a:pt x="198192" y="73558"/>
                      <a:pt x="198145" y="73773"/>
                      <a:pt x="198240" y="73939"/>
                    </a:cubicBezTo>
                    <a:cubicBezTo>
                      <a:pt x="198311" y="74046"/>
                      <a:pt x="198418" y="74094"/>
                      <a:pt x="198538" y="74094"/>
                    </a:cubicBezTo>
                    <a:cubicBezTo>
                      <a:pt x="198597" y="74094"/>
                      <a:pt x="198657" y="74082"/>
                      <a:pt x="198716" y="74046"/>
                    </a:cubicBezTo>
                    <a:cubicBezTo>
                      <a:pt x="199907" y="73320"/>
                      <a:pt x="201038" y="72487"/>
                      <a:pt x="202086" y="71558"/>
                    </a:cubicBezTo>
                    <a:cubicBezTo>
                      <a:pt x="202228" y="71427"/>
                      <a:pt x="202240" y="71213"/>
                      <a:pt x="202109" y="71070"/>
                    </a:cubicBezTo>
                    <a:cubicBezTo>
                      <a:pt x="202040" y="70994"/>
                      <a:pt x="201946" y="70955"/>
                      <a:pt x="201853" y="70955"/>
                    </a:cubicBezTo>
                    <a:close/>
                    <a:moveTo>
                      <a:pt x="270602" y="70582"/>
                    </a:moveTo>
                    <a:cubicBezTo>
                      <a:pt x="270462" y="70582"/>
                      <a:pt x="270331" y="70670"/>
                      <a:pt x="270285" y="70808"/>
                    </a:cubicBezTo>
                    <a:cubicBezTo>
                      <a:pt x="269785" y="72249"/>
                      <a:pt x="269261" y="73475"/>
                      <a:pt x="268689" y="74570"/>
                    </a:cubicBezTo>
                    <a:cubicBezTo>
                      <a:pt x="268606" y="74737"/>
                      <a:pt x="268677" y="74951"/>
                      <a:pt x="268844" y="75035"/>
                    </a:cubicBezTo>
                    <a:cubicBezTo>
                      <a:pt x="268892" y="75058"/>
                      <a:pt x="268951" y="75070"/>
                      <a:pt x="268999" y="75070"/>
                    </a:cubicBezTo>
                    <a:cubicBezTo>
                      <a:pt x="269130" y="75070"/>
                      <a:pt x="269249" y="74999"/>
                      <a:pt x="269308" y="74880"/>
                    </a:cubicBezTo>
                    <a:cubicBezTo>
                      <a:pt x="269892" y="73761"/>
                      <a:pt x="270416" y="72499"/>
                      <a:pt x="270939" y="71034"/>
                    </a:cubicBezTo>
                    <a:cubicBezTo>
                      <a:pt x="270999" y="70856"/>
                      <a:pt x="270904" y="70665"/>
                      <a:pt x="270725" y="70605"/>
                    </a:cubicBezTo>
                    <a:cubicBezTo>
                      <a:pt x="270685" y="70589"/>
                      <a:pt x="270643" y="70582"/>
                      <a:pt x="270602" y="70582"/>
                    </a:cubicBezTo>
                    <a:close/>
                    <a:moveTo>
                      <a:pt x="58596" y="70963"/>
                    </a:moveTo>
                    <a:cubicBezTo>
                      <a:pt x="58555" y="70963"/>
                      <a:pt x="58513" y="70970"/>
                      <a:pt x="58472" y="70986"/>
                    </a:cubicBezTo>
                    <a:cubicBezTo>
                      <a:pt x="58294" y="71046"/>
                      <a:pt x="58210" y="71248"/>
                      <a:pt x="58270" y="71427"/>
                    </a:cubicBezTo>
                    <a:cubicBezTo>
                      <a:pt x="58770" y="72796"/>
                      <a:pt x="59353" y="74070"/>
                      <a:pt x="60020" y="75225"/>
                    </a:cubicBezTo>
                    <a:cubicBezTo>
                      <a:pt x="60092" y="75332"/>
                      <a:pt x="60199" y="75392"/>
                      <a:pt x="60318" y="75392"/>
                    </a:cubicBezTo>
                    <a:cubicBezTo>
                      <a:pt x="60377" y="75392"/>
                      <a:pt x="60437" y="75380"/>
                      <a:pt x="60496" y="75344"/>
                    </a:cubicBezTo>
                    <a:cubicBezTo>
                      <a:pt x="60651" y="75249"/>
                      <a:pt x="60711" y="75047"/>
                      <a:pt x="60616" y="74880"/>
                    </a:cubicBezTo>
                    <a:cubicBezTo>
                      <a:pt x="59973" y="73761"/>
                      <a:pt x="59401" y="72522"/>
                      <a:pt x="58913" y="71189"/>
                    </a:cubicBezTo>
                    <a:cubicBezTo>
                      <a:pt x="58867" y="71051"/>
                      <a:pt x="58736" y="70963"/>
                      <a:pt x="58596" y="70963"/>
                    </a:cubicBezTo>
                    <a:close/>
                    <a:moveTo>
                      <a:pt x="174854" y="74001"/>
                    </a:moveTo>
                    <a:cubicBezTo>
                      <a:pt x="174736" y="74001"/>
                      <a:pt x="174623" y="74065"/>
                      <a:pt x="174558" y="74177"/>
                    </a:cubicBezTo>
                    <a:cubicBezTo>
                      <a:pt x="174463" y="74344"/>
                      <a:pt x="174523" y="74558"/>
                      <a:pt x="174689" y="74654"/>
                    </a:cubicBezTo>
                    <a:cubicBezTo>
                      <a:pt x="175892" y="75320"/>
                      <a:pt x="177190" y="75880"/>
                      <a:pt x="178535" y="76320"/>
                    </a:cubicBezTo>
                    <a:cubicBezTo>
                      <a:pt x="178571" y="76332"/>
                      <a:pt x="178606" y="76344"/>
                      <a:pt x="178642" y="76344"/>
                    </a:cubicBezTo>
                    <a:cubicBezTo>
                      <a:pt x="178785" y="76344"/>
                      <a:pt x="178916" y="76249"/>
                      <a:pt x="178964" y="76106"/>
                    </a:cubicBezTo>
                    <a:cubicBezTo>
                      <a:pt x="179023" y="75928"/>
                      <a:pt x="178928" y="75725"/>
                      <a:pt x="178749" y="75666"/>
                    </a:cubicBezTo>
                    <a:cubicBezTo>
                      <a:pt x="177440" y="75237"/>
                      <a:pt x="176190" y="74689"/>
                      <a:pt x="175023" y="74046"/>
                    </a:cubicBezTo>
                    <a:cubicBezTo>
                      <a:pt x="174969" y="74016"/>
                      <a:pt x="174911" y="74001"/>
                      <a:pt x="174854" y="74001"/>
                    </a:cubicBezTo>
                    <a:close/>
                    <a:moveTo>
                      <a:pt x="23122" y="72675"/>
                    </a:moveTo>
                    <a:cubicBezTo>
                      <a:pt x="22985" y="72675"/>
                      <a:pt x="22855" y="72756"/>
                      <a:pt x="22801" y="72891"/>
                    </a:cubicBezTo>
                    <a:cubicBezTo>
                      <a:pt x="22254" y="74189"/>
                      <a:pt x="21634" y="75416"/>
                      <a:pt x="20980" y="76547"/>
                    </a:cubicBezTo>
                    <a:cubicBezTo>
                      <a:pt x="20884" y="76701"/>
                      <a:pt x="20932" y="76916"/>
                      <a:pt x="21099" y="77011"/>
                    </a:cubicBezTo>
                    <a:cubicBezTo>
                      <a:pt x="21158" y="77047"/>
                      <a:pt x="21218" y="77059"/>
                      <a:pt x="21277" y="77059"/>
                    </a:cubicBezTo>
                    <a:cubicBezTo>
                      <a:pt x="21396" y="77059"/>
                      <a:pt x="21503" y="76999"/>
                      <a:pt x="21575" y="76892"/>
                    </a:cubicBezTo>
                    <a:cubicBezTo>
                      <a:pt x="22242" y="75737"/>
                      <a:pt x="22873" y="74487"/>
                      <a:pt x="23432" y="73153"/>
                    </a:cubicBezTo>
                    <a:cubicBezTo>
                      <a:pt x="23504" y="72987"/>
                      <a:pt x="23420" y="72784"/>
                      <a:pt x="23254" y="72701"/>
                    </a:cubicBezTo>
                    <a:cubicBezTo>
                      <a:pt x="23210" y="72684"/>
                      <a:pt x="23166" y="72675"/>
                      <a:pt x="23122" y="72675"/>
                    </a:cubicBezTo>
                    <a:close/>
                    <a:moveTo>
                      <a:pt x="194839" y="75237"/>
                    </a:moveTo>
                    <a:cubicBezTo>
                      <a:pt x="194798" y="75237"/>
                      <a:pt x="194756" y="75245"/>
                      <a:pt x="194716" y="75261"/>
                    </a:cubicBezTo>
                    <a:cubicBezTo>
                      <a:pt x="193454" y="75749"/>
                      <a:pt x="192144" y="76130"/>
                      <a:pt x="190810" y="76392"/>
                    </a:cubicBezTo>
                    <a:cubicBezTo>
                      <a:pt x="190620" y="76428"/>
                      <a:pt x="190501" y="76606"/>
                      <a:pt x="190537" y="76797"/>
                    </a:cubicBezTo>
                    <a:cubicBezTo>
                      <a:pt x="190572" y="76963"/>
                      <a:pt x="190715" y="77071"/>
                      <a:pt x="190870" y="77071"/>
                    </a:cubicBezTo>
                    <a:lnTo>
                      <a:pt x="190941" y="77071"/>
                    </a:lnTo>
                    <a:cubicBezTo>
                      <a:pt x="192322" y="76797"/>
                      <a:pt x="193668" y="76404"/>
                      <a:pt x="194966" y="75904"/>
                    </a:cubicBezTo>
                    <a:cubicBezTo>
                      <a:pt x="195144" y="75832"/>
                      <a:pt x="195228" y="75630"/>
                      <a:pt x="195156" y="75463"/>
                    </a:cubicBezTo>
                    <a:cubicBezTo>
                      <a:pt x="195110" y="75325"/>
                      <a:pt x="194979" y="75237"/>
                      <a:pt x="194839" y="75237"/>
                    </a:cubicBezTo>
                    <a:close/>
                    <a:moveTo>
                      <a:pt x="182660" y="76592"/>
                    </a:moveTo>
                    <a:cubicBezTo>
                      <a:pt x="182496" y="76592"/>
                      <a:pt x="182343" y="76716"/>
                      <a:pt x="182321" y="76892"/>
                    </a:cubicBezTo>
                    <a:cubicBezTo>
                      <a:pt x="182286" y="77082"/>
                      <a:pt x="182416" y="77249"/>
                      <a:pt x="182607" y="77285"/>
                    </a:cubicBezTo>
                    <a:cubicBezTo>
                      <a:pt x="183774" y="77452"/>
                      <a:pt x="184976" y="77535"/>
                      <a:pt x="186155" y="77535"/>
                    </a:cubicBezTo>
                    <a:cubicBezTo>
                      <a:pt x="186369" y="77535"/>
                      <a:pt x="186572" y="77535"/>
                      <a:pt x="186786" y="77523"/>
                    </a:cubicBezTo>
                    <a:cubicBezTo>
                      <a:pt x="186977" y="77523"/>
                      <a:pt x="187119" y="77368"/>
                      <a:pt x="187119" y="77178"/>
                    </a:cubicBezTo>
                    <a:cubicBezTo>
                      <a:pt x="187119" y="76994"/>
                      <a:pt x="186976" y="76844"/>
                      <a:pt x="186784" y="76844"/>
                    </a:cubicBezTo>
                    <a:cubicBezTo>
                      <a:pt x="186777" y="76844"/>
                      <a:pt x="186770" y="76844"/>
                      <a:pt x="186762" y="76844"/>
                    </a:cubicBezTo>
                    <a:cubicBezTo>
                      <a:pt x="186596" y="76847"/>
                      <a:pt x="186431" y="76849"/>
                      <a:pt x="186265" y="76849"/>
                    </a:cubicBezTo>
                    <a:cubicBezTo>
                      <a:pt x="185073" y="76849"/>
                      <a:pt x="183883" y="76772"/>
                      <a:pt x="182702" y="76594"/>
                    </a:cubicBezTo>
                    <a:cubicBezTo>
                      <a:pt x="182688" y="76592"/>
                      <a:pt x="182674" y="76592"/>
                      <a:pt x="182660" y="76592"/>
                    </a:cubicBezTo>
                    <a:close/>
                    <a:moveTo>
                      <a:pt x="87558" y="74370"/>
                    </a:moveTo>
                    <a:cubicBezTo>
                      <a:pt x="87440" y="74370"/>
                      <a:pt x="87326" y="74434"/>
                      <a:pt x="87262" y="74546"/>
                    </a:cubicBezTo>
                    <a:cubicBezTo>
                      <a:pt x="87202" y="74666"/>
                      <a:pt x="87131" y="74773"/>
                      <a:pt x="87071" y="74880"/>
                    </a:cubicBezTo>
                    <a:cubicBezTo>
                      <a:pt x="86488" y="75892"/>
                      <a:pt x="85726" y="76856"/>
                      <a:pt x="84821" y="77737"/>
                    </a:cubicBezTo>
                    <a:cubicBezTo>
                      <a:pt x="84678" y="77880"/>
                      <a:pt x="84678" y="78094"/>
                      <a:pt x="84809" y="78225"/>
                    </a:cubicBezTo>
                    <a:cubicBezTo>
                      <a:pt x="84880" y="78297"/>
                      <a:pt x="84976" y="78333"/>
                      <a:pt x="85059" y="78333"/>
                    </a:cubicBezTo>
                    <a:cubicBezTo>
                      <a:pt x="85142" y="78333"/>
                      <a:pt x="85238" y="78297"/>
                      <a:pt x="85297" y="78237"/>
                    </a:cubicBezTo>
                    <a:cubicBezTo>
                      <a:pt x="86250" y="77309"/>
                      <a:pt x="87047" y="76297"/>
                      <a:pt x="87667" y="75225"/>
                    </a:cubicBezTo>
                    <a:cubicBezTo>
                      <a:pt x="87738" y="75106"/>
                      <a:pt x="87797" y="74999"/>
                      <a:pt x="87857" y="74892"/>
                    </a:cubicBezTo>
                    <a:cubicBezTo>
                      <a:pt x="87952" y="74725"/>
                      <a:pt x="87893" y="74511"/>
                      <a:pt x="87726" y="74415"/>
                    </a:cubicBezTo>
                    <a:cubicBezTo>
                      <a:pt x="87672" y="74385"/>
                      <a:pt x="87614" y="74370"/>
                      <a:pt x="87558" y="74370"/>
                    </a:cubicBezTo>
                    <a:close/>
                    <a:moveTo>
                      <a:pt x="242348" y="75465"/>
                    </a:moveTo>
                    <a:cubicBezTo>
                      <a:pt x="242289" y="75465"/>
                      <a:pt x="242229" y="75480"/>
                      <a:pt x="242174" y="75511"/>
                    </a:cubicBezTo>
                    <a:cubicBezTo>
                      <a:pt x="242007" y="75606"/>
                      <a:pt x="241960" y="75809"/>
                      <a:pt x="242043" y="75975"/>
                    </a:cubicBezTo>
                    <a:cubicBezTo>
                      <a:pt x="242757" y="77213"/>
                      <a:pt x="243603" y="78345"/>
                      <a:pt x="244567" y="79345"/>
                    </a:cubicBezTo>
                    <a:cubicBezTo>
                      <a:pt x="244627" y="79416"/>
                      <a:pt x="244722" y="79452"/>
                      <a:pt x="244817" y="79452"/>
                    </a:cubicBezTo>
                    <a:cubicBezTo>
                      <a:pt x="244900" y="79452"/>
                      <a:pt x="244984" y="79416"/>
                      <a:pt x="245055" y="79357"/>
                    </a:cubicBezTo>
                    <a:cubicBezTo>
                      <a:pt x="245186" y="79226"/>
                      <a:pt x="245198" y="79011"/>
                      <a:pt x="245067" y="78868"/>
                    </a:cubicBezTo>
                    <a:cubicBezTo>
                      <a:pt x="244138" y="77916"/>
                      <a:pt x="243329" y="76821"/>
                      <a:pt x="242650" y="75630"/>
                    </a:cubicBezTo>
                    <a:cubicBezTo>
                      <a:pt x="242586" y="75526"/>
                      <a:pt x="242469" y="75465"/>
                      <a:pt x="242348" y="75465"/>
                    </a:cubicBezTo>
                    <a:close/>
                    <a:moveTo>
                      <a:pt x="62769" y="78014"/>
                    </a:moveTo>
                    <a:cubicBezTo>
                      <a:pt x="62685" y="78014"/>
                      <a:pt x="62601" y="78044"/>
                      <a:pt x="62532" y="78106"/>
                    </a:cubicBezTo>
                    <a:cubicBezTo>
                      <a:pt x="62401" y="78237"/>
                      <a:pt x="62390" y="78464"/>
                      <a:pt x="62521" y="78595"/>
                    </a:cubicBezTo>
                    <a:cubicBezTo>
                      <a:pt x="63521" y="79642"/>
                      <a:pt x="64628" y="80523"/>
                      <a:pt x="65819" y="81214"/>
                    </a:cubicBezTo>
                    <a:cubicBezTo>
                      <a:pt x="65878" y="81250"/>
                      <a:pt x="65938" y="81262"/>
                      <a:pt x="65997" y="81262"/>
                    </a:cubicBezTo>
                    <a:cubicBezTo>
                      <a:pt x="66116" y="81262"/>
                      <a:pt x="66223" y="81202"/>
                      <a:pt x="66295" y="81095"/>
                    </a:cubicBezTo>
                    <a:cubicBezTo>
                      <a:pt x="66390" y="80928"/>
                      <a:pt x="66331" y="80714"/>
                      <a:pt x="66164" y="80619"/>
                    </a:cubicBezTo>
                    <a:cubicBezTo>
                      <a:pt x="65033" y="79964"/>
                      <a:pt x="63973" y="79118"/>
                      <a:pt x="63021" y="78118"/>
                    </a:cubicBezTo>
                    <a:cubicBezTo>
                      <a:pt x="62952" y="78050"/>
                      <a:pt x="62861" y="78014"/>
                      <a:pt x="62769" y="78014"/>
                    </a:cubicBezTo>
                    <a:close/>
                    <a:moveTo>
                      <a:pt x="266726" y="77823"/>
                    </a:moveTo>
                    <a:cubicBezTo>
                      <a:pt x="266630" y="77823"/>
                      <a:pt x="266534" y="77862"/>
                      <a:pt x="266463" y="77940"/>
                    </a:cubicBezTo>
                    <a:cubicBezTo>
                      <a:pt x="265582" y="78987"/>
                      <a:pt x="264582" y="79892"/>
                      <a:pt x="263474" y="80631"/>
                    </a:cubicBezTo>
                    <a:cubicBezTo>
                      <a:pt x="263319" y="80726"/>
                      <a:pt x="263272" y="80940"/>
                      <a:pt x="263379" y="81107"/>
                    </a:cubicBezTo>
                    <a:cubicBezTo>
                      <a:pt x="263450" y="81202"/>
                      <a:pt x="263558" y="81262"/>
                      <a:pt x="263665" y="81262"/>
                    </a:cubicBezTo>
                    <a:cubicBezTo>
                      <a:pt x="263736" y="81262"/>
                      <a:pt x="263796" y="81238"/>
                      <a:pt x="263855" y="81202"/>
                    </a:cubicBezTo>
                    <a:cubicBezTo>
                      <a:pt x="265010" y="80428"/>
                      <a:pt x="266070" y="79476"/>
                      <a:pt x="266998" y="78392"/>
                    </a:cubicBezTo>
                    <a:cubicBezTo>
                      <a:pt x="267118" y="78249"/>
                      <a:pt x="267094" y="78023"/>
                      <a:pt x="266951" y="77904"/>
                    </a:cubicBezTo>
                    <a:cubicBezTo>
                      <a:pt x="266886" y="77850"/>
                      <a:pt x="266806" y="77823"/>
                      <a:pt x="266726" y="77823"/>
                    </a:cubicBezTo>
                    <a:close/>
                    <a:moveTo>
                      <a:pt x="81763" y="80121"/>
                    </a:moveTo>
                    <a:cubicBezTo>
                      <a:pt x="81706" y="80121"/>
                      <a:pt x="81648" y="80135"/>
                      <a:pt x="81594" y="80166"/>
                    </a:cubicBezTo>
                    <a:cubicBezTo>
                      <a:pt x="80428" y="80845"/>
                      <a:pt x="79177" y="81381"/>
                      <a:pt x="77880" y="81774"/>
                    </a:cubicBezTo>
                    <a:cubicBezTo>
                      <a:pt x="77701" y="81821"/>
                      <a:pt x="77594" y="82012"/>
                      <a:pt x="77653" y="82202"/>
                    </a:cubicBezTo>
                    <a:cubicBezTo>
                      <a:pt x="77701" y="82345"/>
                      <a:pt x="77832" y="82440"/>
                      <a:pt x="77975" y="82440"/>
                    </a:cubicBezTo>
                    <a:cubicBezTo>
                      <a:pt x="78011" y="82440"/>
                      <a:pt x="78046" y="82440"/>
                      <a:pt x="78082" y="82428"/>
                    </a:cubicBezTo>
                    <a:cubicBezTo>
                      <a:pt x="79427" y="82024"/>
                      <a:pt x="80725" y="81464"/>
                      <a:pt x="81940" y="80761"/>
                    </a:cubicBezTo>
                    <a:cubicBezTo>
                      <a:pt x="82106" y="80666"/>
                      <a:pt x="82154" y="80464"/>
                      <a:pt x="82059" y="80297"/>
                    </a:cubicBezTo>
                    <a:cubicBezTo>
                      <a:pt x="81994" y="80184"/>
                      <a:pt x="81881" y="80121"/>
                      <a:pt x="81763" y="80121"/>
                    </a:cubicBezTo>
                    <a:close/>
                    <a:moveTo>
                      <a:pt x="69810" y="82096"/>
                    </a:moveTo>
                    <a:cubicBezTo>
                      <a:pt x="69658" y="82096"/>
                      <a:pt x="69516" y="82205"/>
                      <a:pt x="69486" y="82357"/>
                    </a:cubicBezTo>
                    <a:cubicBezTo>
                      <a:pt x="69438" y="82547"/>
                      <a:pt x="69557" y="82726"/>
                      <a:pt x="69736" y="82774"/>
                    </a:cubicBezTo>
                    <a:cubicBezTo>
                      <a:pt x="70855" y="83036"/>
                      <a:pt x="72010" y="83167"/>
                      <a:pt x="73189" y="83167"/>
                    </a:cubicBezTo>
                    <a:cubicBezTo>
                      <a:pt x="73439" y="83167"/>
                      <a:pt x="73689" y="83155"/>
                      <a:pt x="73939" y="83143"/>
                    </a:cubicBezTo>
                    <a:cubicBezTo>
                      <a:pt x="74129" y="83143"/>
                      <a:pt x="74272" y="82976"/>
                      <a:pt x="74260" y="82786"/>
                    </a:cubicBezTo>
                    <a:cubicBezTo>
                      <a:pt x="74249" y="82602"/>
                      <a:pt x="74105" y="82463"/>
                      <a:pt x="73925" y="82463"/>
                    </a:cubicBezTo>
                    <a:cubicBezTo>
                      <a:pt x="73918" y="82463"/>
                      <a:pt x="73910" y="82464"/>
                      <a:pt x="73903" y="82464"/>
                    </a:cubicBezTo>
                    <a:cubicBezTo>
                      <a:pt x="73675" y="82474"/>
                      <a:pt x="73447" y="82479"/>
                      <a:pt x="73220" y="82479"/>
                    </a:cubicBezTo>
                    <a:cubicBezTo>
                      <a:pt x="72083" y="82479"/>
                      <a:pt x="70962" y="82355"/>
                      <a:pt x="69890" y="82107"/>
                    </a:cubicBezTo>
                    <a:cubicBezTo>
                      <a:pt x="69864" y="82100"/>
                      <a:pt x="69837" y="82096"/>
                      <a:pt x="69810" y="82096"/>
                    </a:cubicBezTo>
                    <a:close/>
                    <a:moveTo>
                      <a:pt x="18918" y="79757"/>
                    </a:moveTo>
                    <a:cubicBezTo>
                      <a:pt x="18816" y="79757"/>
                      <a:pt x="18714" y="79799"/>
                      <a:pt x="18646" y="79880"/>
                    </a:cubicBezTo>
                    <a:cubicBezTo>
                      <a:pt x="17753" y="80952"/>
                      <a:pt x="16789" y="81904"/>
                      <a:pt x="15765" y="82726"/>
                    </a:cubicBezTo>
                    <a:cubicBezTo>
                      <a:pt x="15610" y="82845"/>
                      <a:pt x="15586" y="83059"/>
                      <a:pt x="15705" y="83214"/>
                    </a:cubicBezTo>
                    <a:cubicBezTo>
                      <a:pt x="15777" y="83298"/>
                      <a:pt x="15872" y="83345"/>
                      <a:pt x="15979" y="83345"/>
                    </a:cubicBezTo>
                    <a:cubicBezTo>
                      <a:pt x="16050" y="83345"/>
                      <a:pt x="16134" y="83309"/>
                      <a:pt x="16193" y="83262"/>
                    </a:cubicBezTo>
                    <a:cubicBezTo>
                      <a:pt x="17253" y="82416"/>
                      <a:pt x="18253" y="81428"/>
                      <a:pt x="19182" y="80321"/>
                    </a:cubicBezTo>
                    <a:cubicBezTo>
                      <a:pt x="19301" y="80178"/>
                      <a:pt x="19277" y="79952"/>
                      <a:pt x="19134" y="79833"/>
                    </a:cubicBezTo>
                    <a:cubicBezTo>
                      <a:pt x="19072" y="79781"/>
                      <a:pt x="18995" y="79757"/>
                      <a:pt x="18918" y="79757"/>
                    </a:cubicBezTo>
                    <a:close/>
                    <a:moveTo>
                      <a:pt x="248037" y="81335"/>
                    </a:moveTo>
                    <a:cubicBezTo>
                      <a:pt x="247916" y="81335"/>
                      <a:pt x="247798" y="81396"/>
                      <a:pt x="247734" y="81500"/>
                    </a:cubicBezTo>
                    <a:cubicBezTo>
                      <a:pt x="247639" y="81666"/>
                      <a:pt x="247687" y="81881"/>
                      <a:pt x="247853" y="81976"/>
                    </a:cubicBezTo>
                    <a:cubicBezTo>
                      <a:pt x="249080" y="82714"/>
                      <a:pt x="250401" y="83250"/>
                      <a:pt x="251758" y="83571"/>
                    </a:cubicBezTo>
                    <a:cubicBezTo>
                      <a:pt x="251782" y="83583"/>
                      <a:pt x="251806" y="83583"/>
                      <a:pt x="251842" y="83583"/>
                    </a:cubicBezTo>
                    <a:cubicBezTo>
                      <a:pt x="251997" y="83583"/>
                      <a:pt x="252139" y="83476"/>
                      <a:pt x="252175" y="83321"/>
                    </a:cubicBezTo>
                    <a:cubicBezTo>
                      <a:pt x="252223" y="83131"/>
                      <a:pt x="252104" y="82952"/>
                      <a:pt x="251913" y="82905"/>
                    </a:cubicBezTo>
                    <a:cubicBezTo>
                      <a:pt x="250627" y="82595"/>
                      <a:pt x="249377" y="82083"/>
                      <a:pt x="248210" y="81381"/>
                    </a:cubicBezTo>
                    <a:cubicBezTo>
                      <a:pt x="248156" y="81349"/>
                      <a:pt x="248096" y="81335"/>
                      <a:pt x="248037" y="81335"/>
                    </a:cubicBezTo>
                    <a:close/>
                    <a:moveTo>
                      <a:pt x="259978" y="82381"/>
                    </a:moveTo>
                    <a:cubicBezTo>
                      <a:pt x="259937" y="82381"/>
                      <a:pt x="259895" y="82388"/>
                      <a:pt x="259855" y="82405"/>
                    </a:cubicBezTo>
                    <a:cubicBezTo>
                      <a:pt x="258533" y="82857"/>
                      <a:pt x="257212" y="83143"/>
                      <a:pt x="255914" y="83226"/>
                    </a:cubicBezTo>
                    <a:cubicBezTo>
                      <a:pt x="255723" y="83238"/>
                      <a:pt x="255580" y="83405"/>
                      <a:pt x="255592" y="83595"/>
                    </a:cubicBezTo>
                    <a:cubicBezTo>
                      <a:pt x="255604" y="83774"/>
                      <a:pt x="255759" y="83917"/>
                      <a:pt x="255938" y="83917"/>
                    </a:cubicBezTo>
                    <a:lnTo>
                      <a:pt x="255961" y="83917"/>
                    </a:lnTo>
                    <a:cubicBezTo>
                      <a:pt x="257319" y="83821"/>
                      <a:pt x="258712" y="83536"/>
                      <a:pt x="260081" y="83047"/>
                    </a:cubicBezTo>
                    <a:cubicBezTo>
                      <a:pt x="260260" y="82988"/>
                      <a:pt x="260355" y="82797"/>
                      <a:pt x="260295" y="82607"/>
                    </a:cubicBezTo>
                    <a:cubicBezTo>
                      <a:pt x="260249" y="82469"/>
                      <a:pt x="260118" y="82381"/>
                      <a:pt x="259978" y="82381"/>
                    </a:cubicBezTo>
                    <a:close/>
                    <a:moveTo>
                      <a:pt x="12489" y="84834"/>
                    </a:moveTo>
                    <a:cubicBezTo>
                      <a:pt x="12438" y="84834"/>
                      <a:pt x="12386" y="84846"/>
                      <a:pt x="12336" y="84869"/>
                    </a:cubicBezTo>
                    <a:cubicBezTo>
                      <a:pt x="11133" y="85441"/>
                      <a:pt x="9847" y="85869"/>
                      <a:pt x="8514" y="86167"/>
                    </a:cubicBezTo>
                    <a:cubicBezTo>
                      <a:pt x="8323" y="86203"/>
                      <a:pt x="8204" y="86381"/>
                      <a:pt x="8252" y="86572"/>
                    </a:cubicBezTo>
                    <a:cubicBezTo>
                      <a:pt x="8288" y="86727"/>
                      <a:pt x="8430" y="86846"/>
                      <a:pt x="8585" y="86846"/>
                    </a:cubicBezTo>
                    <a:cubicBezTo>
                      <a:pt x="8609" y="86846"/>
                      <a:pt x="8633" y="86846"/>
                      <a:pt x="8657" y="86834"/>
                    </a:cubicBezTo>
                    <a:cubicBezTo>
                      <a:pt x="10050" y="86536"/>
                      <a:pt x="11383" y="86084"/>
                      <a:pt x="12633" y="85488"/>
                    </a:cubicBezTo>
                    <a:cubicBezTo>
                      <a:pt x="12812" y="85417"/>
                      <a:pt x="12883" y="85203"/>
                      <a:pt x="12800" y="85036"/>
                    </a:cubicBezTo>
                    <a:cubicBezTo>
                      <a:pt x="12740" y="84907"/>
                      <a:pt x="12619" y="84834"/>
                      <a:pt x="12489" y="84834"/>
                    </a:cubicBezTo>
                    <a:close/>
                    <a:moveTo>
                      <a:pt x="375" y="86295"/>
                    </a:moveTo>
                    <a:cubicBezTo>
                      <a:pt x="212" y="86295"/>
                      <a:pt x="58" y="86419"/>
                      <a:pt x="25" y="86584"/>
                    </a:cubicBezTo>
                    <a:cubicBezTo>
                      <a:pt x="1" y="86774"/>
                      <a:pt x="132" y="86953"/>
                      <a:pt x="322" y="86977"/>
                    </a:cubicBezTo>
                    <a:cubicBezTo>
                      <a:pt x="1668" y="87179"/>
                      <a:pt x="2989" y="87286"/>
                      <a:pt x="4239" y="87286"/>
                    </a:cubicBezTo>
                    <a:lnTo>
                      <a:pt x="4489" y="87286"/>
                    </a:lnTo>
                    <a:cubicBezTo>
                      <a:pt x="4680" y="87286"/>
                      <a:pt x="4835" y="87131"/>
                      <a:pt x="4835" y="86941"/>
                    </a:cubicBezTo>
                    <a:cubicBezTo>
                      <a:pt x="4823" y="86750"/>
                      <a:pt x="4680" y="86596"/>
                      <a:pt x="4478" y="86596"/>
                    </a:cubicBezTo>
                    <a:cubicBezTo>
                      <a:pt x="4406" y="86596"/>
                      <a:pt x="4335" y="86597"/>
                      <a:pt x="4263" y="86597"/>
                    </a:cubicBezTo>
                    <a:cubicBezTo>
                      <a:pt x="3040" y="86597"/>
                      <a:pt x="1745" y="86500"/>
                      <a:pt x="418" y="86298"/>
                    </a:cubicBezTo>
                    <a:cubicBezTo>
                      <a:pt x="403" y="86296"/>
                      <a:pt x="389" y="86295"/>
                      <a:pt x="375" y="862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94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4"/>
          <p:cNvGrpSpPr/>
          <p:nvPr/>
        </p:nvGrpSpPr>
        <p:grpSpPr>
          <a:xfrm>
            <a:off x="0" y="3354801"/>
            <a:ext cx="9066882" cy="1058032"/>
            <a:chOff x="0" y="3354801"/>
            <a:chExt cx="8433454" cy="1058032"/>
          </a:xfrm>
        </p:grpSpPr>
        <p:sp>
          <p:nvSpPr>
            <p:cNvPr id="521" name="Google Shape;521;p24"/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24"/>
            <p:cNvGrpSpPr/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42429" y="1944379"/>
            <a:ext cx="2026150" cy="1643889"/>
            <a:chOff x="2637750" y="1944379"/>
            <a:chExt cx="1884600" cy="1643889"/>
          </a:xfrm>
        </p:grpSpPr>
        <p:sp>
          <p:nvSpPr>
            <p:cNvPr id="537" name="Google Shape;537;p24"/>
            <p:cNvSpPr/>
            <p:nvPr/>
          </p:nvSpPr>
          <p:spPr>
            <a:xfrm>
              <a:off x="32770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23" y="1"/>
                  </a:moveTo>
                  <a:cubicBezTo>
                    <a:pt x="4394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394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52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26377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 cars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0" name="Google Shape;540;p24"/>
          <p:cNvGrpSpPr/>
          <p:nvPr/>
        </p:nvGrpSpPr>
        <p:grpSpPr>
          <a:xfrm>
            <a:off x="3717569" y="1944000"/>
            <a:ext cx="2026150" cy="1643889"/>
            <a:chOff x="4614500" y="1944379"/>
            <a:chExt cx="1884600" cy="1643889"/>
          </a:xfrm>
        </p:grpSpPr>
        <p:sp>
          <p:nvSpPr>
            <p:cNvPr id="541" name="Google Shape;541;p24"/>
            <p:cNvSpPr/>
            <p:nvPr/>
          </p:nvSpPr>
          <p:spPr>
            <a:xfrm>
              <a:off x="525377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406" y="18610"/>
                    <a:pt x="7906" y="19503"/>
                  </a:cubicBezTo>
                  <a:lnTo>
                    <a:pt x="9407" y="33172"/>
                  </a:lnTo>
                  <a:lnTo>
                    <a:pt x="10264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65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p24"/>
            <p:cNvSpPr txBox="1"/>
            <p:nvPr/>
          </p:nvSpPr>
          <p:spPr>
            <a:xfrm>
              <a:off x="461450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North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|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South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4942709" y="1944379"/>
            <a:ext cx="2026150" cy="1643889"/>
            <a:chOff x="6591250" y="1944379"/>
            <a:chExt cx="1884600" cy="1643889"/>
          </a:xfrm>
        </p:grpSpPr>
        <p:sp>
          <p:nvSpPr>
            <p:cNvPr id="545" name="Google Shape;545;p24"/>
            <p:cNvSpPr/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6" name="Google Shape;546;p24"/>
            <p:cNvSpPr txBox="1"/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East </a:t>
              </a:r>
              <a:r>
                <a:rPr lang="it-IT" sz="1700" dirty="0">
                  <a:solidFill>
                    <a:schemeClr val="accent6"/>
                  </a:solidFill>
                  <a:latin typeface="Fira Sans Extra Condensed Medium"/>
                </a:rPr>
                <a:t>— </a:t>
              </a: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West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-352711" y="1944000"/>
            <a:ext cx="2026150" cy="1643889"/>
            <a:chOff x="660993" y="1944379"/>
            <a:chExt cx="1884600" cy="1643889"/>
          </a:xfrm>
        </p:grpSpPr>
        <p:sp>
          <p:nvSpPr>
            <p:cNvPr id="549" name="Google Shape;549;p24"/>
            <p:cNvSpPr/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660993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544;p24">
            <a:extLst>
              <a:ext uri="{FF2B5EF4-FFF2-40B4-BE49-F238E27FC236}">
                <a16:creationId xmlns:a16="http://schemas.microsoft.com/office/drawing/2014/main" id="{5E30B587-A5B0-226F-4246-593566A080EE}"/>
              </a:ext>
            </a:extLst>
          </p:cNvPr>
          <p:cNvGrpSpPr/>
          <p:nvPr/>
        </p:nvGrpSpPr>
        <p:grpSpPr>
          <a:xfrm>
            <a:off x="6167760" y="1944000"/>
            <a:ext cx="1884600" cy="1643889"/>
            <a:chOff x="6591250" y="1944379"/>
            <a:chExt cx="1884600" cy="1643889"/>
          </a:xfrm>
        </p:grpSpPr>
        <p:sp>
          <p:nvSpPr>
            <p:cNvPr id="5" name="Google Shape;545;p24">
              <a:extLst>
                <a:ext uri="{FF2B5EF4-FFF2-40B4-BE49-F238E27FC236}">
                  <a16:creationId xmlns:a16="http://schemas.microsoft.com/office/drawing/2014/main" id="{600E792B-9897-42E7-0410-3AACC140B758}"/>
                </a:ext>
              </a:extLst>
            </p:cNvPr>
            <p:cNvSpPr/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546;p24">
              <a:extLst>
                <a:ext uri="{FF2B5EF4-FFF2-40B4-BE49-F238E27FC236}">
                  <a16:creationId xmlns:a16="http://schemas.microsoft.com/office/drawing/2014/main" id="{52489C03-2A8A-9C77-07C8-2B3DA4CF36A1}"/>
                </a:ext>
              </a:extLst>
            </p:cNvPr>
            <p:cNvSpPr txBox="1"/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C7DEAB83-7D09-8786-E58B-57044AB6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472" y="3354801"/>
            <a:ext cx="735396" cy="735396"/>
          </a:xfrm>
          <a:prstGeom prst="rect">
            <a:avLst/>
          </a:prstGeom>
        </p:spPr>
      </p:pic>
      <p:sp>
        <p:nvSpPr>
          <p:cNvPr id="11" name="Google Shape;243;p17">
            <a:extLst>
              <a:ext uri="{FF2B5EF4-FFF2-40B4-BE49-F238E27FC236}">
                <a16:creationId xmlns:a16="http://schemas.microsoft.com/office/drawing/2014/main" id="{069D016A-F88B-DD6E-B452-6879B3DB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Simulation</a:t>
            </a:r>
            <a:endParaRPr sz="48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9"/>
          <p:cNvGrpSpPr/>
          <p:nvPr/>
        </p:nvGrpSpPr>
        <p:grpSpPr>
          <a:xfrm>
            <a:off x="1808974" y="2681674"/>
            <a:ext cx="5526052" cy="2461826"/>
            <a:chOff x="1650925" y="2578007"/>
            <a:chExt cx="5842149" cy="2565450"/>
          </a:xfrm>
        </p:grpSpPr>
        <p:sp>
          <p:nvSpPr>
            <p:cNvPr id="312" name="Google Shape;312;p19"/>
            <p:cNvSpPr/>
            <p:nvPr/>
          </p:nvSpPr>
          <p:spPr>
            <a:xfrm>
              <a:off x="1650925" y="2578007"/>
              <a:ext cx="5842149" cy="2565450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805869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327128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19"/>
            <p:cNvGrpSpPr/>
            <p:nvPr/>
          </p:nvGrpSpPr>
          <p:grpSpPr>
            <a:xfrm>
              <a:off x="4430982" y="2804419"/>
              <a:ext cx="282125" cy="2336724"/>
              <a:chOff x="4430982" y="2804419"/>
              <a:chExt cx="282125" cy="2336724"/>
            </a:xfrm>
          </p:grpSpPr>
          <p:sp>
            <p:nvSpPr>
              <p:cNvPr id="316" name="Google Shape;316;p19"/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25;p21">
            <a:extLst>
              <a:ext uri="{FF2B5EF4-FFF2-40B4-BE49-F238E27FC236}">
                <a16:creationId xmlns:a16="http://schemas.microsoft.com/office/drawing/2014/main" id="{558CCBB3-AE1E-21A0-B107-146233CE6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760" y="414669"/>
            <a:ext cx="7723500" cy="669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latin typeface="+mj-lt"/>
              </a:rPr>
              <a:t>Our tasks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2ABA4-2765-AE79-ADB3-20BB4104472C}"/>
              </a:ext>
            </a:extLst>
          </p:cNvPr>
          <p:cNvSpPr txBox="1"/>
          <p:nvPr/>
        </p:nvSpPr>
        <p:spPr>
          <a:xfrm>
            <a:off x="648000" y="1432800"/>
            <a:ext cx="7157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the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waiting time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of cars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size and amount of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queues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67472AA5-113A-31BF-65F1-4BC32F7F5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38" y="1517798"/>
            <a:ext cx="48456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0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319F269-0DAB-3DE4-037A-88FB84F2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00" y="1519200"/>
            <a:ext cx="48685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2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579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Queues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might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become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annoying</a:t>
            </a:r>
            <a:r>
              <a:rPr lang="it-IT" sz="3600" b="1" dirty="0">
                <a:latin typeface="+mj-lt"/>
              </a:rPr>
              <a:t> with 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agent!</a:t>
            </a:r>
            <a:endParaRPr sz="3600" b="1" dirty="0">
              <a:latin typeface="+mj-lt"/>
            </a:endParaRPr>
          </a:p>
        </p:txBody>
      </p:sp>
      <p:pic>
        <p:nvPicPr>
          <p:cNvPr id="5" name="Picture 4" descr="A chart of different colored boxes&#10;&#10;Description automatically generated">
            <a:extLst>
              <a:ext uri="{FF2B5EF4-FFF2-40B4-BE49-F238E27FC236}">
                <a16:creationId xmlns:a16="http://schemas.microsoft.com/office/drawing/2014/main" id="{E837D720-1181-B8FD-267E-E49AB656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3874901" cy="28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7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You</a:t>
            </a:r>
            <a:r>
              <a:rPr lang="it-IT" sz="3600" b="1" dirty="0">
                <a:latin typeface="+mj-lt"/>
              </a:rPr>
              <a:t> press the break </a:t>
            </a:r>
            <a:r>
              <a:rPr lang="it-IT" sz="3600" b="1" dirty="0" err="1">
                <a:latin typeface="+mj-lt"/>
              </a:rPr>
              <a:t>pedal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less</a:t>
            </a:r>
            <a:r>
              <a:rPr lang="it-IT" sz="3600" b="1" dirty="0">
                <a:latin typeface="+mj-lt"/>
              </a:rPr>
              <a:t> with an MDP </a:t>
            </a:r>
            <a:r>
              <a:rPr lang="it-IT" sz="3600" b="1" dirty="0" err="1">
                <a:latin typeface="+mj-lt"/>
              </a:rPr>
              <a:t>powered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stoplight</a:t>
            </a:r>
            <a:r>
              <a:rPr lang="it-IT" sz="3600" b="1" dirty="0">
                <a:latin typeface="+mj-lt"/>
              </a:rPr>
              <a:t>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0D4526CD-7A14-411D-6BF9-40528A5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4112054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4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43"/>
          <p:cNvGrpSpPr/>
          <p:nvPr/>
        </p:nvGrpSpPr>
        <p:grpSpPr>
          <a:xfrm>
            <a:off x="3214213" y="1844088"/>
            <a:ext cx="723925" cy="164150"/>
            <a:chOff x="3214213" y="1844088"/>
            <a:chExt cx="723925" cy="164150"/>
          </a:xfrm>
        </p:grpSpPr>
        <p:sp>
          <p:nvSpPr>
            <p:cNvPr id="1961" name="Google Shape;1961;p43"/>
            <p:cNvSpPr/>
            <p:nvPr/>
          </p:nvSpPr>
          <p:spPr>
            <a:xfrm>
              <a:off x="3214213" y="1906113"/>
              <a:ext cx="723925" cy="102125"/>
            </a:xfrm>
            <a:custGeom>
              <a:avLst/>
              <a:gdLst/>
              <a:ahLst/>
              <a:cxnLst/>
              <a:rect l="l" t="t" r="r" b="b"/>
              <a:pathLst>
                <a:path w="28957" h="4085" extrusionOk="0">
                  <a:moveTo>
                    <a:pt x="14479" y="1"/>
                  </a:moveTo>
                  <a:cubicBezTo>
                    <a:pt x="6478" y="1"/>
                    <a:pt x="1" y="917"/>
                    <a:pt x="1" y="2037"/>
                  </a:cubicBezTo>
                  <a:cubicBezTo>
                    <a:pt x="1" y="3168"/>
                    <a:pt x="6478" y="4084"/>
                    <a:pt x="14479" y="4084"/>
                  </a:cubicBezTo>
                  <a:cubicBezTo>
                    <a:pt x="22480" y="4084"/>
                    <a:pt x="28957" y="3168"/>
                    <a:pt x="28957" y="2037"/>
                  </a:cubicBezTo>
                  <a:cubicBezTo>
                    <a:pt x="28957" y="917"/>
                    <a:pt x="22480" y="1"/>
                    <a:pt x="14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388638" y="1844088"/>
              <a:ext cx="129825" cy="117725"/>
            </a:xfrm>
            <a:custGeom>
              <a:avLst/>
              <a:gdLst/>
              <a:ahLst/>
              <a:cxnLst/>
              <a:rect l="l" t="t" r="r" b="b"/>
              <a:pathLst>
                <a:path w="5193" h="4709" extrusionOk="0">
                  <a:moveTo>
                    <a:pt x="2535" y="0"/>
                  </a:moveTo>
                  <a:cubicBezTo>
                    <a:pt x="1136" y="0"/>
                    <a:pt x="1" y="4708"/>
                    <a:pt x="1" y="4708"/>
                  </a:cubicBezTo>
                  <a:lnTo>
                    <a:pt x="5192" y="4708"/>
                  </a:lnTo>
                  <a:cubicBezTo>
                    <a:pt x="5192" y="4708"/>
                    <a:pt x="4121" y="386"/>
                    <a:pt x="2680" y="17"/>
                  </a:cubicBezTo>
                  <a:cubicBezTo>
                    <a:pt x="2631" y="6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518438" y="1888563"/>
              <a:ext cx="80675" cy="73250"/>
            </a:xfrm>
            <a:custGeom>
              <a:avLst/>
              <a:gdLst/>
              <a:ahLst/>
              <a:cxnLst/>
              <a:rect l="l" t="t" r="r" b="b"/>
              <a:pathLst>
                <a:path w="3227" h="2930" extrusionOk="0">
                  <a:moveTo>
                    <a:pt x="1562" y="0"/>
                  </a:moveTo>
                  <a:cubicBezTo>
                    <a:pt x="710" y="0"/>
                    <a:pt x="0" y="2929"/>
                    <a:pt x="0" y="2929"/>
                  </a:cubicBezTo>
                  <a:lnTo>
                    <a:pt x="3227" y="2929"/>
                  </a:lnTo>
                  <a:cubicBezTo>
                    <a:pt x="3227" y="2929"/>
                    <a:pt x="2572" y="226"/>
                    <a:pt x="1655" y="12"/>
                  </a:cubicBezTo>
                  <a:cubicBezTo>
                    <a:pt x="1624" y="4"/>
                    <a:pt x="1593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4" name="Google Shape;1964;p43"/>
          <p:cNvSpPr/>
          <p:nvPr/>
        </p:nvSpPr>
        <p:spPr>
          <a:xfrm>
            <a:off x="4990038" y="2680313"/>
            <a:ext cx="867400" cy="109275"/>
          </a:xfrm>
          <a:custGeom>
            <a:avLst/>
            <a:gdLst/>
            <a:ahLst/>
            <a:cxnLst/>
            <a:rect l="l" t="t" r="r" b="b"/>
            <a:pathLst>
              <a:path w="34696" h="4371" extrusionOk="0">
                <a:moveTo>
                  <a:pt x="17360" y="1"/>
                </a:moveTo>
                <a:cubicBezTo>
                  <a:pt x="7763" y="1"/>
                  <a:pt x="1" y="965"/>
                  <a:pt x="1" y="2203"/>
                </a:cubicBezTo>
                <a:cubicBezTo>
                  <a:pt x="1" y="3406"/>
                  <a:pt x="7763" y="4370"/>
                  <a:pt x="17360" y="4370"/>
                </a:cubicBezTo>
                <a:cubicBezTo>
                  <a:pt x="26933" y="4370"/>
                  <a:pt x="34695" y="3406"/>
                  <a:pt x="34695" y="2203"/>
                </a:cubicBezTo>
                <a:cubicBezTo>
                  <a:pt x="34695" y="965"/>
                  <a:pt x="26933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3"/>
          <p:cNvSpPr/>
          <p:nvPr/>
        </p:nvSpPr>
        <p:spPr>
          <a:xfrm>
            <a:off x="3060338" y="3339613"/>
            <a:ext cx="867100" cy="110175"/>
          </a:xfrm>
          <a:custGeom>
            <a:avLst/>
            <a:gdLst/>
            <a:ahLst/>
            <a:cxnLst/>
            <a:rect l="l" t="t" r="r" b="b"/>
            <a:pathLst>
              <a:path w="34684" h="4407" extrusionOk="0">
                <a:moveTo>
                  <a:pt x="17360" y="1"/>
                </a:moveTo>
                <a:cubicBezTo>
                  <a:pt x="7763" y="1"/>
                  <a:pt x="0" y="1001"/>
                  <a:pt x="0" y="2204"/>
                </a:cubicBezTo>
                <a:cubicBezTo>
                  <a:pt x="0" y="3406"/>
                  <a:pt x="7763" y="4406"/>
                  <a:pt x="17360" y="4406"/>
                </a:cubicBezTo>
                <a:cubicBezTo>
                  <a:pt x="26932" y="4406"/>
                  <a:pt x="34683" y="3406"/>
                  <a:pt x="34683" y="2204"/>
                </a:cubicBezTo>
                <a:cubicBezTo>
                  <a:pt x="34683" y="1001"/>
                  <a:pt x="26932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6" name="Google Shape;1966;p43"/>
          <p:cNvGrpSpPr/>
          <p:nvPr/>
        </p:nvGrpSpPr>
        <p:grpSpPr>
          <a:xfrm>
            <a:off x="2973713" y="2999613"/>
            <a:ext cx="433425" cy="145375"/>
            <a:chOff x="2973713" y="2999613"/>
            <a:chExt cx="433425" cy="145375"/>
          </a:xfrm>
        </p:grpSpPr>
        <p:sp>
          <p:nvSpPr>
            <p:cNvPr id="1967" name="Google Shape;1967;p43"/>
            <p:cNvSpPr/>
            <p:nvPr/>
          </p:nvSpPr>
          <p:spPr>
            <a:xfrm>
              <a:off x="2973713" y="3089888"/>
              <a:ext cx="433425" cy="55100"/>
            </a:xfrm>
            <a:custGeom>
              <a:avLst/>
              <a:gdLst/>
              <a:ahLst/>
              <a:cxnLst/>
              <a:rect l="l" t="t" r="r" b="b"/>
              <a:pathLst>
                <a:path w="17337" h="2204" extrusionOk="0">
                  <a:moveTo>
                    <a:pt x="8656" y="1"/>
                  </a:moveTo>
                  <a:cubicBezTo>
                    <a:pt x="3882" y="1"/>
                    <a:pt x="1" y="501"/>
                    <a:pt x="1" y="1108"/>
                  </a:cubicBezTo>
                  <a:cubicBezTo>
                    <a:pt x="1" y="1703"/>
                    <a:pt x="3882" y="2203"/>
                    <a:pt x="8656" y="2203"/>
                  </a:cubicBezTo>
                  <a:cubicBezTo>
                    <a:pt x="13455" y="2203"/>
                    <a:pt x="17336" y="1703"/>
                    <a:pt x="17336" y="1108"/>
                  </a:cubicBezTo>
                  <a:cubicBezTo>
                    <a:pt x="17336" y="501"/>
                    <a:pt x="13455" y="1"/>
                    <a:pt x="8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3068663" y="2999613"/>
              <a:ext cx="130100" cy="117975"/>
            </a:xfrm>
            <a:custGeom>
              <a:avLst/>
              <a:gdLst/>
              <a:ahLst/>
              <a:cxnLst/>
              <a:rect l="l" t="t" r="r" b="b"/>
              <a:pathLst>
                <a:path w="5204" h="4719" extrusionOk="0">
                  <a:moveTo>
                    <a:pt x="2540" y="0"/>
                  </a:moveTo>
                  <a:cubicBezTo>
                    <a:pt x="1139" y="0"/>
                    <a:pt x="1" y="4719"/>
                    <a:pt x="1" y="4719"/>
                  </a:cubicBezTo>
                  <a:lnTo>
                    <a:pt x="5204" y="4719"/>
                  </a:lnTo>
                  <a:cubicBezTo>
                    <a:pt x="5204" y="4719"/>
                    <a:pt x="4120" y="385"/>
                    <a:pt x="2680" y="16"/>
                  </a:cubicBezTo>
                  <a:cubicBezTo>
                    <a:pt x="2633" y="5"/>
                    <a:pt x="2586" y="0"/>
                    <a:pt x="2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3198738" y="3044338"/>
              <a:ext cx="80400" cy="73250"/>
            </a:xfrm>
            <a:custGeom>
              <a:avLst/>
              <a:gdLst/>
              <a:ahLst/>
              <a:cxnLst/>
              <a:rect l="l" t="t" r="r" b="b"/>
              <a:pathLst>
                <a:path w="3216" h="2930" extrusionOk="0">
                  <a:moveTo>
                    <a:pt x="1547" y="0"/>
                  </a:moveTo>
                  <a:cubicBezTo>
                    <a:pt x="697" y="0"/>
                    <a:pt x="1" y="2930"/>
                    <a:pt x="1" y="2930"/>
                  </a:cubicBezTo>
                  <a:lnTo>
                    <a:pt x="3215" y="2930"/>
                  </a:lnTo>
                  <a:cubicBezTo>
                    <a:pt x="3215" y="2930"/>
                    <a:pt x="2561" y="227"/>
                    <a:pt x="1644" y="13"/>
                  </a:cubicBezTo>
                  <a:cubicBezTo>
                    <a:pt x="1611" y="4"/>
                    <a:pt x="1579" y="0"/>
                    <a:pt x="1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0" name="Google Shape;1970;p43"/>
          <p:cNvSpPr/>
          <p:nvPr/>
        </p:nvSpPr>
        <p:spPr>
          <a:xfrm>
            <a:off x="2888588" y="1731288"/>
            <a:ext cx="2792625" cy="2519775"/>
          </a:xfrm>
          <a:custGeom>
            <a:avLst/>
            <a:gdLst/>
            <a:ahLst/>
            <a:cxnLst/>
            <a:rect l="l" t="t" r="r" b="b"/>
            <a:pathLst>
              <a:path w="111705" h="100791" extrusionOk="0">
                <a:moveTo>
                  <a:pt x="69487" y="1"/>
                </a:moveTo>
                <a:cubicBezTo>
                  <a:pt x="59479" y="1"/>
                  <a:pt x="33765" y="1042"/>
                  <a:pt x="29183" y="11554"/>
                </a:cubicBezTo>
                <a:cubicBezTo>
                  <a:pt x="23468" y="24686"/>
                  <a:pt x="56769" y="22674"/>
                  <a:pt x="86737" y="28627"/>
                </a:cubicBezTo>
                <a:cubicBezTo>
                  <a:pt x="102394" y="31770"/>
                  <a:pt x="106061" y="45094"/>
                  <a:pt x="89940" y="52773"/>
                </a:cubicBezTo>
                <a:cubicBezTo>
                  <a:pt x="81046" y="57024"/>
                  <a:pt x="61330" y="60476"/>
                  <a:pt x="39148" y="61953"/>
                </a:cubicBezTo>
                <a:cubicBezTo>
                  <a:pt x="16943" y="63393"/>
                  <a:pt x="0" y="78490"/>
                  <a:pt x="14526" y="92968"/>
                </a:cubicBezTo>
                <a:cubicBezTo>
                  <a:pt x="20798" y="99197"/>
                  <a:pt x="33882" y="100791"/>
                  <a:pt x="44902" y="100791"/>
                </a:cubicBezTo>
                <a:cubicBezTo>
                  <a:pt x="48860" y="100791"/>
                  <a:pt x="52552" y="100585"/>
                  <a:pt x="55567" y="100315"/>
                </a:cubicBezTo>
                <a:cubicBezTo>
                  <a:pt x="58996" y="100017"/>
                  <a:pt x="63270" y="99493"/>
                  <a:pt x="63270" y="96350"/>
                </a:cubicBezTo>
                <a:cubicBezTo>
                  <a:pt x="63270" y="93020"/>
                  <a:pt x="60272" y="91221"/>
                  <a:pt x="56702" y="91221"/>
                </a:cubicBezTo>
                <a:cubicBezTo>
                  <a:pt x="56480" y="91221"/>
                  <a:pt x="56257" y="91228"/>
                  <a:pt x="56031" y="91242"/>
                </a:cubicBezTo>
                <a:cubicBezTo>
                  <a:pt x="54239" y="91340"/>
                  <a:pt x="52438" y="91389"/>
                  <a:pt x="50651" y="91389"/>
                </a:cubicBezTo>
                <a:cubicBezTo>
                  <a:pt x="33718" y="91389"/>
                  <a:pt x="18130" y="86975"/>
                  <a:pt x="24754" y="77681"/>
                </a:cubicBezTo>
                <a:cubicBezTo>
                  <a:pt x="36922" y="63000"/>
                  <a:pt x="58913" y="74216"/>
                  <a:pt x="93131" y="61524"/>
                </a:cubicBezTo>
                <a:cubicBezTo>
                  <a:pt x="106538" y="56547"/>
                  <a:pt x="111705" y="47129"/>
                  <a:pt x="110621" y="39664"/>
                </a:cubicBezTo>
                <a:cubicBezTo>
                  <a:pt x="108919" y="27520"/>
                  <a:pt x="95500" y="21781"/>
                  <a:pt x="86499" y="20519"/>
                </a:cubicBezTo>
                <a:cubicBezTo>
                  <a:pt x="77058" y="19209"/>
                  <a:pt x="78296" y="19781"/>
                  <a:pt x="58841" y="17614"/>
                </a:cubicBezTo>
                <a:cubicBezTo>
                  <a:pt x="40089" y="15507"/>
                  <a:pt x="38541" y="13709"/>
                  <a:pt x="38303" y="12578"/>
                </a:cubicBezTo>
                <a:cubicBezTo>
                  <a:pt x="38172" y="11816"/>
                  <a:pt x="38124" y="10030"/>
                  <a:pt x="42244" y="7625"/>
                </a:cubicBezTo>
                <a:cubicBezTo>
                  <a:pt x="48637" y="3815"/>
                  <a:pt x="73474" y="64"/>
                  <a:pt x="73474" y="64"/>
                </a:cubicBezTo>
                <a:cubicBezTo>
                  <a:pt x="73474" y="64"/>
                  <a:pt x="71960" y="1"/>
                  <a:pt x="6948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2" name="Google Shape;1972;p43"/>
          <p:cNvGrpSpPr/>
          <p:nvPr/>
        </p:nvGrpSpPr>
        <p:grpSpPr>
          <a:xfrm>
            <a:off x="5521663" y="2008363"/>
            <a:ext cx="433400" cy="145425"/>
            <a:chOff x="5521663" y="2008363"/>
            <a:chExt cx="433400" cy="145425"/>
          </a:xfrm>
        </p:grpSpPr>
        <p:sp>
          <p:nvSpPr>
            <p:cNvPr id="1973" name="Google Shape;1973;p43"/>
            <p:cNvSpPr/>
            <p:nvPr/>
          </p:nvSpPr>
          <p:spPr>
            <a:xfrm>
              <a:off x="5521663" y="2098688"/>
              <a:ext cx="433400" cy="55100"/>
            </a:xfrm>
            <a:custGeom>
              <a:avLst/>
              <a:gdLst/>
              <a:ahLst/>
              <a:cxnLst/>
              <a:rect l="l" t="t" r="r" b="b"/>
              <a:pathLst>
                <a:path w="17336" h="2204" extrusionOk="0">
                  <a:moveTo>
                    <a:pt x="8680" y="1"/>
                  </a:moveTo>
                  <a:cubicBezTo>
                    <a:pt x="3882" y="1"/>
                    <a:pt x="0" y="477"/>
                    <a:pt x="0" y="1108"/>
                  </a:cubicBezTo>
                  <a:cubicBezTo>
                    <a:pt x="0" y="1704"/>
                    <a:pt x="3882" y="2204"/>
                    <a:pt x="8680" y="2204"/>
                  </a:cubicBezTo>
                  <a:cubicBezTo>
                    <a:pt x="13454" y="2204"/>
                    <a:pt x="17336" y="1704"/>
                    <a:pt x="17336" y="1108"/>
                  </a:cubicBezTo>
                  <a:cubicBezTo>
                    <a:pt x="17336" y="477"/>
                    <a:pt x="13454" y="1"/>
                    <a:pt x="8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5738638" y="2008363"/>
              <a:ext cx="129225" cy="118050"/>
            </a:xfrm>
            <a:custGeom>
              <a:avLst/>
              <a:gdLst/>
              <a:ahLst/>
              <a:cxnLst/>
              <a:rect l="l" t="t" r="r" b="b"/>
              <a:pathLst>
                <a:path w="5169" h="4722" extrusionOk="0">
                  <a:moveTo>
                    <a:pt x="2671" y="0"/>
                  </a:moveTo>
                  <a:cubicBezTo>
                    <a:pt x="2623" y="0"/>
                    <a:pt x="2574" y="6"/>
                    <a:pt x="2525" y="18"/>
                  </a:cubicBezTo>
                  <a:cubicBezTo>
                    <a:pt x="1049" y="364"/>
                    <a:pt x="1" y="4721"/>
                    <a:pt x="1" y="4721"/>
                  </a:cubicBezTo>
                  <a:lnTo>
                    <a:pt x="5168" y="4721"/>
                  </a:lnTo>
                  <a:cubicBezTo>
                    <a:pt x="5168" y="4721"/>
                    <a:pt x="4046" y="0"/>
                    <a:pt x="2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5657388" y="2052588"/>
              <a:ext cx="81275" cy="73825"/>
            </a:xfrm>
            <a:custGeom>
              <a:avLst/>
              <a:gdLst/>
              <a:ahLst/>
              <a:cxnLst/>
              <a:rect l="l" t="t" r="r" b="b"/>
              <a:pathLst>
                <a:path w="3251" h="2953" extrusionOk="0">
                  <a:moveTo>
                    <a:pt x="1663" y="1"/>
                  </a:moveTo>
                  <a:cubicBezTo>
                    <a:pt x="1633" y="1"/>
                    <a:pt x="1603" y="4"/>
                    <a:pt x="1572" y="11"/>
                  </a:cubicBezTo>
                  <a:cubicBezTo>
                    <a:pt x="691" y="250"/>
                    <a:pt x="0" y="2952"/>
                    <a:pt x="0" y="2952"/>
                  </a:cubicBezTo>
                  <a:lnTo>
                    <a:pt x="3251" y="2952"/>
                  </a:lnTo>
                  <a:cubicBezTo>
                    <a:pt x="3251" y="2952"/>
                    <a:pt x="254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3"/>
          <p:cNvGrpSpPr/>
          <p:nvPr/>
        </p:nvGrpSpPr>
        <p:grpSpPr>
          <a:xfrm>
            <a:off x="5803538" y="4216988"/>
            <a:ext cx="433400" cy="145400"/>
            <a:chOff x="5803538" y="4216988"/>
            <a:chExt cx="433400" cy="145400"/>
          </a:xfrm>
        </p:grpSpPr>
        <p:sp>
          <p:nvSpPr>
            <p:cNvPr id="1977" name="Google Shape;1977;p43"/>
            <p:cNvSpPr/>
            <p:nvPr/>
          </p:nvSpPr>
          <p:spPr>
            <a:xfrm>
              <a:off x="5803538" y="4307313"/>
              <a:ext cx="433400" cy="55075"/>
            </a:xfrm>
            <a:custGeom>
              <a:avLst/>
              <a:gdLst/>
              <a:ahLst/>
              <a:cxnLst/>
              <a:rect l="l" t="t" r="r" b="b"/>
              <a:pathLst>
                <a:path w="17336" h="2203" extrusionOk="0">
                  <a:moveTo>
                    <a:pt x="8656" y="0"/>
                  </a:moveTo>
                  <a:cubicBezTo>
                    <a:pt x="3882" y="0"/>
                    <a:pt x="0" y="500"/>
                    <a:pt x="0" y="1095"/>
                  </a:cubicBezTo>
                  <a:cubicBezTo>
                    <a:pt x="0" y="1703"/>
                    <a:pt x="3882" y="2203"/>
                    <a:pt x="8656" y="2203"/>
                  </a:cubicBezTo>
                  <a:cubicBezTo>
                    <a:pt x="13454" y="2203"/>
                    <a:pt x="17336" y="1703"/>
                    <a:pt x="17336" y="1095"/>
                  </a:cubicBezTo>
                  <a:cubicBezTo>
                    <a:pt x="17336" y="500"/>
                    <a:pt x="13454" y="0"/>
                    <a:pt x="8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5978563" y="4216988"/>
              <a:ext cx="130100" cy="117725"/>
            </a:xfrm>
            <a:custGeom>
              <a:avLst/>
              <a:gdLst/>
              <a:ahLst/>
              <a:cxnLst/>
              <a:rect l="l" t="t" r="r" b="b"/>
              <a:pathLst>
                <a:path w="5204" h="4709" extrusionOk="0">
                  <a:moveTo>
                    <a:pt x="2669" y="0"/>
                  </a:moveTo>
                  <a:cubicBezTo>
                    <a:pt x="2621" y="0"/>
                    <a:pt x="2573" y="6"/>
                    <a:pt x="2524" y="17"/>
                  </a:cubicBezTo>
                  <a:cubicBezTo>
                    <a:pt x="1084" y="387"/>
                    <a:pt x="0" y="4708"/>
                    <a:pt x="0" y="4708"/>
                  </a:cubicBezTo>
                  <a:lnTo>
                    <a:pt x="5203" y="4708"/>
                  </a:lnTo>
                  <a:cubicBezTo>
                    <a:pt x="5203" y="4708"/>
                    <a:pt x="4068" y="0"/>
                    <a:pt x="2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5898188" y="4261738"/>
              <a:ext cx="80400" cy="72975"/>
            </a:xfrm>
            <a:custGeom>
              <a:avLst/>
              <a:gdLst/>
              <a:ahLst/>
              <a:cxnLst/>
              <a:rect l="l" t="t" r="r" b="b"/>
              <a:pathLst>
                <a:path w="3216" h="2919" extrusionOk="0">
                  <a:moveTo>
                    <a:pt x="1669" y="0"/>
                  </a:moveTo>
                  <a:cubicBezTo>
                    <a:pt x="1637" y="0"/>
                    <a:pt x="1605" y="5"/>
                    <a:pt x="1572" y="13"/>
                  </a:cubicBezTo>
                  <a:cubicBezTo>
                    <a:pt x="655" y="216"/>
                    <a:pt x="1" y="2918"/>
                    <a:pt x="1" y="2918"/>
                  </a:cubicBezTo>
                  <a:lnTo>
                    <a:pt x="3215" y="2918"/>
                  </a:lnTo>
                  <a:cubicBezTo>
                    <a:pt x="3215" y="2918"/>
                    <a:pt x="2519" y="0"/>
                    <a:pt x="1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43"/>
          <p:cNvGrpSpPr/>
          <p:nvPr/>
        </p:nvGrpSpPr>
        <p:grpSpPr>
          <a:xfrm>
            <a:off x="4221188" y="1146213"/>
            <a:ext cx="4673551" cy="881075"/>
            <a:chOff x="4221188" y="1146213"/>
            <a:chExt cx="4673551" cy="881075"/>
          </a:xfrm>
        </p:grpSpPr>
        <p:grpSp>
          <p:nvGrpSpPr>
            <p:cNvPr id="1982" name="Google Shape;1982;p43"/>
            <p:cNvGrpSpPr/>
            <p:nvPr/>
          </p:nvGrpSpPr>
          <p:grpSpPr>
            <a:xfrm>
              <a:off x="4221188" y="1146213"/>
              <a:ext cx="905200" cy="881075"/>
              <a:chOff x="4259288" y="1146213"/>
              <a:chExt cx="905200" cy="881075"/>
            </a:xfrm>
          </p:grpSpPr>
          <p:sp>
            <p:nvSpPr>
              <p:cNvPr id="1983" name="Google Shape;1983;p43"/>
              <p:cNvSpPr/>
              <p:nvPr/>
            </p:nvSpPr>
            <p:spPr>
              <a:xfrm>
                <a:off x="4374488" y="1989163"/>
                <a:ext cx="7900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600" h="1525" extrusionOk="0">
                    <a:moveTo>
                      <a:pt x="15812" y="0"/>
                    </a:moveTo>
                    <a:cubicBezTo>
                      <a:pt x="7085" y="0"/>
                      <a:pt x="0" y="346"/>
                      <a:pt x="0" y="762"/>
                    </a:cubicBezTo>
                    <a:cubicBezTo>
                      <a:pt x="0" y="1191"/>
                      <a:pt x="7085" y="1524"/>
                      <a:pt x="15812" y="1524"/>
                    </a:cubicBezTo>
                    <a:cubicBezTo>
                      <a:pt x="24527" y="1524"/>
                      <a:pt x="31600" y="1191"/>
                      <a:pt x="31600" y="762"/>
                    </a:cubicBezTo>
                    <a:cubicBezTo>
                      <a:pt x="31600" y="346"/>
                      <a:pt x="24527" y="0"/>
                      <a:pt x="1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4695963" y="1811063"/>
                <a:ext cx="208375" cy="1894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7577" extrusionOk="0">
                    <a:moveTo>
                      <a:pt x="4042" y="1"/>
                    </a:moveTo>
                    <a:cubicBezTo>
                      <a:pt x="1814" y="1"/>
                      <a:pt x="0" y="7577"/>
                      <a:pt x="0" y="7577"/>
                    </a:cubicBezTo>
                    <a:lnTo>
                      <a:pt x="8335" y="7577"/>
                    </a:lnTo>
                    <a:cubicBezTo>
                      <a:pt x="8335" y="7577"/>
                      <a:pt x="6632" y="600"/>
                      <a:pt x="4275" y="28"/>
                    </a:cubicBezTo>
                    <a:cubicBezTo>
                      <a:pt x="4197" y="10"/>
                      <a:pt x="4119" y="1"/>
                      <a:pt x="40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3"/>
              <p:cNvSpPr/>
              <p:nvPr/>
            </p:nvSpPr>
            <p:spPr>
              <a:xfrm>
                <a:off x="4904313" y="1882713"/>
                <a:ext cx="1304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711" extrusionOk="0">
                    <a:moveTo>
                      <a:pt x="2525" y="1"/>
                    </a:moveTo>
                    <a:cubicBezTo>
                      <a:pt x="1120" y="1"/>
                      <a:pt x="1" y="4711"/>
                      <a:pt x="1" y="4711"/>
                    </a:cubicBezTo>
                    <a:lnTo>
                      <a:pt x="5216" y="4711"/>
                    </a:lnTo>
                    <a:cubicBezTo>
                      <a:pt x="5216" y="4711"/>
                      <a:pt x="4144" y="377"/>
                      <a:pt x="2679" y="20"/>
                    </a:cubicBezTo>
                    <a:cubicBezTo>
                      <a:pt x="2628" y="7"/>
                      <a:pt x="2576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3"/>
              <p:cNvSpPr/>
              <p:nvPr/>
            </p:nvSpPr>
            <p:spPr>
              <a:xfrm>
                <a:off x="4605463" y="1707288"/>
                <a:ext cx="42000" cy="29320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8" extrusionOk="0">
                    <a:moveTo>
                      <a:pt x="1" y="0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3"/>
              <p:cNvSpPr/>
              <p:nvPr/>
            </p:nvSpPr>
            <p:spPr>
              <a:xfrm>
                <a:off x="4259288" y="1146213"/>
                <a:ext cx="692075" cy="641750"/>
              </a:xfrm>
              <a:custGeom>
                <a:avLst/>
                <a:gdLst/>
                <a:ahLst/>
                <a:cxnLst/>
                <a:rect l="l" t="t" r="r" b="b"/>
                <a:pathLst>
                  <a:path w="27683" h="25670" extrusionOk="0">
                    <a:moveTo>
                      <a:pt x="27683" y="8239"/>
                    </a:moveTo>
                    <a:cubicBezTo>
                      <a:pt x="27683" y="4274"/>
                      <a:pt x="24492" y="1048"/>
                      <a:pt x="20527" y="1048"/>
                    </a:cubicBezTo>
                    <a:cubicBezTo>
                      <a:pt x="18563" y="1048"/>
                      <a:pt x="16777" y="1834"/>
                      <a:pt x="15491" y="3119"/>
                    </a:cubicBezTo>
                    <a:cubicBezTo>
                      <a:pt x="14348" y="1238"/>
                      <a:pt x="12276" y="0"/>
                      <a:pt x="9907" y="0"/>
                    </a:cubicBezTo>
                    <a:cubicBezTo>
                      <a:pt x="6287" y="0"/>
                      <a:pt x="3358" y="2941"/>
                      <a:pt x="3358" y="6560"/>
                    </a:cubicBezTo>
                    <a:cubicBezTo>
                      <a:pt x="3358" y="8370"/>
                      <a:pt x="4085" y="9989"/>
                      <a:pt x="5275" y="11204"/>
                    </a:cubicBezTo>
                    <a:cubicBezTo>
                      <a:pt x="2251" y="11799"/>
                      <a:pt x="1" y="14454"/>
                      <a:pt x="1" y="17645"/>
                    </a:cubicBezTo>
                    <a:cubicBezTo>
                      <a:pt x="1" y="21300"/>
                      <a:pt x="2965" y="24253"/>
                      <a:pt x="6609" y="24253"/>
                    </a:cubicBezTo>
                    <a:cubicBezTo>
                      <a:pt x="7704" y="24253"/>
                      <a:pt x="8728" y="23967"/>
                      <a:pt x="9645" y="23503"/>
                    </a:cubicBezTo>
                    <a:cubicBezTo>
                      <a:pt x="10300" y="24777"/>
                      <a:pt x="11645" y="25670"/>
                      <a:pt x="13217" y="25670"/>
                    </a:cubicBezTo>
                    <a:cubicBezTo>
                      <a:pt x="14526" y="25670"/>
                      <a:pt x="15681" y="25039"/>
                      <a:pt x="16408" y="24074"/>
                    </a:cubicBezTo>
                    <a:cubicBezTo>
                      <a:pt x="17562" y="24908"/>
                      <a:pt x="18979" y="25384"/>
                      <a:pt x="20527" y="25384"/>
                    </a:cubicBezTo>
                    <a:cubicBezTo>
                      <a:pt x="24492" y="25384"/>
                      <a:pt x="27683" y="22181"/>
                      <a:pt x="27683" y="18228"/>
                    </a:cubicBezTo>
                    <a:cubicBezTo>
                      <a:pt x="27683" y="16288"/>
                      <a:pt x="26933" y="14502"/>
                      <a:pt x="25671" y="13216"/>
                    </a:cubicBezTo>
                    <a:cubicBezTo>
                      <a:pt x="26933" y="11930"/>
                      <a:pt x="27683" y="10180"/>
                      <a:pt x="27683" y="82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9" name="Google Shape;1989;p43"/>
            <p:cNvSpPr txBox="1"/>
            <p:nvPr/>
          </p:nvSpPr>
          <p:spPr>
            <a:xfrm>
              <a:off x="5259438" y="1197211"/>
              <a:ext cx="3635301" cy="586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fixed-time agent 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performs worse, causing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delays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and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annoying queues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0" name="Google Shape;1990;p43"/>
          <p:cNvGrpSpPr/>
          <p:nvPr/>
        </p:nvGrpSpPr>
        <p:grpSpPr>
          <a:xfrm>
            <a:off x="50596" y="2105438"/>
            <a:ext cx="5075192" cy="932675"/>
            <a:chOff x="50596" y="2105438"/>
            <a:chExt cx="5075192" cy="932675"/>
          </a:xfrm>
        </p:grpSpPr>
        <p:grpSp>
          <p:nvGrpSpPr>
            <p:cNvPr id="1992" name="Google Shape;1992;p43"/>
            <p:cNvGrpSpPr/>
            <p:nvPr/>
          </p:nvGrpSpPr>
          <p:grpSpPr>
            <a:xfrm>
              <a:off x="4221188" y="2156438"/>
              <a:ext cx="904600" cy="881675"/>
              <a:chOff x="4221188" y="2156438"/>
              <a:chExt cx="904600" cy="881675"/>
            </a:xfrm>
          </p:grpSpPr>
          <p:sp>
            <p:nvSpPr>
              <p:cNvPr id="1993" name="Google Shape;1993;p43"/>
              <p:cNvSpPr/>
              <p:nvPr/>
            </p:nvSpPr>
            <p:spPr>
              <a:xfrm>
                <a:off x="4336688" y="2999988"/>
                <a:ext cx="7891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564" h="1525" extrusionOk="0">
                    <a:moveTo>
                      <a:pt x="15776" y="1"/>
                    </a:moveTo>
                    <a:cubicBezTo>
                      <a:pt x="7073" y="1"/>
                      <a:pt x="0" y="346"/>
                      <a:pt x="0" y="763"/>
                    </a:cubicBezTo>
                    <a:cubicBezTo>
                      <a:pt x="0" y="1180"/>
                      <a:pt x="7073" y="1525"/>
                      <a:pt x="15776" y="1525"/>
                    </a:cubicBezTo>
                    <a:cubicBezTo>
                      <a:pt x="24515" y="1525"/>
                      <a:pt x="31564" y="1180"/>
                      <a:pt x="31564" y="763"/>
                    </a:cubicBezTo>
                    <a:cubicBezTo>
                      <a:pt x="31564" y="346"/>
                      <a:pt x="24515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4657263" y="2821838"/>
                <a:ext cx="208975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580" extrusionOk="0">
                    <a:moveTo>
                      <a:pt x="4055" y="1"/>
                    </a:moveTo>
                    <a:cubicBezTo>
                      <a:pt x="1809" y="1"/>
                      <a:pt x="0" y="7579"/>
                      <a:pt x="0" y="7579"/>
                    </a:cubicBezTo>
                    <a:lnTo>
                      <a:pt x="8359" y="7579"/>
                    </a:lnTo>
                    <a:cubicBezTo>
                      <a:pt x="8359" y="7579"/>
                      <a:pt x="6632" y="602"/>
                      <a:pt x="4299" y="31"/>
                    </a:cubicBezTo>
                    <a:cubicBezTo>
                      <a:pt x="4217" y="11"/>
                      <a:pt x="4136" y="1"/>
                      <a:pt x="40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4866213" y="2893563"/>
                <a:ext cx="1298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4711" extrusionOk="0">
                    <a:moveTo>
                      <a:pt x="2525" y="0"/>
                    </a:moveTo>
                    <a:cubicBezTo>
                      <a:pt x="1120" y="0"/>
                      <a:pt x="1" y="4710"/>
                      <a:pt x="1" y="4710"/>
                    </a:cubicBezTo>
                    <a:lnTo>
                      <a:pt x="5192" y="4710"/>
                    </a:lnTo>
                    <a:cubicBezTo>
                      <a:pt x="5192" y="4710"/>
                      <a:pt x="4120" y="353"/>
                      <a:pt x="2679" y="19"/>
                    </a:cubicBezTo>
                    <a:cubicBezTo>
                      <a:pt x="2628" y="6"/>
                      <a:pt x="2576" y="0"/>
                      <a:pt x="2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3"/>
              <p:cNvSpPr/>
              <p:nvPr/>
            </p:nvSpPr>
            <p:spPr>
              <a:xfrm>
                <a:off x="4567363" y="2718113"/>
                <a:ext cx="42000" cy="293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9" extrusionOk="0">
                    <a:moveTo>
                      <a:pt x="1" y="1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3"/>
              <p:cNvSpPr/>
              <p:nvPr/>
            </p:nvSpPr>
            <p:spPr>
              <a:xfrm>
                <a:off x="4221188" y="2156438"/>
                <a:ext cx="692375" cy="642375"/>
              </a:xfrm>
              <a:custGeom>
                <a:avLst/>
                <a:gdLst/>
                <a:ahLst/>
                <a:cxnLst/>
                <a:rect l="l" t="t" r="r" b="b"/>
                <a:pathLst>
                  <a:path w="27695" h="25695" extrusionOk="0">
                    <a:moveTo>
                      <a:pt x="27695" y="8228"/>
                    </a:moveTo>
                    <a:cubicBezTo>
                      <a:pt x="27695" y="4275"/>
                      <a:pt x="24492" y="1072"/>
                      <a:pt x="20539" y="1072"/>
                    </a:cubicBezTo>
                    <a:cubicBezTo>
                      <a:pt x="18563" y="1072"/>
                      <a:pt x="16789" y="1858"/>
                      <a:pt x="15503" y="3144"/>
                    </a:cubicBezTo>
                    <a:cubicBezTo>
                      <a:pt x="14348" y="1263"/>
                      <a:pt x="12276" y="1"/>
                      <a:pt x="9883" y="1"/>
                    </a:cubicBezTo>
                    <a:cubicBezTo>
                      <a:pt x="6263" y="1"/>
                      <a:pt x="3334" y="2942"/>
                      <a:pt x="3334" y="6561"/>
                    </a:cubicBezTo>
                    <a:cubicBezTo>
                      <a:pt x="3334" y="8395"/>
                      <a:pt x="4061" y="10014"/>
                      <a:pt x="5275" y="11193"/>
                    </a:cubicBezTo>
                    <a:cubicBezTo>
                      <a:pt x="2263" y="11824"/>
                      <a:pt x="1" y="14479"/>
                      <a:pt x="1" y="17670"/>
                    </a:cubicBezTo>
                    <a:cubicBezTo>
                      <a:pt x="1" y="21313"/>
                      <a:pt x="2965" y="24254"/>
                      <a:pt x="6609" y="24254"/>
                    </a:cubicBezTo>
                    <a:cubicBezTo>
                      <a:pt x="7680" y="24254"/>
                      <a:pt x="8728" y="23992"/>
                      <a:pt x="9621" y="23516"/>
                    </a:cubicBezTo>
                    <a:cubicBezTo>
                      <a:pt x="10312" y="24801"/>
                      <a:pt x="11645" y="25694"/>
                      <a:pt x="13193" y="25694"/>
                    </a:cubicBezTo>
                    <a:cubicBezTo>
                      <a:pt x="14503" y="25694"/>
                      <a:pt x="15657" y="25063"/>
                      <a:pt x="16396" y="24099"/>
                    </a:cubicBezTo>
                    <a:cubicBezTo>
                      <a:pt x="17574" y="24909"/>
                      <a:pt x="18991" y="25409"/>
                      <a:pt x="20539" y="25409"/>
                    </a:cubicBezTo>
                    <a:cubicBezTo>
                      <a:pt x="24492" y="25409"/>
                      <a:pt x="27695" y="22206"/>
                      <a:pt x="27695" y="18253"/>
                    </a:cubicBezTo>
                    <a:cubicBezTo>
                      <a:pt x="27695" y="16288"/>
                      <a:pt x="26909" y="14526"/>
                      <a:pt x="25647" y="13240"/>
                    </a:cubicBezTo>
                    <a:cubicBezTo>
                      <a:pt x="26909" y="11955"/>
                      <a:pt x="27695" y="10204"/>
                      <a:pt x="27695" y="82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9" name="Google Shape;1999;p43"/>
            <p:cNvSpPr txBox="1"/>
            <p:nvPr/>
          </p:nvSpPr>
          <p:spPr>
            <a:xfrm>
              <a:off x="50596" y="2105438"/>
              <a:ext cx="3648855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other two methods show similar performance, offering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advantages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terms of traffic flow.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4221188" y="3273951"/>
            <a:ext cx="4843425" cy="961037"/>
            <a:chOff x="4221188" y="3273951"/>
            <a:chExt cx="4843425" cy="961037"/>
          </a:xfrm>
        </p:grpSpPr>
        <p:grpSp>
          <p:nvGrpSpPr>
            <p:cNvPr id="2002" name="Google Shape;2002;p43"/>
            <p:cNvGrpSpPr/>
            <p:nvPr/>
          </p:nvGrpSpPr>
          <p:grpSpPr>
            <a:xfrm>
              <a:off x="4221188" y="3353313"/>
              <a:ext cx="904900" cy="881675"/>
              <a:chOff x="4293238" y="3353313"/>
              <a:chExt cx="904900" cy="881675"/>
            </a:xfrm>
          </p:grpSpPr>
          <p:sp>
            <p:nvSpPr>
              <p:cNvPr id="2003" name="Google Shape;2003;p43"/>
              <p:cNvSpPr/>
              <p:nvPr/>
            </p:nvSpPr>
            <p:spPr>
              <a:xfrm>
                <a:off x="4408713" y="4197163"/>
                <a:ext cx="78942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31577" h="1513" extrusionOk="0">
                    <a:moveTo>
                      <a:pt x="15788" y="1"/>
                    </a:moveTo>
                    <a:cubicBezTo>
                      <a:pt x="7049" y="1"/>
                      <a:pt x="1" y="334"/>
                      <a:pt x="1" y="763"/>
                    </a:cubicBezTo>
                    <a:cubicBezTo>
                      <a:pt x="1" y="1180"/>
                      <a:pt x="7049" y="1513"/>
                      <a:pt x="15788" y="1513"/>
                    </a:cubicBezTo>
                    <a:cubicBezTo>
                      <a:pt x="24492" y="1513"/>
                      <a:pt x="31576" y="1180"/>
                      <a:pt x="31576" y="763"/>
                    </a:cubicBezTo>
                    <a:cubicBezTo>
                      <a:pt x="31576" y="334"/>
                      <a:pt x="24492" y="1"/>
                      <a:pt x="15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4729288" y="4018813"/>
                <a:ext cx="208400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7576" extrusionOk="0">
                    <a:moveTo>
                      <a:pt x="4047" y="0"/>
                    </a:moveTo>
                    <a:cubicBezTo>
                      <a:pt x="1817" y="0"/>
                      <a:pt x="1" y="7575"/>
                      <a:pt x="1" y="7575"/>
                    </a:cubicBezTo>
                    <a:lnTo>
                      <a:pt x="8335" y="7575"/>
                    </a:lnTo>
                    <a:cubicBezTo>
                      <a:pt x="8335" y="7575"/>
                      <a:pt x="6632" y="598"/>
                      <a:pt x="4275" y="27"/>
                    </a:cubicBezTo>
                    <a:cubicBezTo>
                      <a:pt x="4199" y="9"/>
                      <a:pt x="4123" y="0"/>
                      <a:pt x="4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4937663" y="4090438"/>
                <a:ext cx="130375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4711" extrusionOk="0">
                    <a:moveTo>
                      <a:pt x="2528" y="0"/>
                    </a:moveTo>
                    <a:cubicBezTo>
                      <a:pt x="1153" y="0"/>
                      <a:pt x="0" y="4710"/>
                      <a:pt x="0" y="4710"/>
                    </a:cubicBezTo>
                    <a:lnTo>
                      <a:pt x="5215" y="4710"/>
                    </a:lnTo>
                    <a:cubicBezTo>
                      <a:pt x="5215" y="4710"/>
                      <a:pt x="4143" y="365"/>
                      <a:pt x="2679" y="19"/>
                    </a:cubicBezTo>
                    <a:cubicBezTo>
                      <a:pt x="2628" y="6"/>
                      <a:pt x="2578" y="0"/>
                      <a:pt x="2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4639413" y="3915288"/>
                <a:ext cx="41975" cy="29292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1717" extrusionOk="0">
                    <a:moveTo>
                      <a:pt x="0" y="1"/>
                    </a:moveTo>
                    <a:lnTo>
                      <a:pt x="0" y="11716"/>
                    </a:lnTo>
                    <a:lnTo>
                      <a:pt x="1679" y="1171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4293238" y="3353313"/>
                <a:ext cx="692350" cy="6426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25707" extrusionOk="0">
                    <a:moveTo>
                      <a:pt x="27694" y="8264"/>
                    </a:moveTo>
                    <a:cubicBezTo>
                      <a:pt x="27694" y="4311"/>
                      <a:pt x="24467" y="1084"/>
                      <a:pt x="20515" y="1084"/>
                    </a:cubicBezTo>
                    <a:cubicBezTo>
                      <a:pt x="18538" y="1084"/>
                      <a:pt x="16788" y="1870"/>
                      <a:pt x="15478" y="3156"/>
                    </a:cubicBezTo>
                    <a:cubicBezTo>
                      <a:pt x="14323" y="1263"/>
                      <a:pt x="12252" y="1"/>
                      <a:pt x="9894" y="1"/>
                    </a:cubicBezTo>
                    <a:cubicBezTo>
                      <a:pt x="6275" y="1"/>
                      <a:pt x="3334" y="2942"/>
                      <a:pt x="3334" y="6585"/>
                    </a:cubicBezTo>
                    <a:cubicBezTo>
                      <a:pt x="3334" y="8395"/>
                      <a:pt x="4072" y="10026"/>
                      <a:pt x="5251" y="11204"/>
                    </a:cubicBezTo>
                    <a:cubicBezTo>
                      <a:pt x="2262" y="11835"/>
                      <a:pt x="0" y="14479"/>
                      <a:pt x="0" y="17681"/>
                    </a:cubicBezTo>
                    <a:cubicBezTo>
                      <a:pt x="0" y="21325"/>
                      <a:pt x="2941" y="24266"/>
                      <a:pt x="6584" y="24266"/>
                    </a:cubicBezTo>
                    <a:cubicBezTo>
                      <a:pt x="7691" y="24266"/>
                      <a:pt x="8715" y="23992"/>
                      <a:pt x="9632" y="23527"/>
                    </a:cubicBezTo>
                    <a:cubicBezTo>
                      <a:pt x="10311" y="24813"/>
                      <a:pt x="11644" y="25706"/>
                      <a:pt x="13192" y="25706"/>
                    </a:cubicBezTo>
                    <a:cubicBezTo>
                      <a:pt x="14502" y="25706"/>
                      <a:pt x="15657" y="25075"/>
                      <a:pt x="16395" y="24099"/>
                    </a:cubicBezTo>
                    <a:cubicBezTo>
                      <a:pt x="17574" y="24920"/>
                      <a:pt x="18991" y="25409"/>
                      <a:pt x="20515" y="25409"/>
                    </a:cubicBezTo>
                    <a:cubicBezTo>
                      <a:pt x="24467" y="25409"/>
                      <a:pt x="27694" y="22218"/>
                      <a:pt x="27694" y="18253"/>
                    </a:cubicBezTo>
                    <a:cubicBezTo>
                      <a:pt x="27694" y="16312"/>
                      <a:pt x="26908" y="14526"/>
                      <a:pt x="25646" y="13252"/>
                    </a:cubicBezTo>
                    <a:cubicBezTo>
                      <a:pt x="26908" y="11966"/>
                      <a:pt x="27694" y="10204"/>
                      <a:pt x="27694" y="8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9" name="Google Shape;2009;p43"/>
            <p:cNvSpPr txBox="1"/>
            <p:nvPr/>
          </p:nvSpPr>
          <p:spPr>
            <a:xfrm>
              <a:off x="5503990" y="3273951"/>
              <a:ext cx="3560623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Our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solutions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propose a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simple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yet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effective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implementation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,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that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could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be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useful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a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real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world scenario.  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0788C51-8790-4C81-3551-9F737106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</p:spPr>
        <p:txBody>
          <a:bodyPr/>
          <a:lstStyle/>
          <a:p>
            <a:r>
              <a:rPr lang="it-IT" sz="4800" b="1" dirty="0" err="1">
                <a:latin typeface="+mj-lt"/>
              </a:rPr>
              <a:t>Conclusions</a:t>
            </a:r>
            <a:endParaRPr lang="it-IT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6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4948120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341" y="1432800"/>
            <a:ext cx="479893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2-way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>
              <a:buClr>
                <a:schemeClr val="dk1"/>
              </a:buClr>
              <a:buSzPts val="2800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User controls the frequency of car generation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can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north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south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east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west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endParaRPr lang="it-IT" dirty="0"/>
          </a:p>
        </p:txBody>
      </p:sp>
      <p:pic>
        <p:nvPicPr>
          <p:cNvPr id="4" name="Picture 3" descr="A green and yellow text&#10;&#10;Description automatically generated">
            <a:extLst>
              <a:ext uri="{FF2B5EF4-FFF2-40B4-BE49-F238E27FC236}">
                <a16:creationId xmlns:a16="http://schemas.microsoft.com/office/drawing/2014/main" id="{798E82F9-7413-4968-053C-9EB1B73E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79" y="1358754"/>
            <a:ext cx="1607688" cy="451534"/>
          </a:xfrm>
          <a:prstGeom prst="rect">
            <a:avLst/>
          </a:prstGeom>
        </p:spPr>
      </p:pic>
      <p:pic>
        <p:nvPicPr>
          <p:cNvPr id="6" name="Picture 5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F1483837-B937-3E25-FFE0-5ED92088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336348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 - </a:t>
            </a:r>
            <a:r>
              <a:rPr lang="it-IT" sz="4800" b="1" dirty="0" err="1">
                <a:latin typeface="+mj-lt"/>
              </a:rPr>
              <a:t>Assumptions</a:t>
            </a:r>
            <a:endParaRPr lang="it-IT" sz="4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000" y="1434155"/>
            <a:ext cx="4798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have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identical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size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and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speed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At the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cars can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either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straight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turn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right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pic>
        <p:nvPicPr>
          <p:cNvPr id="3" name="Picture 2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3EAE8464-17A2-4713-2CC0-22A36C84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5"/>
          <p:cNvGrpSpPr/>
          <p:nvPr/>
        </p:nvGrpSpPr>
        <p:grpSpPr>
          <a:xfrm>
            <a:off x="0" y="282"/>
            <a:ext cx="9144288" cy="5143380"/>
            <a:chOff x="0" y="282"/>
            <a:chExt cx="9144288" cy="5143380"/>
          </a:xfrm>
        </p:grpSpPr>
        <p:sp>
          <p:nvSpPr>
            <p:cNvPr id="557" name="Google Shape;557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9233"/>
                  </a:moveTo>
                  <a:cubicBezTo>
                    <a:pt x="160211" y="49233"/>
                    <a:pt x="174188" y="63211"/>
                    <a:pt x="174188" y="80403"/>
                  </a:cubicBezTo>
                  <a:cubicBezTo>
                    <a:pt x="174188" y="97596"/>
                    <a:pt x="160211" y="111585"/>
                    <a:pt x="143018" y="111585"/>
                  </a:cubicBezTo>
                  <a:cubicBezTo>
                    <a:pt x="125825" y="111585"/>
                    <a:pt x="111847" y="97596"/>
                    <a:pt x="111847" y="80403"/>
                  </a:cubicBezTo>
                  <a:cubicBezTo>
                    <a:pt x="111847" y="63211"/>
                    <a:pt x="125825" y="49233"/>
                    <a:pt x="143018" y="49233"/>
                  </a:cubicBezTo>
                  <a:close/>
                  <a:moveTo>
                    <a:pt x="136267" y="0"/>
                  </a:moveTo>
                  <a:lnTo>
                    <a:pt x="136267" y="36231"/>
                  </a:lnTo>
                  <a:cubicBezTo>
                    <a:pt x="117027" y="39160"/>
                    <a:pt x="101775" y="54412"/>
                    <a:pt x="98846" y="73652"/>
                  </a:cubicBezTo>
                  <a:lnTo>
                    <a:pt x="0" y="73652"/>
                  </a:lnTo>
                  <a:lnTo>
                    <a:pt x="0" y="87166"/>
                  </a:lnTo>
                  <a:lnTo>
                    <a:pt x="98846" y="87166"/>
                  </a:lnTo>
                  <a:cubicBezTo>
                    <a:pt x="101775" y="106406"/>
                    <a:pt x="117027" y="121646"/>
                    <a:pt x="136267" y="124575"/>
                  </a:cubicBezTo>
                  <a:lnTo>
                    <a:pt x="136267" y="160806"/>
                  </a:lnTo>
                  <a:lnTo>
                    <a:pt x="149769" y="160806"/>
                  </a:lnTo>
                  <a:lnTo>
                    <a:pt x="149769" y="124575"/>
                  </a:lnTo>
                  <a:cubicBezTo>
                    <a:pt x="169009" y="121646"/>
                    <a:pt x="184261" y="106406"/>
                    <a:pt x="187190" y="87166"/>
                  </a:cubicBezTo>
                  <a:lnTo>
                    <a:pt x="285893" y="87166"/>
                  </a:lnTo>
                  <a:lnTo>
                    <a:pt x="285893" y="73652"/>
                  </a:lnTo>
                  <a:lnTo>
                    <a:pt x="187190" y="73652"/>
                  </a:lnTo>
                  <a:cubicBezTo>
                    <a:pt x="184261" y="54412"/>
                    <a:pt x="169009" y="39160"/>
                    <a:pt x="149769" y="36231"/>
                  </a:cubicBezTo>
                  <a:lnTo>
                    <a:pt x="149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8268"/>
                  </a:moveTo>
                  <a:cubicBezTo>
                    <a:pt x="160734" y="48268"/>
                    <a:pt x="175153" y="62687"/>
                    <a:pt x="175153" y="80403"/>
                  </a:cubicBezTo>
                  <a:cubicBezTo>
                    <a:pt x="175153" y="98131"/>
                    <a:pt x="160734" y="112550"/>
                    <a:pt x="143018" y="112550"/>
                  </a:cubicBezTo>
                  <a:cubicBezTo>
                    <a:pt x="125301" y="112550"/>
                    <a:pt x="110883" y="98131"/>
                    <a:pt x="110883" y="80403"/>
                  </a:cubicBezTo>
                  <a:cubicBezTo>
                    <a:pt x="110883" y="62687"/>
                    <a:pt x="125301" y="48268"/>
                    <a:pt x="143018" y="48268"/>
                  </a:cubicBezTo>
                  <a:close/>
                  <a:moveTo>
                    <a:pt x="137231" y="0"/>
                  </a:moveTo>
                  <a:lnTo>
                    <a:pt x="137231" y="37064"/>
                  </a:lnTo>
                  <a:lnTo>
                    <a:pt x="136410" y="37183"/>
                  </a:lnTo>
                  <a:cubicBezTo>
                    <a:pt x="127171" y="38588"/>
                    <a:pt x="118777" y="42851"/>
                    <a:pt x="112121" y="49506"/>
                  </a:cubicBezTo>
                  <a:cubicBezTo>
                    <a:pt x="105466" y="56162"/>
                    <a:pt x="101203" y="64556"/>
                    <a:pt x="99798" y="73795"/>
                  </a:cubicBezTo>
                  <a:lnTo>
                    <a:pt x="99679" y="74617"/>
                  </a:lnTo>
                  <a:lnTo>
                    <a:pt x="0" y="74617"/>
                  </a:lnTo>
                  <a:lnTo>
                    <a:pt x="0" y="86201"/>
                  </a:lnTo>
                  <a:lnTo>
                    <a:pt x="99679" y="86201"/>
                  </a:lnTo>
                  <a:lnTo>
                    <a:pt x="99798" y="87011"/>
                  </a:lnTo>
                  <a:cubicBezTo>
                    <a:pt x="101203" y="96250"/>
                    <a:pt x="105466" y="104656"/>
                    <a:pt x="112121" y="111300"/>
                  </a:cubicBezTo>
                  <a:cubicBezTo>
                    <a:pt x="118777" y="117955"/>
                    <a:pt x="127171" y="122218"/>
                    <a:pt x="136410" y="123623"/>
                  </a:cubicBezTo>
                  <a:lnTo>
                    <a:pt x="137231" y="123754"/>
                  </a:lnTo>
                  <a:lnTo>
                    <a:pt x="137231" y="160806"/>
                  </a:lnTo>
                  <a:lnTo>
                    <a:pt x="148804" y="160806"/>
                  </a:lnTo>
                  <a:lnTo>
                    <a:pt x="148804" y="123754"/>
                  </a:lnTo>
                  <a:lnTo>
                    <a:pt x="149626" y="123623"/>
                  </a:lnTo>
                  <a:cubicBezTo>
                    <a:pt x="158865" y="122218"/>
                    <a:pt x="167259" y="117955"/>
                    <a:pt x="173915" y="111300"/>
                  </a:cubicBezTo>
                  <a:cubicBezTo>
                    <a:pt x="180570" y="104656"/>
                    <a:pt x="184833" y="96250"/>
                    <a:pt x="186238" y="87011"/>
                  </a:cubicBezTo>
                  <a:lnTo>
                    <a:pt x="186357" y="86201"/>
                  </a:lnTo>
                  <a:lnTo>
                    <a:pt x="285893" y="86201"/>
                  </a:lnTo>
                  <a:lnTo>
                    <a:pt x="285893" y="74617"/>
                  </a:lnTo>
                  <a:lnTo>
                    <a:pt x="186357" y="74617"/>
                  </a:lnTo>
                  <a:lnTo>
                    <a:pt x="186238" y="73795"/>
                  </a:lnTo>
                  <a:cubicBezTo>
                    <a:pt x="184833" y="64556"/>
                    <a:pt x="180570" y="56162"/>
                    <a:pt x="173915" y="49506"/>
                  </a:cubicBezTo>
                  <a:cubicBezTo>
                    <a:pt x="167259" y="42851"/>
                    <a:pt x="158865" y="38588"/>
                    <a:pt x="149626" y="37183"/>
                  </a:cubicBezTo>
                  <a:lnTo>
                    <a:pt x="148804" y="37064"/>
                  </a:lnTo>
                  <a:lnTo>
                    <a:pt x="148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25"/>
            <p:cNvGrpSpPr/>
            <p:nvPr/>
          </p:nvGrpSpPr>
          <p:grpSpPr>
            <a:xfrm>
              <a:off x="70045" y="282"/>
              <a:ext cx="9073224" cy="5100204"/>
              <a:chOff x="70045" y="282"/>
              <a:chExt cx="9073224" cy="5100204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3641282" y="1683535"/>
                <a:ext cx="107438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427" extrusionOk="0">
                    <a:moveTo>
                      <a:pt x="2996" y="1"/>
                    </a:moveTo>
                    <a:cubicBezTo>
                      <a:pt x="2916" y="1"/>
                      <a:pt x="2837" y="31"/>
                      <a:pt x="2775" y="93"/>
                    </a:cubicBezTo>
                    <a:cubicBezTo>
                      <a:pt x="1846" y="974"/>
                      <a:pt x="953" y="1927"/>
                      <a:pt x="120" y="2903"/>
                    </a:cubicBezTo>
                    <a:cubicBezTo>
                      <a:pt x="1" y="3034"/>
                      <a:pt x="12" y="3236"/>
                      <a:pt x="143" y="3355"/>
                    </a:cubicBezTo>
                    <a:cubicBezTo>
                      <a:pt x="215" y="3403"/>
                      <a:pt x="286" y="3427"/>
                      <a:pt x="358" y="3427"/>
                    </a:cubicBezTo>
                    <a:cubicBezTo>
                      <a:pt x="453" y="3427"/>
                      <a:pt x="536" y="3391"/>
                      <a:pt x="608" y="3320"/>
                    </a:cubicBezTo>
                    <a:cubicBezTo>
                      <a:pt x="1429" y="2355"/>
                      <a:pt x="2310" y="1427"/>
                      <a:pt x="3227" y="557"/>
                    </a:cubicBezTo>
                    <a:cubicBezTo>
                      <a:pt x="3346" y="438"/>
                      <a:pt x="3358" y="224"/>
                      <a:pt x="3239" y="105"/>
                    </a:cubicBezTo>
                    <a:cubicBezTo>
                      <a:pt x="3171" y="37"/>
                      <a:pt x="3083" y="1"/>
                      <a:pt x="2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3727735" y="3441632"/>
                <a:ext cx="116170" cy="1005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145" extrusionOk="0">
                    <a:moveTo>
                      <a:pt x="364" y="1"/>
                    </a:moveTo>
                    <a:cubicBezTo>
                      <a:pt x="277" y="1"/>
                      <a:pt x="188" y="34"/>
                      <a:pt x="119" y="96"/>
                    </a:cubicBezTo>
                    <a:cubicBezTo>
                      <a:pt x="0" y="227"/>
                      <a:pt x="12" y="430"/>
                      <a:pt x="131" y="561"/>
                    </a:cubicBezTo>
                    <a:cubicBezTo>
                      <a:pt x="1072" y="1442"/>
                      <a:pt x="2060" y="2287"/>
                      <a:pt x="3072" y="3073"/>
                    </a:cubicBezTo>
                    <a:cubicBezTo>
                      <a:pt x="3132" y="3120"/>
                      <a:pt x="3203" y="3144"/>
                      <a:pt x="3275" y="3144"/>
                    </a:cubicBezTo>
                    <a:cubicBezTo>
                      <a:pt x="3370" y="3144"/>
                      <a:pt x="3465" y="3097"/>
                      <a:pt x="3525" y="3025"/>
                    </a:cubicBezTo>
                    <a:cubicBezTo>
                      <a:pt x="3632" y="2882"/>
                      <a:pt x="3608" y="2680"/>
                      <a:pt x="3465" y="2573"/>
                    </a:cubicBezTo>
                    <a:cubicBezTo>
                      <a:pt x="2465" y="1799"/>
                      <a:pt x="1500" y="965"/>
                      <a:pt x="584" y="84"/>
                    </a:cubicBezTo>
                    <a:cubicBezTo>
                      <a:pt x="521" y="28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3567399" y="3255645"/>
                <a:ext cx="98674" cy="11748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673" extrusionOk="0">
                    <a:moveTo>
                      <a:pt x="358" y="0"/>
                    </a:moveTo>
                    <a:cubicBezTo>
                      <a:pt x="295" y="0"/>
                      <a:pt x="233" y="17"/>
                      <a:pt x="179" y="53"/>
                    </a:cubicBezTo>
                    <a:cubicBezTo>
                      <a:pt x="36" y="160"/>
                      <a:pt x="1" y="363"/>
                      <a:pt x="96" y="506"/>
                    </a:cubicBezTo>
                    <a:cubicBezTo>
                      <a:pt x="834" y="1553"/>
                      <a:pt x="1632" y="2589"/>
                      <a:pt x="2477" y="3566"/>
                    </a:cubicBezTo>
                    <a:cubicBezTo>
                      <a:pt x="2537" y="3637"/>
                      <a:pt x="2632" y="3673"/>
                      <a:pt x="2715" y="3673"/>
                    </a:cubicBezTo>
                    <a:cubicBezTo>
                      <a:pt x="2799" y="3673"/>
                      <a:pt x="2870" y="3649"/>
                      <a:pt x="2930" y="3601"/>
                    </a:cubicBezTo>
                    <a:cubicBezTo>
                      <a:pt x="3061" y="3482"/>
                      <a:pt x="3084" y="3280"/>
                      <a:pt x="2965" y="3149"/>
                    </a:cubicBezTo>
                    <a:cubicBezTo>
                      <a:pt x="2144" y="2185"/>
                      <a:pt x="1358" y="1172"/>
                      <a:pt x="632" y="137"/>
                    </a:cubicBezTo>
                    <a:cubicBezTo>
                      <a:pt x="565" y="48"/>
                      <a:pt x="461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374727" y="2807005"/>
                <a:ext cx="53703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4365" extrusionOk="0">
                    <a:moveTo>
                      <a:pt x="350" y="1"/>
                    </a:moveTo>
                    <a:cubicBezTo>
                      <a:pt x="329" y="1"/>
                      <a:pt x="307" y="3"/>
                      <a:pt x="286" y="7"/>
                    </a:cubicBezTo>
                    <a:cubicBezTo>
                      <a:pt x="119" y="43"/>
                      <a:pt x="0" y="221"/>
                      <a:pt x="36" y="388"/>
                    </a:cubicBezTo>
                    <a:cubicBezTo>
                      <a:pt x="298" y="1650"/>
                      <a:pt x="619" y="2912"/>
                      <a:pt x="1012" y="4139"/>
                    </a:cubicBezTo>
                    <a:cubicBezTo>
                      <a:pt x="1048" y="4281"/>
                      <a:pt x="1179" y="4365"/>
                      <a:pt x="1322" y="4365"/>
                    </a:cubicBezTo>
                    <a:cubicBezTo>
                      <a:pt x="1346" y="4365"/>
                      <a:pt x="1381" y="4365"/>
                      <a:pt x="1417" y="4353"/>
                    </a:cubicBezTo>
                    <a:cubicBezTo>
                      <a:pt x="1584" y="4293"/>
                      <a:pt x="1679" y="4115"/>
                      <a:pt x="1619" y="3948"/>
                    </a:cubicBezTo>
                    <a:cubicBezTo>
                      <a:pt x="1238" y="2746"/>
                      <a:pt x="917" y="1507"/>
                      <a:pt x="667" y="257"/>
                    </a:cubicBezTo>
                    <a:cubicBezTo>
                      <a:pt x="636" y="111"/>
                      <a:pt x="503" y="1"/>
                      <a:pt x="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3447843" y="3041288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371" y="1"/>
                    </a:moveTo>
                    <a:cubicBezTo>
                      <a:pt x="327" y="1"/>
                      <a:pt x="282" y="10"/>
                      <a:pt x="238" y="28"/>
                    </a:cubicBezTo>
                    <a:cubicBezTo>
                      <a:pt x="84" y="100"/>
                      <a:pt x="0" y="290"/>
                      <a:pt x="72" y="445"/>
                    </a:cubicBezTo>
                    <a:cubicBezTo>
                      <a:pt x="584" y="1636"/>
                      <a:pt x="1155" y="2802"/>
                      <a:pt x="1786" y="3922"/>
                    </a:cubicBezTo>
                    <a:cubicBezTo>
                      <a:pt x="1846" y="4029"/>
                      <a:pt x="1953" y="4088"/>
                      <a:pt x="2060" y="4088"/>
                    </a:cubicBezTo>
                    <a:cubicBezTo>
                      <a:pt x="2120" y="4088"/>
                      <a:pt x="2167" y="4076"/>
                      <a:pt x="2227" y="4053"/>
                    </a:cubicBezTo>
                    <a:cubicBezTo>
                      <a:pt x="2381" y="3957"/>
                      <a:pt x="2429" y="3767"/>
                      <a:pt x="2346" y="3612"/>
                    </a:cubicBezTo>
                    <a:cubicBezTo>
                      <a:pt x="1727" y="2505"/>
                      <a:pt x="1167" y="1350"/>
                      <a:pt x="667" y="195"/>
                    </a:cubicBezTo>
                    <a:cubicBezTo>
                      <a:pt x="614" y="72"/>
                      <a:pt x="496" y="1"/>
                      <a:pt x="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921558" y="3591892"/>
                <a:ext cx="131043" cy="80186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507" extrusionOk="0">
                    <a:moveTo>
                      <a:pt x="357" y="1"/>
                    </a:moveTo>
                    <a:cubicBezTo>
                      <a:pt x="254" y="1"/>
                      <a:pt x="156" y="51"/>
                      <a:pt x="96" y="149"/>
                    </a:cubicBezTo>
                    <a:cubicBezTo>
                      <a:pt x="1" y="304"/>
                      <a:pt x="48" y="494"/>
                      <a:pt x="191" y="589"/>
                    </a:cubicBezTo>
                    <a:cubicBezTo>
                      <a:pt x="1286" y="1280"/>
                      <a:pt x="2429" y="1911"/>
                      <a:pt x="3584" y="2470"/>
                    </a:cubicBezTo>
                    <a:cubicBezTo>
                      <a:pt x="3632" y="2494"/>
                      <a:pt x="3680" y="2506"/>
                      <a:pt x="3727" y="2506"/>
                    </a:cubicBezTo>
                    <a:cubicBezTo>
                      <a:pt x="3846" y="2506"/>
                      <a:pt x="3953" y="2447"/>
                      <a:pt x="4013" y="2328"/>
                    </a:cubicBezTo>
                    <a:cubicBezTo>
                      <a:pt x="4096" y="2173"/>
                      <a:pt x="4025" y="1970"/>
                      <a:pt x="3870" y="1899"/>
                    </a:cubicBezTo>
                    <a:cubicBezTo>
                      <a:pt x="2727" y="1339"/>
                      <a:pt x="1608" y="720"/>
                      <a:pt x="536" y="53"/>
                    </a:cubicBezTo>
                    <a:cubicBezTo>
                      <a:pt x="479" y="18"/>
                      <a:pt x="417" y="1"/>
                      <a:pt x="3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3350739" y="2564631"/>
                <a:ext cx="27443" cy="141694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430" extrusionOk="0">
                    <a:moveTo>
                      <a:pt x="322" y="1"/>
                    </a:moveTo>
                    <a:cubicBezTo>
                      <a:pt x="143" y="1"/>
                      <a:pt x="0" y="120"/>
                      <a:pt x="0" y="299"/>
                    </a:cubicBezTo>
                    <a:cubicBezTo>
                      <a:pt x="0" y="1584"/>
                      <a:pt x="72" y="2870"/>
                      <a:pt x="203" y="4156"/>
                    </a:cubicBezTo>
                    <a:cubicBezTo>
                      <a:pt x="214" y="4323"/>
                      <a:pt x="357" y="4430"/>
                      <a:pt x="524" y="4430"/>
                    </a:cubicBezTo>
                    <a:lnTo>
                      <a:pt x="560" y="4430"/>
                    </a:lnTo>
                    <a:cubicBezTo>
                      <a:pt x="726" y="4418"/>
                      <a:pt x="857" y="4251"/>
                      <a:pt x="845" y="4073"/>
                    </a:cubicBezTo>
                    <a:cubicBezTo>
                      <a:pt x="714" y="2823"/>
                      <a:pt x="643" y="1561"/>
                      <a:pt x="643" y="299"/>
                    </a:cubicBezTo>
                    <a:cubicBezTo>
                      <a:pt x="643" y="120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25685" y="3760960"/>
                <a:ext cx="143964" cy="3297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1031" extrusionOk="0">
                    <a:moveTo>
                      <a:pt x="4167" y="0"/>
                    </a:moveTo>
                    <a:cubicBezTo>
                      <a:pt x="4148" y="0"/>
                      <a:pt x="4128" y="2"/>
                      <a:pt x="4108" y="6"/>
                    </a:cubicBezTo>
                    <a:cubicBezTo>
                      <a:pt x="2858" y="197"/>
                      <a:pt x="1584" y="328"/>
                      <a:pt x="322" y="387"/>
                    </a:cubicBezTo>
                    <a:cubicBezTo>
                      <a:pt x="143" y="399"/>
                      <a:pt x="0" y="542"/>
                      <a:pt x="12" y="721"/>
                    </a:cubicBezTo>
                    <a:cubicBezTo>
                      <a:pt x="24" y="899"/>
                      <a:pt x="167" y="1030"/>
                      <a:pt x="334" y="1030"/>
                    </a:cubicBezTo>
                    <a:lnTo>
                      <a:pt x="346" y="1030"/>
                    </a:lnTo>
                    <a:cubicBezTo>
                      <a:pt x="1643" y="959"/>
                      <a:pt x="2929" y="828"/>
                      <a:pt x="4203" y="637"/>
                    </a:cubicBezTo>
                    <a:cubicBezTo>
                      <a:pt x="4382" y="613"/>
                      <a:pt x="4501" y="447"/>
                      <a:pt x="4477" y="268"/>
                    </a:cubicBezTo>
                    <a:cubicBezTo>
                      <a:pt x="4445" y="120"/>
                      <a:pt x="4320" y="0"/>
                      <a:pt x="4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380432" y="3761056"/>
                <a:ext cx="143613" cy="3288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8" extrusionOk="0">
                    <a:moveTo>
                      <a:pt x="339" y="0"/>
                    </a:moveTo>
                    <a:cubicBezTo>
                      <a:pt x="187" y="0"/>
                      <a:pt x="46" y="114"/>
                      <a:pt x="24" y="277"/>
                    </a:cubicBezTo>
                    <a:cubicBezTo>
                      <a:pt x="1" y="456"/>
                      <a:pt x="120" y="610"/>
                      <a:pt x="286" y="646"/>
                    </a:cubicBezTo>
                    <a:cubicBezTo>
                      <a:pt x="1560" y="837"/>
                      <a:pt x="2858" y="968"/>
                      <a:pt x="4144" y="1027"/>
                    </a:cubicBezTo>
                    <a:lnTo>
                      <a:pt x="4156" y="1027"/>
                    </a:lnTo>
                    <a:cubicBezTo>
                      <a:pt x="4335" y="1027"/>
                      <a:pt x="4477" y="896"/>
                      <a:pt x="4477" y="718"/>
                    </a:cubicBezTo>
                    <a:cubicBezTo>
                      <a:pt x="4489" y="539"/>
                      <a:pt x="4358" y="396"/>
                      <a:pt x="4180" y="384"/>
                    </a:cubicBezTo>
                    <a:cubicBezTo>
                      <a:pt x="2906" y="325"/>
                      <a:pt x="1632" y="194"/>
                      <a:pt x="382" y="3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142055" y="3699966"/>
                <a:ext cx="140158" cy="57413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1795" extrusionOk="0">
                    <a:moveTo>
                      <a:pt x="366" y="1"/>
                    </a:moveTo>
                    <a:cubicBezTo>
                      <a:pt x="233" y="1"/>
                      <a:pt x="106" y="80"/>
                      <a:pt x="60" y="211"/>
                    </a:cubicBezTo>
                    <a:cubicBezTo>
                      <a:pt x="0" y="377"/>
                      <a:pt x="84" y="556"/>
                      <a:pt x="250" y="627"/>
                    </a:cubicBezTo>
                    <a:cubicBezTo>
                      <a:pt x="1453" y="1068"/>
                      <a:pt x="2703" y="1461"/>
                      <a:pt x="3953" y="1782"/>
                    </a:cubicBezTo>
                    <a:cubicBezTo>
                      <a:pt x="3977" y="1782"/>
                      <a:pt x="4001" y="1794"/>
                      <a:pt x="4025" y="1794"/>
                    </a:cubicBezTo>
                    <a:cubicBezTo>
                      <a:pt x="4167" y="1794"/>
                      <a:pt x="4298" y="1687"/>
                      <a:pt x="4334" y="1544"/>
                    </a:cubicBezTo>
                    <a:cubicBezTo>
                      <a:pt x="4382" y="1377"/>
                      <a:pt x="4287" y="1199"/>
                      <a:pt x="4108" y="1151"/>
                    </a:cubicBezTo>
                    <a:cubicBezTo>
                      <a:pt x="2882" y="842"/>
                      <a:pt x="1655" y="461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750978" y="2314995"/>
                <a:ext cx="40781" cy="14191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4437" extrusionOk="0">
                    <a:moveTo>
                      <a:pt x="354" y="0"/>
                    </a:moveTo>
                    <a:cubicBezTo>
                      <a:pt x="332" y="0"/>
                      <a:pt x="309" y="3"/>
                      <a:pt x="286" y="7"/>
                    </a:cubicBezTo>
                    <a:cubicBezTo>
                      <a:pt x="119" y="43"/>
                      <a:pt x="0" y="210"/>
                      <a:pt x="36" y="388"/>
                    </a:cubicBezTo>
                    <a:cubicBezTo>
                      <a:pt x="298" y="1627"/>
                      <a:pt x="488" y="2889"/>
                      <a:pt x="619" y="4151"/>
                    </a:cubicBezTo>
                    <a:cubicBezTo>
                      <a:pt x="631" y="4317"/>
                      <a:pt x="774" y="4436"/>
                      <a:pt x="941" y="4436"/>
                    </a:cubicBezTo>
                    <a:lnTo>
                      <a:pt x="977" y="4436"/>
                    </a:lnTo>
                    <a:cubicBezTo>
                      <a:pt x="1143" y="4413"/>
                      <a:pt x="1274" y="4258"/>
                      <a:pt x="1262" y="4079"/>
                    </a:cubicBezTo>
                    <a:cubicBezTo>
                      <a:pt x="1131" y="2805"/>
                      <a:pt x="929" y="1507"/>
                      <a:pt x="667" y="257"/>
                    </a:cubicBezTo>
                    <a:cubicBezTo>
                      <a:pt x="636" y="102"/>
                      <a:pt x="505" y="0"/>
                      <a:pt x="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744857" y="1361936"/>
                <a:ext cx="142845" cy="45067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409" extrusionOk="0">
                    <a:moveTo>
                      <a:pt x="349" y="1"/>
                    </a:moveTo>
                    <a:cubicBezTo>
                      <a:pt x="190" y="1"/>
                      <a:pt x="57" y="115"/>
                      <a:pt x="25" y="278"/>
                    </a:cubicBezTo>
                    <a:cubicBezTo>
                      <a:pt x="1" y="456"/>
                      <a:pt x="120" y="623"/>
                      <a:pt x="299" y="647"/>
                    </a:cubicBezTo>
                    <a:cubicBezTo>
                      <a:pt x="1549" y="837"/>
                      <a:pt x="2811" y="1087"/>
                      <a:pt x="4037" y="1397"/>
                    </a:cubicBezTo>
                    <a:cubicBezTo>
                      <a:pt x="4061" y="1409"/>
                      <a:pt x="4085" y="1409"/>
                      <a:pt x="4109" y="1409"/>
                    </a:cubicBezTo>
                    <a:cubicBezTo>
                      <a:pt x="4251" y="1409"/>
                      <a:pt x="4382" y="1314"/>
                      <a:pt x="4418" y="1171"/>
                    </a:cubicBezTo>
                    <a:cubicBezTo>
                      <a:pt x="4466" y="992"/>
                      <a:pt x="4359" y="826"/>
                      <a:pt x="4192" y="778"/>
                    </a:cubicBezTo>
                    <a:cubicBezTo>
                      <a:pt x="2942" y="456"/>
                      <a:pt x="1668" y="195"/>
                      <a:pt x="394" y="4"/>
                    </a:cubicBezTo>
                    <a:cubicBezTo>
                      <a:pt x="379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4982115" y="1423122"/>
                <a:ext cx="136352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152" extrusionOk="0">
                    <a:moveTo>
                      <a:pt x="366" y="1"/>
                    </a:moveTo>
                    <a:cubicBezTo>
                      <a:pt x="233" y="1"/>
                      <a:pt x="107" y="80"/>
                      <a:pt x="60" y="210"/>
                    </a:cubicBezTo>
                    <a:cubicBezTo>
                      <a:pt x="1" y="377"/>
                      <a:pt x="84" y="556"/>
                      <a:pt x="251" y="615"/>
                    </a:cubicBezTo>
                    <a:cubicBezTo>
                      <a:pt x="1441" y="1056"/>
                      <a:pt x="2620" y="1556"/>
                      <a:pt x="3751" y="2115"/>
                    </a:cubicBezTo>
                    <a:cubicBezTo>
                      <a:pt x="3799" y="2139"/>
                      <a:pt x="3846" y="2151"/>
                      <a:pt x="3894" y="2151"/>
                    </a:cubicBezTo>
                    <a:cubicBezTo>
                      <a:pt x="4013" y="2151"/>
                      <a:pt x="4132" y="2080"/>
                      <a:pt x="4180" y="1972"/>
                    </a:cubicBezTo>
                    <a:cubicBezTo>
                      <a:pt x="4263" y="1806"/>
                      <a:pt x="4192" y="1615"/>
                      <a:pt x="4037" y="1544"/>
                    </a:cubicBezTo>
                    <a:cubicBezTo>
                      <a:pt x="2882" y="972"/>
                      <a:pt x="1679" y="460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867484" y="3699615"/>
                <a:ext cx="140190" cy="57381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794" extrusionOk="0">
                    <a:moveTo>
                      <a:pt x="4017" y="0"/>
                    </a:moveTo>
                    <a:cubicBezTo>
                      <a:pt x="3980" y="0"/>
                      <a:pt x="3942" y="6"/>
                      <a:pt x="3906" y="19"/>
                    </a:cubicBezTo>
                    <a:cubicBezTo>
                      <a:pt x="2727" y="460"/>
                      <a:pt x="1501" y="841"/>
                      <a:pt x="275" y="1162"/>
                    </a:cubicBezTo>
                    <a:cubicBezTo>
                      <a:pt x="108" y="1198"/>
                      <a:pt x="1" y="1377"/>
                      <a:pt x="48" y="1543"/>
                    </a:cubicBezTo>
                    <a:cubicBezTo>
                      <a:pt x="84" y="1698"/>
                      <a:pt x="215" y="1793"/>
                      <a:pt x="358" y="1793"/>
                    </a:cubicBezTo>
                    <a:cubicBezTo>
                      <a:pt x="382" y="1793"/>
                      <a:pt x="417" y="1781"/>
                      <a:pt x="441" y="1781"/>
                    </a:cubicBezTo>
                    <a:cubicBezTo>
                      <a:pt x="1680" y="1460"/>
                      <a:pt x="2930" y="1067"/>
                      <a:pt x="4132" y="615"/>
                    </a:cubicBezTo>
                    <a:cubicBezTo>
                      <a:pt x="4299" y="555"/>
                      <a:pt x="4382" y="376"/>
                      <a:pt x="4323" y="210"/>
                    </a:cubicBezTo>
                    <a:cubicBezTo>
                      <a:pt x="4276" y="79"/>
                      <a:pt x="4150" y="0"/>
                      <a:pt x="40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500404" y="1348471"/>
                <a:ext cx="143964" cy="22358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699" extrusionOk="0">
                    <a:moveTo>
                      <a:pt x="2337" y="1"/>
                    </a:moveTo>
                    <a:cubicBezTo>
                      <a:pt x="1661" y="1"/>
                      <a:pt x="982" y="19"/>
                      <a:pt x="310" y="56"/>
                    </a:cubicBezTo>
                    <a:cubicBezTo>
                      <a:pt x="131" y="68"/>
                      <a:pt x="0" y="211"/>
                      <a:pt x="0" y="389"/>
                    </a:cubicBezTo>
                    <a:cubicBezTo>
                      <a:pt x="12" y="568"/>
                      <a:pt x="155" y="699"/>
                      <a:pt x="322" y="699"/>
                    </a:cubicBezTo>
                    <a:lnTo>
                      <a:pt x="345" y="699"/>
                    </a:lnTo>
                    <a:cubicBezTo>
                      <a:pt x="1005" y="662"/>
                      <a:pt x="1671" y="644"/>
                      <a:pt x="2337" y="644"/>
                    </a:cubicBezTo>
                    <a:cubicBezTo>
                      <a:pt x="2945" y="644"/>
                      <a:pt x="3553" y="659"/>
                      <a:pt x="4155" y="687"/>
                    </a:cubicBezTo>
                    <a:cubicBezTo>
                      <a:pt x="4162" y="687"/>
                      <a:pt x="4169" y="688"/>
                      <a:pt x="4176" y="688"/>
                    </a:cubicBezTo>
                    <a:cubicBezTo>
                      <a:pt x="4335" y="688"/>
                      <a:pt x="4477" y="560"/>
                      <a:pt x="4489" y="389"/>
                    </a:cubicBezTo>
                    <a:cubicBezTo>
                      <a:pt x="4501" y="211"/>
                      <a:pt x="4358" y="56"/>
                      <a:pt x="4179" y="44"/>
                    </a:cubicBezTo>
                    <a:cubicBezTo>
                      <a:pt x="3571" y="16"/>
                      <a:pt x="2955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5202229" y="1530716"/>
                <a:ext cx="124550" cy="90709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2836" extrusionOk="0">
                    <a:moveTo>
                      <a:pt x="375" y="0"/>
                    </a:moveTo>
                    <a:cubicBezTo>
                      <a:pt x="265" y="0"/>
                      <a:pt x="158" y="55"/>
                      <a:pt x="96" y="156"/>
                    </a:cubicBezTo>
                    <a:cubicBezTo>
                      <a:pt x="0" y="311"/>
                      <a:pt x="48" y="502"/>
                      <a:pt x="203" y="597"/>
                    </a:cubicBezTo>
                    <a:cubicBezTo>
                      <a:pt x="1274" y="1264"/>
                      <a:pt x="2334" y="2002"/>
                      <a:pt x="3334" y="2776"/>
                    </a:cubicBezTo>
                    <a:cubicBezTo>
                      <a:pt x="3394" y="2823"/>
                      <a:pt x="3465" y="2835"/>
                      <a:pt x="3525" y="2835"/>
                    </a:cubicBezTo>
                    <a:cubicBezTo>
                      <a:pt x="3620" y="2835"/>
                      <a:pt x="3715" y="2799"/>
                      <a:pt x="3787" y="2716"/>
                    </a:cubicBezTo>
                    <a:cubicBezTo>
                      <a:pt x="3894" y="2573"/>
                      <a:pt x="3870" y="2371"/>
                      <a:pt x="3727" y="2264"/>
                    </a:cubicBezTo>
                    <a:cubicBezTo>
                      <a:pt x="2703" y="1478"/>
                      <a:pt x="1631" y="728"/>
                      <a:pt x="548" y="49"/>
                    </a:cubicBezTo>
                    <a:cubicBezTo>
                      <a:pt x="494" y="1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257038" y="1362704"/>
                <a:ext cx="142461" cy="4545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421" extrusionOk="0">
                    <a:moveTo>
                      <a:pt x="4106" y="1"/>
                    </a:moveTo>
                    <a:cubicBezTo>
                      <a:pt x="4091" y="1"/>
                      <a:pt x="4076" y="2"/>
                      <a:pt x="4061" y="4"/>
                    </a:cubicBezTo>
                    <a:cubicBezTo>
                      <a:pt x="2787" y="194"/>
                      <a:pt x="1513" y="456"/>
                      <a:pt x="275" y="790"/>
                    </a:cubicBezTo>
                    <a:cubicBezTo>
                      <a:pt x="96" y="825"/>
                      <a:pt x="1" y="1004"/>
                      <a:pt x="37" y="1183"/>
                    </a:cubicBezTo>
                    <a:cubicBezTo>
                      <a:pt x="84" y="1325"/>
                      <a:pt x="203" y="1421"/>
                      <a:pt x="346" y="1421"/>
                    </a:cubicBezTo>
                    <a:cubicBezTo>
                      <a:pt x="382" y="1421"/>
                      <a:pt x="406" y="1421"/>
                      <a:pt x="430" y="1409"/>
                    </a:cubicBezTo>
                    <a:cubicBezTo>
                      <a:pt x="1656" y="1087"/>
                      <a:pt x="2906" y="837"/>
                      <a:pt x="4168" y="635"/>
                    </a:cubicBezTo>
                    <a:cubicBezTo>
                      <a:pt x="4335" y="611"/>
                      <a:pt x="4454" y="444"/>
                      <a:pt x="4430" y="278"/>
                    </a:cubicBezTo>
                    <a:cubicBezTo>
                      <a:pt x="4408" y="114"/>
                      <a:pt x="4267" y="1"/>
                      <a:pt x="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356432" y="2318834"/>
                <a:ext cx="40397" cy="142269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4448" extrusionOk="0">
                    <a:moveTo>
                      <a:pt x="913" y="0"/>
                    </a:moveTo>
                    <a:cubicBezTo>
                      <a:pt x="760" y="0"/>
                      <a:pt x="627" y="110"/>
                      <a:pt x="596" y="256"/>
                    </a:cubicBezTo>
                    <a:cubicBezTo>
                      <a:pt x="334" y="1518"/>
                      <a:pt x="144" y="2804"/>
                      <a:pt x="13" y="4090"/>
                    </a:cubicBezTo>
                    <a:cubicBezTo>
                      <a:pt x="1" y="4269"/>
                      <a:pt x="132" y="4424"/>
                      <a:pt x="298" y="4447"/>
                    </a:cubicBezTo>
                    <a:lnTo>
                      <a:pt x="334" y="4447"/>
                    </a:lnTo>
                    <a:cubicBezTo>
                      <a:pt x="501" y="4447"/>
                      <a:pt x="644" y="4316"/>
                      <a:pt x="656" y="4150"/>
                    </a:cubicBezTo>
                    <a:cubicBezTo>
                      <a:pt x="775" y="2888"/>
                      <a:pt x="977" y="1626"/>
                      <a:pt x="1227" y="387"/>
                    </a:cubicBezTo>
                    <a:cubicBezTo>
                      <a:pt x="1263" y="209"/>
                      <a:pt x="1144" y="42"/>
                      <a:pt x="977" y="6"/>
                    </a:cubicBezTo>
                    <a:cubicBezTo>
                      <a:pt x="956" y="2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3404408" y="2084711"/>
                <a:ext cx="65921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4243" extrusionOk="0">
                    <a:moveTo>
                      <a:pt x="1690" y="0"/>
                    </a:moveTo>
                    <a:cubicBezTo>
                      <a:pt x="1564" y="0"/>
                      <a:pt x="1447" y="71"/>
                      <a:pt x="1394" y="195"/>
                    </a:cubicBezTo>
                    <a:cubicBezTo>
                      <a:pt x="894" y="1373"/>
                      <a:pt x="441" y="2600"/>
                      <a:pt x="60" y="3826"/>
                    </a:cubicBezTo>
                    <a:cubicBezTo>
                      <a:pt x="1" y="3993"/>
                      <a:pt x="96" y="4171"/>
                      <a:pt x="263" y="4231"/>
                    </a:cubicBezTo>
                    <a:cubicBezTo>
                      <a:pt x="299" y="4243"/>
                      <a:pt x="334" y="4243"/>
                      <a:pt x="358" y="4243"/>
                    </a:cubicBezTo>
                    <a:cubicBezTo>
                      <a:pt x="501" y="4243"/>
                      <a:pt x="632" y="4159"/>
                      <a:pt x="668" y="4016"/>
                    </a:cubicBezTo>
                    <a:cubicBezTo>
                      <a:pt x="1049" y="2814"/>
                      <a:pt x="1489" y="1611"/>
                      <a:pt x="1989" y="445"/>
                    </a:cubicBezTo>
                    <a:cubicBezTo>
                      <a:pt x="2061" y="278"/>
                      <a:pt x="1977" y="87"/>
                      <a:pt x="1823" y="28"/>
                    </a:cubicBezTo>
                    <a:cubicBezTo>
                      <a:pt x="1779" y="9"/>
                      <a:pt x="1734" y="0"/>
                      <a:pt x="1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500776" y="1869970"/>
                <a:ext cx="88375" cy="12502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909" extrusionOk="0">
                    <a:moveTo>
                      <a:pt x="2396" y="0"/>
                    </a:moveTo>
                    <a:cubicBezTo>
                      <a:pt x="2296" y="0"/>
                      <a:pt x="2196" y="47"/>
                      <a:pt x="2131" y="134"/>
                    </a:cubicBezTo>
                    <a:cubicBezTo>
                      <a:pt x="1405" y="1194"/>
                      <a:pt x="715" y="2301"/>
                      <a:pt x="84" y="3432"/>
                    </a:cubicBezTo>
                    <a:cubicBezTo>
                      <a:pt x="0" y="3587"/>
                      <a:pt x="60" y="3777"/>
                      <a:pt x="214" y="3861"/>
                    </a:cubicBezTo>
                    <a:cubicBezTo>
                      <a:pt x="262" y="3896"/>
                      <a:pt x="322" y="3908"/>
                      <a:pt x="369" y="3908"/>
                    </a:cubicBezTo>
                    <a:cubicBezTo>
                      <a:pt x="488" y="3908"/>
                      <a:pt x="595" y="3849"/>
                      <a:pt x="655" y="3741"/>
                    </a:cubicBezTo>
                    <a:cubicBezTo>
                      <a:pt x="1262" y="2634"/>
                      <a:pt x="1941" y="1551"/>
                      <a:pt x="2667" y="503"/>
                    </a:cubicBezTo>
                    <a:cubicBezTo>
                      <a:pt x="2762" y="360"/>
                      <a:pt x="2727" y="158"/>
                      <a:pt x="2584" y="62"/>
                    </a:cubicBezTo>
                    <a:cubicBezTo>
                      <a:pt x="2527" y="20"/>
                      <a:pt x="2462" y="0"/>
                      <a:pt x="2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818729" y="1532955"/>
                <a:ext cx="124198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2849" extrusionOk="0">
                    <a:moveTo>
                      <a:pt x="3513" y="1"/>
                    </a:moveTo>
                    <a:cubicBezTo>
                      <a:pt x="3455" y="1"/>
                      <a:pt x="3397" y="17"/>
                      <a:pt x="3347" y="51"/>
                    </a:cubicBezTo>
                    <a:cubicBezTo>
                      <a:pt x="2251" y="729"/>
                      <a:pt x="1180" y="1479"/>
                      <a:pt x="168" y="2265"/>
                    </a:cubicBezTo>
                    <a:cubicBezTo>
                      <a:pt x="25" y="2384"/>
                      <a:pt x="1" y="2575"/>
                      <a:pt x="108" y="2718"/>
                    </a:cubicBezTo>
                    <a:cubicBezTo>
                      <a:pt x="168" y="2801"/>
                      <a:pt x="263" y="2848"/>
                      <a:pt x="358" y="2848"/>
                    </a:cubicBezTo>
                    <a:cubicBezTo>
                      <a:pt x="430" y="2848"/>
                      <a:pt x="501" y="2825"/>
                      <a:pt x="560" y="2777"/>
                    </a:cubicBezTo>
                    <a:cubicBezTo>
                      <a:pt x="1561" y="2003"/>
                      <a:pt x="2608" y="1265"/>
                      <a:pt x="3680" y="598"/>
                    </a:cubicBezTo>
                    <a:cubicBezTo>
                      <a:pt x="3835" y="503"/>
                      <a:pt x="3882" y="301"/>
                      <a:pt x="3787" y="146"/>
                    </a:cubicBezTo>
                    <a:cubicBezTo>
                      <a:pt x="3726" y="54"/>
                      <a:pt x="3619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4026657" y="1424273"/>
                <a:ext cx="136000" cy="6956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175" extrusionOk="0">
                    <a:moveTo>
                      <a:pt x="3886" y="0"/>
                    </a:moveTo>
                    <a:cubicBezTo>
                      <a:pt x="3849" y="0"/>
                      <a:pt x="3811" y="7"/>
                      <a:pt x="3775" y="20"/>
                    </a:cubicBezTo>
                    <a:cubicBezTo>
                      <a:pt x="2572" y="472"/>
                      <a:pt x="1382" y="996"/>
                      <a:pt x="227" y="1555"/>
                    </a:cubicBezTo>
                    <a:cubicBezTo>
                      <a:pt x="60" y="1639"/>
                      <a:pt x="1" y="1829"/>
                      <a:pt x="72" y="1996"/>
                    </a:cubicBezTo>
                    <a:cubicBezTo>
                      <a:pt x="132" y="2103"/>
                      <a:pt x="251" y="2175"/>
                      <a:pt x="370" y="2175"/>
                    </a:cubicBezTo>
                    <a:cubicBezTo>
                      <a:pt x="417" y="2175"/>
                      <a:pt x="465" y="2163"/>
                      <a:pt x="513" y="2139"/>
                    </a:cubicBezTo>
                    <a:cubicBezTo>
                      <a:pt x="1644" y="1579"/>
                      <a:pt x="2822" y="1067"/>
                      <a:pt x="4001" y="627"/>
                    </a:cubicBezTo>
                    <a:cubicBezTo>
                      <a:pt x="4168" y="567"/>
                      <a:pt x="4251" y="377"/>
                      <a:pt x="4192" y="210"/>
                    </a:cubicBezTo>
                    <a:cubicBezTo>
                      <a:pt x="4145" y="80"/>
                      <a:pt x="4019" y="0"/>
                      <a:pt x="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5305409" y="3440736"/>
                <a:ext cx="116202" cy="100721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149" extrusionOk="0">
                    <a:moveTo>
                      <a:pt x="3286" y="1"/>
                    </a:moveTo>
                    <a:cubicBezTo>
                      <a:pt x="3206" y="1"/>
                      <a:pt x="3125" y="30"/>
                      <a:pt x="3061" y="88"/>
                    </a:cubicBezTo>
                    <a:cubicBezTo>
                      <a:pt x="2144" y="958"/>
                      <a:pt x="1168" y="1803"/>
                      <a:pt x="168" y="2577"/>
                    </a:cubicBezTo>
                    <a:cubicBezTo>
                      <a:pt x="25" y="2684"/>
                      <a:pt x="1" y="2886"/>
                      <a:pt x="108" y="3029"/>
                    </a:cubicBezTo>
                    <a:cubicBezTo>
                      <a:pt x="180" y="3101"/>
                      <a:pt x="275" y="3148"/>
                      <a:pt x="370" y="3148"/>
                    </a:cubicBezTo>
                    <a:cubicBezTo>
                      <a:pt x="441" y="3148"/>
                      <a:pt x="501" y="3125"/>
                      <a:pt x="561" y="3077"/>
                    </a:cubicBezTo>
                    <a:cubicBezTo>
                      <a:pt x="1584" y="2291"/>
                      <a:pt x="2573" y="1446"/>
                      <a:pt x="3501" y="553"/>
                    </a:cubicBezTo>
                    <a:cubicBezTo>
                      <a:pt x="3632" y="434"/>
                      <a:pt x="3632" y="231"/>
                      <a:pt x="3513" y="100"/>
                    </a:cubicBezTo>
                    <a:cubicBezTo>
                      <a:pt x="3452" y="33"/>
                      <a:pt x="3370" y="1"/>
                      <a:pt x="3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5557123" y="1866708"/>
                <a:ext cx="88790" cy="124837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3903" extrusionOk="0">
                    <a:moveTo>
                      <a:pt x="365" y="1"/>
                    </a:moveTo>
                    <a:cubicBezTo>
                      <a:pt x="301" y="1"/>
                      <a:pt x="236" y="20"/>
                      <a:pt x="180" y="57"/>
                    </a:cubicBezTo>
                    <a:cubicBezTo>
                      <a:pt x="37" y="164"/>
                      <a:pt x="1" y="355"/>
                      <a:pt x="96" y="510"/>
                    </a:cubicBezTo>
                    <a:cubicBezTo>
                      <a:pt x="822" y="1546"/>
                      <a:pt x="1501" y="2629"/>
                      <a:pt x="2120" y="3736"/>
                    </a:cubicBezTo>
                    <a:cubicBezTo>
                      <a:pt x="2180" y="3843"/>
                      <a:pt x="2287" y="3903"/>
                      <a:pt x="2406" y="3903"/>
                    </a:cubicBezTo>
                    <a:cubicBezTo>
                      <a:pt x="2454" y="3903"/>
                      <a:pt x="2513" y="3879"/>
                      <a:pt x="2561" y="3855"/>
                    </a:cubicBezTo>
                    <a:cubicBezTo>
                      <a:pt x="2716" y="3772"/>
                      <a:pt x="2775" y="3570"/>
                      <a:pt x="2680" y="3415"/>
                    </a:cubicBezTo>
                    <a:cubicBezTo>
                      <a:pt x="2061" y="2296"/>
                      <a:pt x="1370" y="1188"/>
                      <a:pt x="620" y="141"/>
                    </a:cubicBezTo>
                    <a:cubicBezTo>
                      <a:pt x="562" y="47"/>
                      <a:pt x="465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771160" y="2559705"/>
                <a:ext cx="2667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549" extrusionOk="0">
                    <a:moveTo>
                      <a:pt x="512" y="0"/>
                    </a:moveTo>
                    <a:cubicBezTo>
                      <a:pt x="334" y="0"/>
                      <a:pt x="238" y="119"/>
                      <a:pt x="238" y="298"/>
                    </a:cubicBezTo>
                    <a:lnTo>
                      <a:pt x="238" y="381"/>
                    </a:lnTo>
                    <a:cubicBezTo>
                      <a:pt x="238" y="1655"/>
                      <a:pt x="143" y="2929"/>
                      <a:pt x="24" y="4191"/>
                    </a:cubicBezTo>
                    <a:cubicBezTo>
                      <a:pt x="0" y="4370"/>
                      <a:pt x="119" y="4524"/>
                      <a:pt x="298" y="4536"/>
                    </a:cubicBezTo>
                    <a:cubicBezTo>
                      <a:pt x="310" y="4536"/>
                      <a:pt x="310" y="4548"/>
                      <a:pt x="322" y="4548"/>
                    </a:cubicBezTo>
                    <a:cubicBezTo>
                      <a:pt x="488" y="4548"/>
                      <a:pt x="619" y="4417"/>
                      <a:pt x="643" y="4251"/>
                    </a:cubicBezTo>
                    <a:cubicBezTo>
                      <a:pt x="762" y="2977"/>
                      <a:pt x="834" y="1679"/>
                      <a:pt x="834" y="381"/>
                    </a:cubicBezTo>
                    <a:lnTo>
                      <a:pt x="834" y="310"/>
                    </a:lnTo>
                    <a:cubicBezTo>
                      <a:pt x="834" y="131"/>
                      <a:pt x="691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483272" y="3254589"/>
                <a:ext cx="98642" cy="117769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682" extrusionOk="0">
                    <a:moveTo>
                      <a:pt x="2718" y="0"/>
                    </a:moveTo>
                    <a:cubicBezTo>
                      <a:pt x="2618" y="0"/>
                      <a:pt x="2518" y="47"/>
                      <a:pt x="2453" y="134"/>
                    </a:cubicBezTo>
                    <a:cubicBezTo>
                      <a:pt x="1727" y="1182"/>
                      <a:pt x="941" y="2194"/>
                      <a:pt x="119" y="3146"/>
                    </a:cubicBezTo>
                    <a:cubicBezTo>
                      <a:pt x="0" y="3289"/>
                      <a:pt x="24" y="3491"/>
                      <a:pt x="155" y="3599"/>
                    </a:cubicBezTo>
                    <a:cubicBezTo>
                      <a:pt x="214" y="3658"/>
                      <a:pt x="286" y="3682"/>
                      <a:pt x="369" y="3682"/>
                    </a:cubicBezTo>
                    <a:cubicBezTo>
                      <a:pt x="453" y="3682"/>
                      <a:pt x="548" y="3646"/>
                      <a:pt x="607" y="3563"/>
                    </a:cubicBezTo>
                    <a:cubicBezTo>
                      <a:pt x="1453" y="2587"/>
                      <a:pt x="2250" y="1563"/>
                      <a:pt x="2977" y="503"/>
                    </a:cubicBezTo>
                    <a:cubicBezTo>
                      <a:pt x="3084" y="360"/>
                      <a:pt x="3048" y="158"/>
                      <a:pt x="2905" y="62"/>
                    </a:cubicBezTo>
                    <a:cubicBezTo>
                      <a:pt x="2849" y="20"/>
                      <a:pt x="2783" y="0"/>
                      <a:pt x="2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397203" y="1680881"/>
                <a:ext cx="107406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427" extrusionOk="0">
                    <a:moveTo>
                      <a:pt x="352" y="0"/>
                    </a:moveTo>
                    <a:cubicBezTo>
                      <a:pt x="267" y="0"/>
                      <a:pt x="182" y="36"/>
                      <a:pt x="119" y="105"/>
                    </a:cubicBezTo>
                    <a:cubicBezTo>
                      <a:pt x="0" y="224"/>
                      <a:pt x="0" y="438"/>
                      <a:pt x="131" y="557"/>
                    </a:cubicBezTo>
                    <a:cubicBezTo>
                      <a:pt x="1048" y="1426"/>
                      <a:pt x="1929" y="2355"/>
                      <a:pt x="2763" y="3307"/>
                    </a:cubicBezTo>
                    <a:cubicBezTo>
                      <a:pt x="2822" y="3379"/>
                      <a:pt x="2917" y="3427"/>
                      <a:pt x="3001" y="3427"/>
                    </a:cubicBezTo>
                    <a:cubicBezTo>
                      <a:pt x="3072" y="3427"/>
                      <a:pt x="3155" y="3391"/>
                      <a:pt x="3215" y="3343"/>
                    </a:cubicBezTo>
                    <a:cubicBezTo>
                      <a:pt x="3346" y="3224"/>
                      <a:pt x="3358" y="3022"/>
                      <a:pt x="3251" y="2891"/>
                    </a:cubicBezTo>
                    <a:cubicBezTo>
                      <a:pt x="2405" y="1914"/>
                      <a:pt x="1512" y="974"/>
                      <a:pt x="572" y="93"/>
                    </a:cubicBezTo>
                    <a:cubicBezTo>
                      <a:pt x="509" y="30"/>
                      <a:pt x="43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676711" y="2080905"/>
                <a:ext cx="66305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4243" extrusionOk="0">
                    <a:moveTo>
                      <a:pt x="371" y="0"/>
                    </a:moveTo>
                    <a:cubicBezTo>
                      <a:pt x="327" y="0"/>
                      <a:pt x="282" y="9"/>
                      <a:pt x="239" y="28"/>
                    </a:cubicBezTo>
                    <a:cubicBezTo>
                      <a:pt x="72" y="99"/>
                      <a:pt x="1" y="290"/>
                      <a:pt x="72" y="444"/>
                    </a:cubicBezTo>
                    <a:cubicBezTo>
                      <a:pt x="572" y="1611"/>
                      <a:pt x="1024" y="2814"/>
                      <a:pt x="1405" y="4016"/>
                    </a:cubicBezTo>
                    <a:cubicBezTo>
                      <a:pt x="1441" y="4159"/>
                      <a:pt x="1572" y="4243"/>
                      <a:pt x="1703" y="4243"/>
                    </a:cubicBezTo>
                    <a:cubicBezTo>
                      <a:pt x="1739" y="4243"/>
                      <a:pt x="1775" y="4243"/>
                      <a:pt x="1810" y="4231"/>
                    </a:cubicBezTo>
                    <a:cubicBezTo>
                      <a:pt x="1977" y="4171"/>
                      <a:pt x="2072" y="3993"/>
                      <a:pt x="2013" y="3826"/>
                    </a:cubicBezTo>
                    <a:cubicBezTo>
                      <a:pt x="1632" y="2600"/>
                      <a:pt x="1167" y="1373"/>
                      <a:pt x="655" y="194"/>
                    </a:cubicBezTo>
                    <a:cubicBezTo>
                      <a:pt x="611" y="71"/>
                      <a:pt x="496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720497" y="2805854"/>
                <a:ext cx="53735" cy="13964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366" extrusionOk="0">
                    <a:moveTo>
                      <a:pt x="1325" y="1"/>
                    </a:moveTo>
                    <a:cubicBezTo>
                      <a:pt x="1174" y="1"/>
                      <a:pt x="1044" y="102"/>
                      <a:pt x="1013" y="257"/>
                    </a:cubicBezTo>
                    <a:cubicBezTo>
                      <a:pt x="751" y="1496"/>
                      <a:pt x="441" y="2734"/>
                      <a:pt x="60" y="3948"/>
                    </a:cubicBezTo>
                    <a:cubicBezTo>
                      <a:pt x="1" y="4115"/>
                      <a:pt x="96" y="4294"/>
                      <a:pt x="263" y="4353"/>
                    </a:cubicBezTo>
                    <a:cubicBezTo>
                      <a:pt x="298" y="4353"/>
                      <a:pt x="334" y="4365"/>
                      <a:pt x="370" y="4365"/>
                    </a:cubicBezTo>
                    <a:cubicBezTo>
                      <a:pt x="501" y="4365"/>
                      <a:pt x="632" y="4270"/>
                      <a:pt x="667" y="4139"/>
                    </a:cubicBezTo>
                    <a:cubicBezTo>
                      <a:pt x="1060" y="2913"/>
                      <a:pt x="1382" y="1650"/>
                      <a:pt x="1644" y="388"/>
                    </a:cubicBezTo>
                    <a:cubicBezTo>
                      <a:pt x="1680" y="210"/>
                      <a:pt x="1560" y="43"/>
                      <a:pt x="1394" y="7"/>
                    </a:cubicBezTo>
                    <a:cubicBezTo>
                      <a:pt x="1371" y="3"/>
                      <a:pt x="1348" y="1"/>
                      <a:pt x="1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623394" y="3040137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2060" y="1"/>
                    </a:moveTo>
                    <a:cubicBezTo>
                      <a:pt x="1939" y="1"/>
                      <a:pt x="1827" y="72"/>
                      <a:pt x="1775" y="195"/>
                    </a:cubicBezTo>
                    <a:cubicBezTo>
                      <a:pt x="1275" y="1350"/>
                      <a:pt x="703" y="2505"/>
                      <a:pt x="96" y="3612"/>
                    </a:cubicBezTo>
                    <a:cubicBezTo>
                      <a:pt x="1" y="3767"/>
                      <a:pt x="60" y="3958"/>
                      <a:pt x="215" y="4053"/>
                    </a:cubicBezTo>
                    <a:cubicBezTo>
                      <a:pt x="263" y="4077"/>
                      <a:pt x="322" y="4089"/>
                      <a:pt x="370" y="4089"/>
                    </a:cubicBezTo>
                    <a:cubicBezTo>
                      <a:pt x="489" y="4089"/>
                      <a:pt x="596" y="4029"/>
                      <a:pt x="655" y="3922"/>
                    </a:cubicBezTo>
                    <a:cubicBezTo>
                      <a:pt x="1275" y="2803"/>
                      <a:pt x="1858" y="1624"/>
                      <a:pt x="2358" y="445"/>
                    </a:cubicBezTo>
                    <a:cubicBezTo>
                      <a:pt x="2430" y="279"/>
                      <a:pt x="2358" y="100"/>
                      <a:pt x="2191" y="29"/>
                    </a:cubicBezTo>
                    <a:cubicBezTo>
                      <a:pt x="2148" y="10"/>
                      <a:pt x="2103" y="1"/>
                      <a:pt x="2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097129" y="3591253"/>
                <a:ext cx="131011" cy="80442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515" extrusionOk="0">
                    <a:moveTo>
                      <a:pt x="3727" y="0"/>
                    </a:moveTo>
                    <a:cubicBezTo>
                      <a:pt x="3669" y="0"/>
                      <a:pt x="3611" y="16"/>
                      <a:pt x="3560" y="50"/>
                    </a:cubicBezTo>
                    <a:cubicBezTo>
                      <a:pt x="2489" y="716"/>
                      <a:pt x="1369" y="1336"/>
                      <a:pt x="226" y="1895"/>
                    </a:cubicBezTo>
                    <a:cubicBezTo>
                      <a:pt x="72" y="1978"/>
                      <a:pt x="0" y="2169"/>
                      <a:pt x="84" y="2336"/>
                    </a:cubicBezTo>
                    <a:cubicBezTo>
                      <a:pt x="143" y="2443"/>
                      <a:pt x="250" y="2514"/>
                      <a:pt x="369" y="2514"/>
                    </a:cubicBezTo>
                    <a:cubicBezTo>
                      <a:pt x="417" y="2514"/>
                      <a:pt x="465" y="2502"/>
                      <a:pt x="512" y="2479"/>
                    </a:cubicBezTo>
                    <a:cubicBezTo>
                      <a:pt x="1667" y="1907"/>
                      <a:pt x="2810" y="1276"/>
                      <a:pt x="3894" y="597"/>
                    </a:cubicBezTo>
                    <a:cubicBezTo>
                      <a:pt x="4048" y="502"/>
                      <a:pt x="4096" y="300"/>
                      <a:pt x="4001" y="145"/>
                    </a:cubicBezTo>
                    <a:cubicBezTo>
                      <a:pt x="3939" y="53"/>
                      <a:pt x="3833" y="0"/>
                      <a:pt x="3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4564756" y="740935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2"/>
                      <a:pt x="298" y="4502"/>
                    </a:cubicBezTo>
                    <a:cubicBezTo>
                      <a:pt x="477" y="4502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564756" y="494179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4564756" y="282"/>
                <a:ext cx="19063" cy="144348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3" extrusionOk="0">
                    <a:moveTo>
                      <a:pt x="298" y="0"/>
                    </a:moveTo>
                    <a:cubicBezTo>
                      <a:pt x="119" y="0"/>
                      <a:pt x="0" y="155"/>
                      <a:pt x="0" y="334"/>
                    </a:cubicBezTo>
                    <a:lnTo>
                      <a:pt x="0" y="4191"/>
                    </a:lnTo>
                    <a:cubicBezTo>
                      <a:pt x="0" y="4370"/>
                      <a:pt x="119" y="4513"/>
                      <a:pt x="298" y="4513"/>
                    </a:cubicBezTo>
                    <a:cubicBezTo>
                      <a:pt x="477" y="4513"/>
                      <a:pt x="596" y="4370"/>
                      <a:pt x="596" y="4191"/>
                    </a:cubicBezTo>
                    <a:lnTo>
                      <a:pt x="596" y="334"/>
                    </a:lnTo>
                    <a:cubicBezTo>
                      <a:pt x="596" y="155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4564756" y="247422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4564756" y="988108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564756" y="4709349"/>
                <a:ext cx="19063" cy="14438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4" extrusionOk="0">
                    <a:moveTo>
                      <a:pt x="298" y="1"/>
                    </a:moveTo>
                    <a:cubicBezTo>
                      <a:pt x="119" y="1"/>
                      <a:pt x="0" y="156"/>
                      <a:pt x="0" y="322"/>
                    </a:cubicBezTo>
                    <a:lnTo>
                      <a:pt x="0" y="4192"/>
                    </a:lnTo>
                    <a:cubicBezTo>
                      <a:pt x="0" y="4358"/>
                      <a:pt x="119" y="4513"/>
                      <a:pt x="298" y="4513"/>
                    </a:cubicBezTo>
                    <a:cubicBezTo>
                      <a:pt x="477" y="4513"/>
                      <a:pt x="596" y="4358"/>
                      <a:pt x="596" y="4192"/>
                    </a:cubicBezTo>
                    <a:lnTo>
                      <a:pt x="596" y="322"/>
                    </a:lnTo>
                    <a:cubicBezTo>
                      <a:pt x="596" y="156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4564756" y="4462593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4564756" y="4215836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4564756" y="3969080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1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1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4564756" y="4956490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1"/>
                      <a:pt x="298" y="4501"/>
                    </a:cubicBezTo>
                    <a:cubicBezTo>
                      <a:pt x="477" y="4501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751793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77650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702438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777248" y="2559705"/>
                <a:ext cx="144348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72711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87525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3049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850537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825858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8011831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8999272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3" y="0"/>
                      <a:pt x="1" y="191"/>
                      <a:pt x="1" y="369"/>
                    </a:cubicBezTo>
                    <a:cubicBezTo>
                      <a:pt x="1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603694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283735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2044929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34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34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253882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229206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03275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278561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179817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700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1718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810730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5639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5514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30462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057487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58" y="750"/>
                      <a:pt x="4513" y="548"/>
                      <a:pt x="4513" y="369"/>
                    </a:cubicBezTo>
                    <a:cubicBezTo>
                      <a:pt x="4513" y="191"/>
                      <a:pt x="4358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25"/>
          <p:cNvGrpSpPr/>
          <p:nvPr/>
        </p:nvGrpSpPr>
        <p:grpSpPr>
          <a:xfrm>
            <a:off x="4399482" y="3806667"/>
            <a:ext cx="3560312" cy="724101"/>
            <a:chOff x="3487072" y="927972"/>
            <a:chExt cx="3560312" cy="724101"/>
          </a:xfrm>
        </p:grpSpPr>
        <p:sp>
          <p:nvSpPr>
            <p:cNvPr id="628" name="Google Shape;628;p25"/>
            <p:cNvSpPr txBox="1"/>
            <p:nvPr/>
          </p:nvSpPr>
          <p:spPr>
            <a:xfrm>
              <a:off x="4374900" y="927972"/>
              <a:ext cx="267248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Fixed time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3487072" y="1174478"/>
              <a:ext cx="380078" cy="469220"/>
              <a:chOff x="11671446" y="1914153"/>
              <a:chExt cx="380078" cy="469220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11671446" y="191415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11771066" y="1999008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633" name="Google Shape;633;p25"/>
            <p:cNvCxnSpPr>
              <a:cxnSpLocks/>
            </p:cNvCxnSpPr>
            <p:nvPr/>
          </p:nvCxnSpPr>
          <p:spPr>
            <a:xfrm flipV="1">
              <a:off x="3680668" y="1155700"/>
              <a:ext cx="1176858" cy="4963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641" name="Google Shape;641;p25"/>
          <p:cNvGrpSpPr/>
          <p:nvPr/>
        </p:nvGrpSpPr>
        <p:grpSpPr>
          <a:xfrm>
            <a:off x="6139964" y="1740496"/>
            <a:ext cx="2857152" cy="781165"/>
            <a:chOff x="5259674" y="870560"/>
            <a:chExt cx="2857152" cy="781165"/>
          </a:xfrm>
        </p:grpSpPr>
        <p:sp>
          <p:nvSpPr>
            <p:cNvPr id="643" name="Google Shape;643;p25"/>
            <p:cNvSpPr txBox="1"/>
            <p:nvPr/>
          </p:nvSpPr>
          <p:spPr>
            <a:xfrm>
              <a:off x="6232226" y="87056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(PI)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44" name="Google Shape;644;p25"/>
            <p:cNvGrpSpPr/>
            <p:nvPr/>
          </p:nvGrpSpPr>
          <p:grpSpPr>
            <a:xfrm>
              <a:off x="5259674" y="1164958"/>
              <a:ext cx="380078" cy="469220"/>
              <a:chOff x="11616074" y="1904633"/>
              <a:chExt cx="380078" cy="469220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11616074" y="19046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11707798" y="1998869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7" name="Google Shape;647;p25"/>
            <p:cNvCxnSpPr/>
            <p:nvPr/>
          </p:nvCxnSpPr>
          <p:spPr>
            <a:xfrm rot="10800000" flipH="1">
              <a:off x="5455200" y="1120725"/>
              <a:ext cx="802200" cy="53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FEE3C-68CD-483D-193E-307CBD55C5D7}"/>
              </a:ext>
            </a:extLst>
          </p:cNvPr>
          <p:cNvSpPr txBox="1"/>
          <p:nvPr/>
        </p:nvSpPr>
        <p:spPr>
          <a:xfrm>
            <a:off x="211018" y="1581097"/>
            <a:ext cx="264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Our</a:t>
            </a:r>
            <a:r>
              <a:rPr lang="it-IT" sz="3200" b="1" dirty="0">
                <a:solidFill>
                  <a:schemeClr val="dk1"/>
                </a:solidFill>
                <a:latin typeface="+mj-lt"/>
                <a:sym typeface="Fira Sans Extra Condensed SemiBold"/>
              </a:rPr>
              <a:t> </a:t>
            </a:r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solution</a:t>
            </a:r>
            <a:endParaRPr lang="it-IT" sz="3200" b="1" dirty="0">
              <a:solidFill>
                <a:schemeClr val="dk1"/>
              </a:solidFill>
              <a:latin typeface="+mj-lt"/>
              <a:sym typeface="Fira Sans Extra Condensed SemiBold"/>
            </a:endParaRPr>
          </a:p>
        </p:txBody>
      </p:sp>
      <p:pic>
        <p:nvPicPr>
          <p:cNvPr id="6" name="Graphic 5" descr="Car with solid fill">
            <a:extLst>
              <a:ext uri="{FF2B5EF4-FFF2-40B4-BE49-F238E27FC236}">
                <a16:creationId xmlns:a16="http://schemas.microsoft.com/office/drawing/2014/main" id="{87460448-71F4-E9B0-38CC-C58370E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975" y="1965061"/>
            <a:ext cx="840793" cy="840793"/>
          </a:xfrm>
          <a:prstGeom prst="rect">
            <a:avLst/>
          </a:prstGeom>
        </p:spPr>
      </p:pic>
      <p:grpSp>
        <p:nvGrpSpPr>
          <p:cNvPr id="7" name="Google Shape;634;p25">
            <a:extLst>
              <a:ext uri="{FF2B5EF4-FFF2-40B4-BE49-F238E27FC236}">
                <a16:creationId xmlns:a16="http://schemas.microsoft.com/office/drawing/2014/main" id="{072AD557-324A-4E41-1EF8-D058EEB8DCCF}"/>
              </a:ext>
            </a:extLst>
          </p:cNvPr>
          <p:cNvGrpSpPr/>
          <p:nvPr/>
        </p:nvGrpSpPr>
        <p:grpSpPr>
          <a:xfrm>
            <a:off x="4394104" y="287096"/>
            <a:ext cx="2877041" cy="536284"/>
            <a:chOff x="5347115" y="3110083"/>
            <a:chExt cx="2877041" cy="536284"/>
          </a:xfrm>
        </p:grpSpPr>
        <p:grpSp>
          <p:nvGrpSpPr>
            <p:cNvPr id="8" name="Google Shape;635;p25">
              <a:extLst>
                <a:ext uri="{FF2B5EF4-FFF2-40B4-BE49-F238E27FC236}">
                  <a16:creationId xmlns:a16="http://schemas.microsoft.com/office/drawing/2014/main" id="{434F94FF-31B0-BBB3-75A3-9A2A3B4CE414}"/>
                </a:ext>
              </a:extLst>
            </p:cNvPr>
            <p:cNvGrpSpPr/>
            <p:nvPr/>
          </p:nvGrpSpPr>
          <p:grpSpPr>
            <a:xfrm>
              <a:off x="5347115" y="3110083"/>
              <a:ext cx="380078" cy="469220"/>
              <a:chOff x="11703515" y="1950433"/>
              <a:chExt cx="380078" cy="469220"/>
            </a:xfrm>
          </p:grpSpPr>
          <p:sp>
            <p:nvSpPr>
              <p:cNvPr id="12" name="Google Shape;636;p25">
                <a:extLst>
                  <a:ext uri="{FF2B5EF4-FFF2-40B4-BE49-F238E27FC236}">
                    <a16:creationId xmlns:a16="http://schemas.microsoft.com/office/drawing/2014/main" id="{DE7B948F-9E4D-F3C1-D432-5C5514D18358}"/>
                  </a:ext>
                </a:extLst>
              </p:cNvPr>
              <p:cNvSpPr/>
              <p:nvPr/>
            </p:nvSpPr>
            <p:spPr>
              <a:xfrm>
                <a:off x="11703515" y="19504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37;p25">
                <a:extLst>
                  <a:ext uri="{FF2B5EF4-FFF2-40B4-BE49-F238E27FC236}">
                    <a16:creationId xmlns:a16="http://schemas.microsoft.com/office/drawing/2014/main" id="{3BD94F09-8C22-0FE3-A09E-242AB80D09A0}"/>
                  </a:ext>
                </a:extLst>
              </p:cNvPr>
              <p:cNvSpPr/>
              <p:nvPr/>
            </p:nvSpPr>
            <p:spPr>
              <a:xfrm>
                <a:off x="11800177" y="2049576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" name="Google Shape;638;p25">
              <a:extLst>
                <a:ext uri="{FF2B5EF4-FFF2-40B4-BE49-F238E27FC236}">
                  <a16:creationId xmlns:a16="http://schemas.microsoft.com/office/drawing/2014/main" id="{91FD7E37-7538-0A61-E16B-BF967C849631}"/>
                </a:ext>
              </a:extLst>
            </p:cNvPr>
            <p:cNvSpPr txBox="1"/>
            <p:nvPr/>
          </p:nvSpPr>
          <p:spPr>
            <a:xfrm>
              <a:off x="6339556" y="321676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(VI)</a:t>
              </a:r>
            </a:p>
          </p:txBody>
        </p:sp>
        <p:cxnSp>
          <p:nvCxnSpPr>
            <p:cNvPr id="11" name="Google Shape;640;p25">
              <a:extLst>
                <a:ext uri="{FF2B5EF4-FFF2-40B4-BE49-F238E27FC236}">
                  <a16:creationId xmlns:a16="http://schemas.microsoft.com/office/drawing/2014/main" id="{74D04A2A-887A-06E0-8D35-1DDD9534D647}"/>
                </a:ext>
              </a:extLst>
            </p:cNvPr>
            <p:cNvCxnSpPr>
              <a:endCxn id="9" idx="1"/>
            </p:cNvCxnSpPr>
            <p:nvPr/>
          </p:nvCxnSpPr>
          <p:spPr>
            <a:xfrm rot="10800000" flipH="1">
              <a:off x="5535856" y="3431567"/>
              <a:ext cx="803700" cy="163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036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8303735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- Fixed time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D4053-F7EA-E45E-FC65-DB2A1E16FA75}"/>
              </a:ext>
            </a:extLst>
          </p:cNvPr>
          <p:cNvSpPr txBox="1"/>
          <p:nvPr/>
        </p:nvSpPr>
        <p:spPr>
          <a:xfrm>
            <a:off x="648000" y="1432800"/>
            <a:ext cx="522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+mn-lt"/>
                <a:ea typeface="Roboto"/>
                <a:cs typeface="Roboto"/>
              </a:rPr>
              <a:t>Green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20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/>
                </a:solidFill>
                <a:latin typeface="+mn-lt"/>
                <a:ea typeface="Roboto"/>
                <a:cs typeface="Roboto"/>
              </a:rPr>
              <a:t>Yellow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3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Stoplight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switching with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these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fixed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time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intervals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3999"/>
            <a:ext cx="830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9695C-CD6B-EA5C-6629-BE6D3F658445}"/>
              </a:ext>
            </a:extLst>
          </p:cNvPr>
          <p:cNvSpPr txBox="1"/>
          <p:nvPr/>
        </p:nvSpPr>
        <p:spPr>
          <a:xfrm>
            <a:off x="648000" y="1434155"/>
            <a:ext cx="479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States: «EW», «NS»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Actions: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Maintain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»,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Change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752423-B25F-B9C2-F640-CB68FCCF6C2C}"/>
              </a:ext>
            </a:extLst>
          </p:cNvPr>
          <p:cNvGrpSpPr/>
          <p:nvPr/>
        </p:nvGrpSpPr>
        <p:grpSpPr>
          <a:xfrm>
            <a:off x="1481250" y="3726766"/>
            <a:ext cx="6176071" cy="1255836"/>
            <a:chOff x="850605" y="3013034"/>
            <a:chExt cx="7583170" cy="2130466"/>
          </a:xfrm>
        </p:grpSpPr>
        <p:grpSp>
          <p:nvGrpSpPr>
            <p:cNvPr id="5" name="Google Shape;402;p21">
              <a:extLst>
                <a:ext uri="{FF2B5EF4-FFF2-40B4-BE49-F238E27FC236}">
                  <a16:creationId xmlns:a16="http://schemas.microsoft.com/office/drawing/2014/main" id="{D5AC5A9E-8DC5-8607-3BE2-F93BAD05078E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9" name="Google Shape;403;p21">
                <a:extLst>
                  <a:ext uri="{FF2B5EF4-FFF2-40B4-BE49-F238E27FC236}">
                    <a16:creationId xmlns:a16="http://schemas.microsoft.com/office/drawing/2014/main" id="{E1E0CAFC-B312-1A0D-3ABC-BC87FD94F7B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04;p21">
                <a:extLst>
                  <a:ext uri="{FF2B5EF4-FFF2-40B4-BE49-F238E27FC236}">
                    <a16:creationId xmlns:a16="http://schemas.microsoft.com/office/drawing/2014/main" id="{3DEEFBD1-BCA9-D67E-1D92-976EF890F22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5;p21">
                <a:extLst>
                  <a:ext uri="{FF2B5EF4-FFF2-40B4-BE49-F238E27FC236}">
                    <a16:creationId xmlns:a16="http://schemas.microsoft.com/office/drawing/2014/main" id="{0FCB7BE5-3D01-8F15-4288-A21657D1B1FA}"/>
                  </a:ext>
                </a:extLst>
              </p:cNvPr>
              <p:cNvSpPr/>
              <p:nvPr/>
            </p:nvSpPr>
            <p:spPr>
              <a:xfrm>
                <a:off x="1011387" y="1862512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406;p21">
                <a:extLst>
                  <a:ext uri="{FF2B5EF4-FFF2-40B4-BE49-F238E27FC236}">
                    <a16:creationId xmlns:a16="http://schemas.microsoft.com/office/drawing/2014/main" id="{7526026F-7F4A-D00F-F1E2-F4A778485E10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7;p21">
                <a:extLst>
                  <a:ext uri="{FF2B5EF4-FFF2-40B4-BE49-F238E27FC236}">
                    <a16:creationId xmlns:a16="http://schemas.microsoft.com/office/drawing/2014/main" id="{434093A1-38E6-18EA-62BD-77C22068AA70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8;p21">
                <a:extLst>
                  <a:ext uri="{FF2B5EF4-FFF2-40B4-BE49-F238E27FC236}">
                    <a16:creationId xmlns:a16="http://schemas.microsoft.com/office/drawing/2014/main" id="{E4CA4F84-4A22-BE45-9C62-9914E189EFD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09;p21">
                <a:extLst>
                  <a:ext uri="{FF2B5EF4-FFF2-40B4-BE49-F238E27FC236}">
                    <a16:creationId xmlns:a16="http://schemas.microsoft.com/office/drawing/2014/main" id="{325A09E6-28CE-12DB-37D7-5ABC4498F8D5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10;p21">
                <a:extLst>
                  <a:ext uri="{FF2B5EF4-FFF2-40B4-BE49-F238E27FC236}">
                    <a16:creationId xmlns:a16="http://schemas.microsoft.com/office/drawing/2014/main" id="{78DE461C-E4BC-362D-4D5E-DCC15C1EBEC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1;p21">
                <a:extLst>
                  <a:ext uri="{FF2B5EF4-FFF2-40B4-BE49-F238E27FC236}">
                    <a16:creationId xmlns:a16="http://schemas.microsoft.com/office/drawing/2014/main" id="{63630D59-A104-195C-D001-D9FAD8F1BBC7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2;p21">
                <a:extLst>
                  <a:ext uri="{FF2B5EF4-FFF2-40B4-BE49-F238E27FC236}">
                    <a16:creationId xmlns:a16="http://schemas.microsoft.com/office/drawing/2014/main" id="{C281ECDC-AF31-BD83-B51D-34A98F381C7A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3;p21">
                <a:extLst>
                  <a:ext uri="{FF2B5EF4-FFF2-40B4-BE49-F238E27FC236}">
                    <a16:creationId xmlns:a16="http://schemas.microsoft.com/office/drawing/2014/main" id="{9606F3E2-FA24-2BD4-5FF0-648B89E95241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4;p21">
                <a:extLst>
                  <a:ext uri="{FF2B5EF4-FFF2-40B4-BE49-F238E27FC236}">
                    <a16:creationId xmlns:a16="http://schemas.microsoft.com/office/drawing/2014/main" id="{EC9C654D-1965-B357-0FF2-5295FCAEB52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5;p21">
                <a:extLst>
                  <a:ext uri="{FF2B5EF4-FFF2-40B4-BE49-F238E27FC236}">
                    <a16:creationId xmlns:a16="http://schemas.microsoft.com/office/drawing/2014/main" id="{BF855484-1434-7B69-3F79-A586557368B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6;p21">
                <a:extLst>
                  <a:ext uri="{FF2B5EF4-FFF2-40B4-BE49-F238E27FC236}">
                    <a16:creationId xmlns:a16="http://schemas.microsoft.com/office/drawing/2014/main" id="{E4FA7FB4-9A68-BB47-4EB0-840FD85755F6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7;p21">
                <a:extLst>
                  <a:ext uri="{FF2B5EF4-FFF2-40B4-BE49-F238E27FC236}">
                    <a16:creationId xmlns:a16="http://schemas.microsoft.com/office/drawing/2014/main" id="{B7558D87-B159-279B-75FA-BD883C6CF6F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8;p21">
                <a:extLst>
                  <a:ext uri="{FF2B5EF4-FFF2-40B4-BE49-F238E27FC236}">
                    <a16:creationId xmlns:a16="http://schemas.microsoft.com/office/drawing/2014/main" id="{AD6AF87F-433A-15C8-9E26-0648DA4EE8A0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9;p21">
                <a:extLst>
                  <a:ext uri="{FF2B5EF4-FFF2-40B4-BE49-F238E27FC236}">
                    <a16:creationId xmlns:a16="http://schemas.microsoft.com/office/drawing/2014/main" id="{AE55DF0C-ACDE-62E5-7D87-643B1DBA2A3F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0;p21">
                <a:extLst>
                  <a:ext uri="{FF2B5EF4-FFF2-40B4-BE49-F238E27FC236}">
                    <a16:creationId xmlns:a16="http://schemas.microsoft.com/office/drawing/2014/main" id="{F2331F7E-5B8A-92F2-5600-7C7605C7061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21;p21">
                <a:extLst>
                  <a:ext uri="{FF2B5EF4-FFF2-40B4-BE49-F238E27FC236}">
                    <a16:creationId xmlns:a16="http://schemas.microsoft.com/office/drawing/2014/main" id="{96D20950-7E76-0E9A-AC36-AF6AC7ADBCA1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22;p21">
                <a:extLst>
                  <a:ext uri="{FF2B5EF4-FFF2-40B4-BE49-F238E27FC236}">
                    <a16:creationId xmlns:a16="http://schemas.microsoft.com/office/drawing/2014/main" id="{7067D2CB-30F5-D1EE-C4E2-D49622EA4A86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3;p21">
                <a:extLst>
                  <a:ext uri="{FF2B5EF4-FFF2-40B4-BE49-F238E27FC236}">
                    <a16:creationId xmlns:a16="http://schemas.microsoft.com/office/drawing/2014/main" id="{65D15FE6-5B8E-2706-7CAA-02EDE8A5AD1C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4;p21">
                <a:extLst>
                  <a:ext uri="{FF2B5EF4-FFF2-40B4-BE49-F238E27FC236}">
                    <a16:creationId xmlns:a16="http://schemas.microsoft.com/office/drawing/2014/main" id="{52457737-2FF3-0E59-31DF-DF7C87DAFB7A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27;p21">
              <a:extLst>
                <a:ext uri="{FF2B5EF4-FFF2-40B4-BE49-F238E27FC236}">
                  <a16:creationId xmlns:a16="http://schemas.microsoft.com/office/drawing/2014/main" id="{521EDBF2-1387-79E5-6E57-D79976D2E7A4}"/>
                </a:ext>
              </a:extLst>
            </p:cNvPr>
            <p:cNvSpPr/>
            <p:nvPr/>
          </p:nvSpPr>
          <p:spPr>
            <a:xfrm>
              <a:off x="4744499" y="3013034"/>
              <a:ext cx="470010" cy="691463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31;p21">
              <a:extLst>
                <a:ext uri="{FF2B5EF4-FFF2-40B4-BE49-F238E27FC236}">
                  <a16:creationId xmlns:a16="http://schemas.microsoft.com/office/drawing/2014/main" id="{CF0D671D-6D72-BC2A-D77F-7E4F7A27B9E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35;p21">
              <a:extLst>
                <a:ext uri="{FF2B5EF4-FFF2-40B4-BE49-F238E27FC236}">
                  <a16:creationId xmlns:a16="http://schemas.microsoft.com/office/drawing/2014/main" id="{ED9035CA-5AFC-F8E1-7A55-15BF4047E0A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60803" y="3393499"/>
              <a:ext cx="787854" cy="1160373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334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Reward function</a:t>
            </a:r>
            <a:endParaRPr sz="4800" b="1" dirty="0">
              <a:latin typeface="+mj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D67D9B-7B19-DC1C-4368-F39D699A547A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14" name="Google Shape;402;p21">
              <a:extLst>
                <a:ext uri="{FF2B5EF4-FFF2-40B4-BE49-F238E27FC236}">
                  <a16:creationId xmlns:a16="http://schemas.microsoft.com/office/drawing/2014/main" id="{7E7D7FB9-891F-BD90-2840-A40F5BDCC503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7EA10E5-5821-6172-67CF-126BF44B0A1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78A2483C-585A-9D0D-55DE-219690223D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BBBEA2E7-C7A0-C2D3-9EB2-F8A86C6F815E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C075D406-F6F0-7DAE-5A4A-A7DED91E82E1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BED49A3E-DFA0-F1A7-6BC8-B4A2ABCE81CC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C17545A3-DB52-5126-A894-A7BB5B9EDB8B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70F35775-3944-135E-ABBE-15C7F9F7142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55E663C8-EE5D-DB1F-25FF-7A780AF8F5DE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A44422B7-EBD1-F133-E129-3EB5303E3164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A9E5489B-D4FD-FDC8-42AE-F70807F2897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0B20E918-6ED0-EFF1-372B-01C1B2DC5828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6100641B-B68B-CDE6-0212-C5E5E8E68383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50137DB-B358-02E0-955E-6312731E333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4FE277E-6833-93A3-188C-7865AF42B64B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F098D864-704B-D50C-9F76-CE64312F15C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5E112E86-D305-A1F2-D7FD-152359C8B362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25014551-01F0-EE0E-4129-449700D6C74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99BBF5B4-A580-8E61-21D0-80DC784AAE59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7A23599E-D7DC-7466-4FE4-E42EB9DC39B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0B1AFED-9A1D-21C1-D394-BDABE5F150A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99ADB1BC-81F9-4074-5390-C00C2A594BBD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827B6A9-1620-866C-1229-582D17E4BB1E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427;p21">
              <a:extLst>
                <a:ext uri="{FF2B5EF4-FFF2-40B4-BE49-F238E27FC236}">
                  <a16:creationId xmlns:a16="http://schemas.microsoft.com/office/drawing/2014/main" id="{E88F4605-78A1-0FA7-5F81-F7E3EE312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31;p21">
              <a:extLst>
                <a:ext uri="{FF2B5EF4-FFF2-40B4-BE49-F238E27FC236}">
                  <a16:creationId xmlns:a16="http://schemas.microsoft.com/office/drawing/2014/main" id="{C0780B22-FCDA-B164-F568-15820E949A4A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35;p21">
              <a:extLst>
                <a:ext uri="{FF2B5EF4-FFF2-40B4-BE49-F238E27FC236}">
                  <a16:creationId xmlns:a16="http://schemas.microsoft.com/office/drawing/2014/main" id="{AD291348-8FAC-43ED-9D2D-6482259F73FE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256AFC5-0170-CB59-30A4-19B3815D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00" t="15315" r="30285" b="74146"/>
          <a:stretch/>
        </p:blipFill>
        <p:spPr>
          <a:xfrm>
            <a:off x="2024053" y="1057642"/>
            <a:ext cx="4818400" cy="187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DD171-79C4-C132-EA0A-796C1DDFF74A}"/>
              </a:ext>
            </a:extLst>
          </p:cNvPr>
          <p:cNvSpPr txBox="1"/>
          <p:nvPr/>
        </p:nvSpPr>
        <p:spPr>
          <a:xfrm>
            <a:off x="662400" y="2953384"/>
            <a:ext cx="77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µ</a:t>
            </a:r>
            <a:r>
              <a:rPr lang="it-IT" b="1" i="1" baseline="-25000" dirty="0"/>
              <a:t>t</a:t>
            </a:r>
            <a:r>
              <a:rPr lang="it-IT" i="1" baseline="-25000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 of </a:t>
            </a:r>
            <a:r>
              <a:rPr lang="it-IT" dirty="0" err="1"/>
              <a:t>stopped</a:t>
            </a:r>
            <a:r>
              <a:rPr lang="it-IT" dirty="0"/>
              <a:t> cars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/>
              <a:t>n</a:t>
            </a:r>
            <a:r>
              <a:rPr lang="it-IT" b="1" i="1" baseline="-25000" dirty="0" err="1"/>
              <a:t>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cars </a:t>
            </a:r>
            <a:r>
              <a:rPr lang="it-IT" dirty="0" err="1"/>
              <a:t>transiting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stoplight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green 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9812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697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Transition probability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1EE8F1-3AF1-59E2-A7B9-B71A5AA76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1" t="17788" r="10188" b="67959"/>
          <a:stretch/>
        </p:blipFill>
        <p:spPr>
          <a:xfrm>
            <a:off x="472208" y="1391243"/>
            <a:ext cx="8038420" cy="2127620"/>
          </a:xfrm>
          <a:prstGeom prst="rect">
            <a:avLst/>
          </a:prstGeom>
        </p:spPr>
      </p:pic>
      <p:grpSp>
        <p:nvGrpSpPr>
          <p:cNvPr id="408" name="Group 407">
            <a:extLst>
              <a:ext uri="{FF2B5EF4-FFF2-40B4-BE49-F238E27FC236}">
                <a16:creationId xmlns:a16="http://schemas.microsoft.com/office/drawing/2014/main" id="{76C9918C-414A-749E-1845-0F3B34C88FE0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409" name="Google Shape;402;p21">
              <a:extLst>
                <a:ext uri="{FF2B5EF4-FFF2-40B4-BE49-F238E27FC236}">
                  <a16:creationId xmlns:a16="http://schemas.microsoft.com/office/drawing/2014/main" id="{46A76F59-B757-3630-BAFA-0BE06B22B336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413" name="Google Shape;403;p21">
                <a:extLst>
                  <a:ext uri="{FF2B5EF4-FFF2-40B4-BE49-F238E27FC236}">
                    <a16:creationId xmlns:a16="http://schemas.microsoft.com/office/drawing/2014/main" id="{B56DB1B0-EA52-34E6-C023-63DBE21F98E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04;p21">
                <a:extLst>
                  <a:ext uri="{FF2B5EF4-FFF2-40B4-BE49-F238E27FC236}">
                    <a16:creationId xmlns:a16="http://schemas.microsoft.com/office/drawing/2014/main" id="{9340802E-8E33-8BEC-9CBF-04229A717E4C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05;p21">
                <a:extLst>
                  <a:ext uri="{FF2B5EF4-FFF2-40B4-BE49-F238E27FC236}">
                    <a16:creationId xmlns:a16="http://schemas.microsoft.com/office/drawing/2014/main" id="{3C688E53-E75C-7D0A-844A-8D61DFFB1035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06;p21">
                <a:extLst>
                  <a:ext uri="{FF2B5EF4-FFF2-40B4-BE49-F238E27FC236}">
                    <a16:creationId xmlns:a16="http://schemas.microsoft.com/office/drawing/2014/main" id="{B9A2628F-1CE1-77AD-7C22-28D3C04A91AE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07;p21">
                <a:extLst>
                  <a:ext uri="{FF2B5EF4-FFF2-40B4-BE49-F238E27FC236}">
                    <a16:creationId xmlns:a16="http://schemas.microsoft.com/office/drawing/2014/main" id="{B754AF7D-7802-2AA2-E2D3-6815A57D1EE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08;p21">
                <a:extLst>
                  <a:ext uri="{FF2B5EF4-FFF2-40B4-BE49-F238E27FC236}">
                    <a16:creationId xmlns:a16="http://schemas.microsoft.com/office/drawing/2014/main" id="{2AD53721-FC6E-D314-8C08-912B290395B4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09;p21">
                <a:extLst>
                  <a:ext uri="{FF2B5EF4-FFF2-40B4-BE49-F238E27FC236}">
                    <a16:creationId xmlns:a16="http://schemas.microsoft.com/office/drawing/2014/main" id="{FFF1485C-11E6-CF3E-11FD-B1AD2C647D09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10;p21">
                <a:extLst>
                  <a:ext uri="{FF2B5EF4-FFF2-40B4-BE49-F238E27FC236}">
                    <a16:creationId xmlns:a16="http://schemas.microsoft.com/office/drawing/2014/main" id="{C1892CD0-06AE-0EDC-28BD-9B61C5888A2B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11;p21">
                <a:extLst>
                  <a:ext uri="{FF2B5EF4-FFF2-40B4-BE49-F238E27FC236}">
                    <a16:creationId xmlns:a16="http://schemas.microsoft.com/office/drawing/2014/main" id="{FED467EC-C0E0-E50D-6EAD-8870C90CE088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12;p21">
                <a:extLst>
                  <a:ext uri="{FF2B5EF4-FFF2-40B4-BE49-F238E27FC236}">
                    <a16:creationId xmlns:a16="http://schemas.microsoft.com/office/drawing/2014/main" id="{10BBE5DB-7550-2D7B-9FA6-11D84449503E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13;p21">
                <a:extLst>
                  <a:ext uri="{FF2B5EF4-FFF2-40B4-BE49-F238E27FC236}">
                    <a16:creationId xmlns:a16="http://schemas.microsoft.com/office/drawing/2014/main" id="{BFEE0FAD-FF42-4092-BD19-7B71B4A16700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14;p21">
                <a:extLst>
                  <a:ext uri="{FF2B5EF4-FFF2-40B4-BE49-F238E27FC236}">
                    <a16:creationId xmlns:a16="http://schemas.microsoft.com/office/drawing/2014/main" id="{525DE776-2F60-489C-C5A9-2CAF8836EA01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15;p21">
                <a:extLst>
                  <a:ext uri="{FF2B5EF4-FFF2-40B4-BE49-F238E27FC236}">
                    <a16:creationId xmlns:a16="http://schemas.microsoft.com/office/drawing/2014/main" id="{3AFD6518-B0E9-BB8D-D387-A3221C0588BB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16;p21">
                <a:extLst>
                  <a:ext uri="{FF2B5EF4-FFF2-40B4-BE49-F238E27FC236}">
                    <a16:creationId xmlns:a16="http://schemas.microsoft.com/office/drawing/2014/main" id="{F9189220-D9F9-80ED-4B14-BF29E3D84A5C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17;p21">
                <a:extLst>
                  <a:ext uri="{FF2B5EF4-FFF2-40B4-BE49-F238E27FC236}">
                    <a16:creationId xmlns:a16="http://schemas.microsoft.com/office/drawing/2014/main" id="{E5F90599-35E8-1D0D-9B62-482BAE819A2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18;p21">
                <a:extLst>
                  <a:ext uri="{FF2B5EF4-FFF2-40B4-BE49-F238E27FC236}">
                    <a16:creationId xmlns:a16="http://schemas.microsoft.com/office/drawing/2014/main" id="{9A654724-C0E6-58C1-CE30-C2FF2BB08B15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19;p21">
                <a:extLst>
                  <a:ext uri="{FF2B5EF4-FFF2-40B4-BE49-F238E27FC236}">
                    <a16:creationId xmlns:a16="http://schemas.microsoft.com/office/drawing/2014/main" id="{4448B3FC-B363-280F-9D6A-7EC4128F4A25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20;p21">
                <a:extLst>
                  <a:ext uri="{FF2B5EF4-FFF2-40B4-BE49-F238E27FC236}">
                    <a16:creationId xmlns:a16="http://schemas.microsoft.com/office/drawing/2014/main" id="{D85BD0D6-EDE3-1DEE-014D-45B8F6A50828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21;p21">
                <a:extLst>
                  <a:ext uri="{FF2B5EF4-FFF2-40B4-BE49-F238E27FC236}">
                    <a16:creationId xmlns:a16="http://schemas.microsoft.com/office/drawing/2014/main" id="{AAB41665-926A-E39E-E763-A08A50900EBA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22;p21">
                <a:extLst>
                  <a:ext uri="{FF2B5EF4-FFF2-40B4-BE49-F238E27FC236}">
                    <a16:creationId xmlns:a16="http://schemas.microsoft.com/office/drawing/2014/main" id="{63BE5329-41C1-164C-B4AF-408AB948D30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23;p21">
                <a:extLst>
                  <a:ext uri="{FF2B5EF4-FFF2-40B4-BE49-F238E27FC236}">
                    <a16:creationId xmlns:a16="http://schemas.microsoft.com/office/drawing/2014/main" id="{66D63108-7467-2D1A-AC3B-B366251368E2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24;p21">
                <a:extLst>
                  <a:ext uri="{FF2B5EF4-FFF2-40B4-BE49-F238E27FC236}">
                    <a16:creationId xmlns:a16="http://schemas.microsoft.com/office/drawing/2014/main" id="{45AC7CE8-4284-78C2-70DC-30892179F515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27;p21">
              <a:extLst>
                <a:ext uri="{FF2B5EF4-FFF2-40B4-BE49-F238E27FC236}">
                  <a16:creationId xmlns:a16="http://schemas.microsoft.com/office/drawing/2014/main" id="{B5F39117-C53B-9648-82A7-A2597ABD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31;p21">
              <a:extLst>
                <a:ext uri="{FF2B5EF4-FFF2-40B4-BE49-F238E27FC236}">
                  <a16:creationId xmlns:a16="http://schemas.microsoft.com/office/drawing/2014/main" id="{98341667-8F8A-6243-473A-12DADEB4CB1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35;p21">
              <a:extLst>
                <a:ext uri="{FF2B5EF4-FFF2-40B4-BE49-F238E27FC236}">
                  <a16:creationId xmlns:a16="http://schemas.microsoft.com/office/drawing/2014/main" id="{8500439E-E8D2-1A85-76BD-663DEE116FBA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0652374"/>
      </p:ext>
    </p:extLst>
  </p:cSld>
  <p:clrMapOvr>
    <a:masterClrMapping/>
  </p:clrMapOvr>
</p:sld>
</file>

<file path=ppt/theme/theme1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376</Words>
  <Application>Microsoft Office PowerPoint</Application>
  <PresentationFormat>Presentazione su schermo (16:9)</PresentationFormat>
  <Paragraphs>80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Courier New</vt:lpstr>
      <vt:lpstr>Arial</vt:lpstr>
      <vt:lpstr>Fira Sans Extra Condensed Medium</vt:lpstr>
      <vt:lpstr>Fira Sans Extra Condensed</vt:lpstr>
      <vt:lpstr>Roboto</vt:lpstr>
      <vt:lpstr>Fira Sans Extra Condensed SemiBold</vt:lpstr>
      <vt:lpstr>Cambria Math</vt:lpstr>
      <vt:lpstr>Roadmap Infographics by Slidesgo</vt:lpstr>
      <vt:lpstr>Optimizing Intersection Traffic</vt:lpstr>
      <vt:lpstr>Our tasks</vt:lpstr>
      <vt:lpstr>Environment</vt:lpstr>
      <vt:lpstr>Environment - Assumptions</vt:lpstr>
      <vt:lpstr>Presentazione standard di PowerPoint</vt:lpstr>
      <vt:lpstr>Stoplight agent - Fixed time</vt:lpstr>
      <vt:lpstr>MDP</vt:lpstr>
      <vt:lpstr>MDP – Reward function</vt:lpstr>
      <vt:lpstr>MDP – Transition probability</vt:lpstr>
      <vt:lpstr>MDP – Initialization</vt:lpstr>
      <vt:lpstr>MDP – Policy evaluation</vt:lpstr>
      <vt:lpstr>MDP – Policy improvement</vt:lpstr>
      <vt:lpstr>MDP – Policy iteration</vt:lpstr>
      <vt:lpstr>Stoplight agent – MDP (PI)</vt:lpstr>
      <vt:lpstr>Stoplight agent – MDP (PI)</vt:lpstr>
      <vt:lpstr>MDP – Value iteration</vt:lpstr>
      <vt:lpstr>Stoplight agent – MDP (VI)</vt:lpstr>
      <vt:lpstr>Demo</vt:lpstr>
      <vt:lpstr>Simulation</vt:lpstr>
      <vt:lpstr>The fixed time agent makes people arrive late!</vt:lpstr>
      <vt:lpstr>The fixed time agent makes people arrive late!</vt:lpstr>
      <vt:lpstr>Queues might become annoying with the fixed time agent!</vt:lpstr>
      <vt:lpstr>You press the break pedal less with an MDP powered stoplight!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</dc:creator>
  <cp:lastModifiedBy>Sandro Junior</cp:lastModifiedBy>
  <cp:revision>55</cp:revision>
  <dcterms:modified xsi:type="dcterms:W3CDTF">2024-07-30T14:54:22Z</dcterms:modified>
</cp:coreProperties>
</file>