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F4BFD-94EE-4B63-9A5E-CB0F1731C9ED}" v="5" dt="2025-05-01T14:25:34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B7F63-83D7-4238-851E-0D23B29AB8F6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09FDB-9F1F-4F47-BCA2-3917461703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5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09FDB-9F1F-4F47-BCA2-3917461703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C7879-0560-5394-852D-5F2B5D2A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CF97DB-A465-8A4D-1BD4-D47995F8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8943D-FB04-7064-052F-AFFDD040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DFC97-3F7E-6994-B021-2B670A08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C4E3A-6ED5-3846-B98A-B080B129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6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7B44-5641-576F-E586-1A1FA834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97252-CDED-B9E6-63B8-BEFF919C7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19C03-3F07-E94F-FF9A-B914FF2C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F9DF2-5D5F-DBD7-CB8B-1DFF4BFF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1DE5C-9503-8B99-39B1-29959D13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B97EA-81AB-CA8D-D01A-5240000E2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0AB6A9-CA11-84F2-B20D-06E65B5DF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94CCAA-AB3E-FC64-2948-51F04DE6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E50FC-9ABF-C2E7-2FA1-3D1A35E7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C6AE9-2024-FC1D-3205-D046CA27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9EC7-FB60-54DA-89F0-63F135DA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849978-4884-4D06-29F6-E93D1965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E0DE7-E2EB-42F1-0EA7-E50FB941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D71EA9-C164-818E-CBE8-F4CE7D8F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21F3B-3BCF-6441-7FB1-DB4DBC69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8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D0BC8-350D-3191-06A6-78B2D8F8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CFA39-59E7-7407-B960-493E5DE06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2E426-01E1-2993-BD4E-E668C83D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E9E49-9153-21D4-0FDB-3393D39E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C1235-3ACA-E516-045D-D75F5470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98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AAD47-DAFC-FE4B-B363-BF6AA1EC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43311-ADB0-3E13-5273-805F96024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B1868D-1B7C-DF74-EF17-A6E1EB5A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0CA7D8-8044-EFFC-C702-BBB7C2F8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98AA4E-D10C-D54B-1641-5FFB54A2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6931EC-609E-5DDA-CD63-D7FA3CF2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2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09EC4-8A22-E08D-4C65-F2EDADD2A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1AA4CB-94A9-22F7-1F83-E9C199C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D252DF-A879-1725-FC88-C23018619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A8D14-10BF-5613-57FA-DA2BBD023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76ADBD-1CE3-1396-37BC-A389845FA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5CF2BA-7B57-6D5B-0873-73E22FAD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9B371A-677A-E29E-3EB9-5C10B7C4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E77EA8-08D1-3592-4ECD-B96A1364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09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9F58C-30B5-12BD-27C4-88C276B8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9877A2-FD8B-C660-285B-7E466EDB4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DB89FB-D796-6986-B72C-5347C2D7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449CCC-3F3B-D09E-2087-E3F1FDAC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7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5C6455-D61A-4791-4194-3AD2E051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75F7F-9E5F-4237-E353-D0225F26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E1D66-88A7-183C-F75E-929717DA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9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DD831-72E7-5397-23AD-6A94DEBF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77CB-CD97-68A9-963A-0A35FABF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CFD7D7-7361-CDDA-E683-20D15B46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C5B62-949E-77BC-FCF3-7788D274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743E4-7D9F-E463-E5E5-841E7DB17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5D2C6-3504-E5D7-CB23-6BDE70E9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2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2601-59C7-D3F6-759F-55CC772A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BFA41-EFD0-75DB-22CC-BDD28722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ACC9E0-E3C5-A961-D326-25556484F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A71B54-21CA-ADD4-63C3-E3B2C218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9E25C-C0A8-A807-0ED1-2CC8CB0B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AA527-D4B7-9A7A-3C0C-4F71A2B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293325-4257-AED0-7C00-72032570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96FA0-9AFC-4C43-4306-D3A359437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40605-AE52-62BE-70CE-6025E815D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07961-38AC-48A2-807B-8F01D2E77463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858C7-DFCD-29AF-DFCC-411A84C2F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5EE3-7F06-2B91-6C2C-F2F53C69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670AE-44A5-482D-838C-364842A25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731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11801-D9C5-F9B2-0498-348982B80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역사 강의 사이트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28182E-2ED1-550C-5219-1D2A9D9A6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75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5BC4-3BC1-9BDB-19ED-B0B227ED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탈퇴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B558-7699-8770-931B-2685423C6170}"/>
              </a:ext>
            </a:extLst>
          </p:cNvPr>
          <p:cNvSpPr txBox="1"/>
          <p:nvPr/>
        </p:nvSpPr>
        <p:spPr>
          <a:xfrm>
            <a:off x="838200" y="314831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계정 탈퇴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D857B8-89BA-3159-D26A-2DA5FCDCA03E}"/>
              </a:ext>
            </a:extLst>
          </p:cNvPr>
          <p:cNvSpPr/>
          <p:nvPr/>
        </p:nvSpPr>
        <p:spPr>
          <a:xfrm>
            <a:off x="2245489" y="3148314"/>
            <a:ext cx="3850511" cy="4051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비밀번호 입력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52D0207-F74B-E203-5AA1-6C2E841006DA}"/>
              </a:ext>
            </a:extLst>
          </p:cNvPr>
          <p:cNvSpPr/>
          <p:nvPr/>
        </p:nvSpPr>
        <p:spPr>
          <a:xfrm>
            <a:off x="6313540" y="3055716"/>
            <a:ext cx="1013235" cy="64818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74595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84E0-B16E-3AF5-75E5-0FFB8BEC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단계 분류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71AE70-A51C-EACA-167E-73036468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</a:t>
            </a:r>
            <a:r>
              <a:rPr lang="ko-KR" altLang="en-US" dirty="0"/>
              <a:t> 회원가입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로그인 진행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사이트 진입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751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508C1-AF5C-E7F5-C3E4-5F366AD5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-268359"/>
            <a:ext cx="10515600" cy="1325563"/>
          </a:xfrm>
        </p:spPr>
        <p:txBody>
          <a:bodyPr/>
          <a:lstStyle/>
          <a:p>
            <a:r>
              <a:rPr lang="ko-KR" altLang="en-US" dirty="0" err="1"/>
              <a:t>사이트맵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DF4225-C1E2-B561-5B45-D070741931EE}"/>
              </a:ext>
            </a:extLst>
          </p:cNvPr>
          <p:cNvSpPr/>
          <p:nvPr/>
        </p:nvSpPr>
        <p:spPr>
          <a:xfrm>
            <a:off x="4625009" y="83043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70ADA1-DCC8-A18E-9E3B-231C427B87C6}"/>
              </a:ext>
            </a:extLst>
          </p:cNvPr>
          <p:cNvSpPr/>
          <p:nvPr/>
        </p:nvSpPr>
        <p:spPr>
          <a:xfrm>
            <a:off x="4625008" y="207465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5C5B08-AC80-B5F3-55FD-DC7DCEBAF6C5}"/>
              </a:ext>
            </a:extLst>
          </p:cNvPr>
          <p:cNvSpPr/>
          <p:nvPr/>
        </p:nvSpPr>
        <p:spPr>
          <a:xfrm>
            <a:off x="2282687" y="2090245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이메일 찾기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21BA67-DF69-C7D2-21CC-F4BFA030C5B2}"/>
              </a:ext>
            </a:extLst>
          </p:cNvPr>
          <p:cNvSpPr/>
          <p:nvPr/>
        </p:nvSpPr>
        <p:spPr>
          <a:xfrm>
            <a:off x="7056782" y="2090245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비밀번호 변경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D0542BD-87BD-E043-F005-6BEF55B7E22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5360504" y="1575865"/>
            <a:ext cx="1" cy="49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9AC013-7CAE-D4EB-793F-F99286FECFC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095999" y="2447369"/>
            <a:ext cx="960783" cy="1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034B7A0-9B50-CD41-4F6D-F69F93E9F051}"/>
              </a:ext>
            </a:extLst>
          </p:cNvPr>
          <p:cNvCxnSpPr>
            <a:stCxn id="4" idx="1"/>
            <a:endCxn id="6" idx="3"/>
          </p:cNvCxnSpPr>
          <p:nvPr/>
        </p:nvCxnSpPr>
        <p:spPr>
          <a:xfrm flipH="1">
            <a:off x="3753678" y="2447369"/>
            <a:ext cx="871330" cy="15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8C4C18-56EE-AD83-9AF8-3218DA3E1597}"/>
              </a:ext>
            </a:extLst>
          </p:cNvPr>
          <p:cNvSpPr/>
          <p:nvPr/>
        </p:nvSpPr>
        <p:spPr>
          <a:xfrm>
            <a:off x="2279374" y="415027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강의 듣기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7F39F2D-B6A1-4DA0-AD49-228D104F5982}"/>
              </a:ext>
            </a:extLst>
          </p:cNvPr>
          <p:cNvSpPr/>
          <p:nvPr/>
        </p:nvSpPr>
        <p:spPr>
          <a:xfrm>
            <a:off x="4625007" y="4150272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A5600E-E078-85A9-E832-755648919012}"/>
              </a:ext>
            </a:extLst>
          </p:cNvPr>
          <p:cNvSpPr/>
          <p:nvPr/>
        </p:nvSpPr>
        <p:spPr>
          <a:xfrm>
            <a:off x="7056782" y="415027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마이페이지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8D62AC-1A5F-EC33-8E0B-DA651A7FC5D7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5360503" y="2820086"/>
            <a:ext cx="1" cy="1330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70223A-9DAE-4D52-27E2-5F59A17A8BA8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3014870" y="2820086"/>
            <a:ext cx="2345634" cy="1330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31D3B51-3FE1-582C-0696-5F37BCBA4B43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360504" y="2820086"/>
            <a:ext cx="2431774" cy="1330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5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088FF-A389-0A5E-0570-1B88028E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139" y="-270980"/>
            <a:ext cx="10515600" cy="1325563"/>
          </a:xfrm>
        </p:spPr>
        <p:txBody>
          <a:bodyPr/>
          <a:lstStyle/>
          <a:p>
            <a:r>
              <a:rPr lang="ko-KR" altLang="en-US"/>
              <a:t>강의 분류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13BEC5-B12D-4C44-4A40-2C5F17FA661A}"/>
              </a:ext>
            </a:extLst>
          </p:cNvPr>
          <p:cNvSpPr/>
          <p:nvPr/>
        </p:nvSpPr>
        <p:spPr>
          <a:xfrm>
            <a:off x="221973" y="85580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시대별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981A15-D677-272E-8159-A7C223A3F927}"/>
              </a:ext>
            </a:extLst>
          </p:cNvPr>
          <p:cNvSpPr/>
          <p:nvPr/>
        </p:nvSpPr>
        <p:spPr>
          <a:xfrm>
            <a:off x="3581397" y="855797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나라별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27A997-930A-A1D9-0EB9-11FD9C263C83}"/>
              </a:ext>
            </a:extLst>
          </p:cNvPr>
          <p:cNvSpPr/>
          <p:nvPr/>
        </p:nvSpPr>
        <p:spPr>
          <a:xfrm>
            <a:off x="10377280" y="855798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인물편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6DA6AD-9225-3827-B662-B0D9F1AAC791}"/>
              </a:ext>
            </a:extLst>
          </p:cNvPr>
          <p:cNvSpPr/>
          <p:nvPr/>
        </p:nvSpPr>
        <p:spPr>
          <a:xfrm>
            <a:off x="6940821" y="855796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기타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1F6E5E-6212-289F-C517-3C2806CFD24E}"/>
              </a:ext>
            </a:extLst>
          </p:cNvPr>
          <p:cNvSpPr/>
          <p:nvPr/>
        </p:nvSpPr>
        <p:spPr>
          <a:xfrm>
            <a:off x="221972" y="2170097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고조선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03665E-7ABB-9C3A-AD0A-9107C50DDE4B}"/>
              </a:ext>
            </a:extLst>
          </p:cNvPr>
          <p:cNvSpPr/>
          <p:nvPr/>
        </p:nvSpPr>
        <p:spPr>
          <a:xfrm>
            <a:off x="221972" y="291280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사국시대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F6EFAE-EFCC-6AA5-874D-05E4E9F3C953}"/>
              </a:ext>
            </a:extLst>
          </p:cNvPr>
          <p:cNvSpPr/>
          <p:nvPr/>
        </p:nvSpPr>
        <p:spPr>
          <a:xfrm>
            <a:off x="221972" y="3660913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통일신라</a:t>
            </a:r>
            <a:r>
              <a:rPr lang="en-US" altLang="ko-KR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후삼국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BCBAF2-9B24-8121-DBC3-0B1130B365D6}"/>
              </a:ext>
            </a:extLst>
          </p:cNvPr>
          <p:cNvSpPr/>
          <p:nvPr/>
        </p:nvSpPr>
        <p:spPr>
          <a:xfrm>
            <a:off x="221972" y="440593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고려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F26821-AF7B-06A5-5F6B-113F6407CF9E}"/>
              </a:ext>
            </a:extLst>
          </p:cNvPr>
          <p:cNvSpPr/>
          <p:nvPr/>
        </p:nvSpPr>
        <p:spPr>
          <a:xfrm>
            <a:off x="221972" y="5146717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조선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873D73-7AC4-FF27-22BA-53F15B792ECD}"/>
              </a:ext>
            </a:extLst>
          </p:cNvPr>
          <p:cNvSpPr/>
          <p:nvPr/>
        </p:nvSpPr>
        <p:spPr>
          <a:xfrm>
            <a:off x="221972" y="5887499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현대사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1288E4-B8E1-307E-358C-81B6152237A0}"/>
              </a:ext>
            </a:extLst>
          </p:cNvPr>
          <p:cNvSpPr/>
          <p:nvPr/>
        </p:nvSpPr>
        <p:spPr>
          <a:xfrm>
            <a:off x="3581397" y="2167366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한국사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592B88C-E644-1A2F-A5BF-E237EBE103FF}"/>
              </a:ext>
            </a:extLst>
          </p:cNvPr>
          <p:cNvSpPr/>
          <p:nvPr/>
        </p:nvSpPr>
        <p:spPr>
          <a:xfrm>
            <a:off x="3581397" y="2910070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중국사</a:t>
            </a:r>
            <a:endParaRPr lang="ko-KR" altLang="en-US" sz="15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2E8859-1F1B-2389-2A43-EB34ECB1083C}"/>
              </a:ext>
            </a:extLst>
          </p:cNvPr>
          <p:cNvSpPr/>
          <p:nvPr/>
        </p:nvSpPr>
        <p:spPr>
          <a:xfrm>
            <a:off x="3581397" y="3658182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일본사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9D90C3-84C8-2AF7-59B6-7702034C661F}"/>
              </a:ext>
            </a:extLst>
          </p:cNvPr>
          <p:cNvSpPr/>
          <p:nvPr/>
        </p:nvSpPr>
        <p:spPr>
          <a:xfrm>
            <a:off x="3581397" y="4403199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동아시아사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455B01B-A661-6502-A717-CA495C36F382}"/>
              </a:ext>
            </a:extLst>
          </p:cNvPr>
          <p:cNvSpPr/>
          <p:nvPr/>
        </p:nvSpPr>
        <p:spPr>
          <a:xfrm>
            <a:off x="3581397" y="5143986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세계사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AE01F-1C05-3AD8-2F59-CF218304E30E}"/>
              </a:ext>
            </a:extLst>
          </p:cNvPr>
          <p:cNvSpPr/>
          <p:nvPr/>
        </p:nvSpPr>
        <p:spPr>
          <a:xfrm>
            <a:off x="6940820" y="2162718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전쟁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043DDE9-79FD-D6EF-7AEB-A1FE1934EB31}"/>
              </a:ext>
            </a:extLst>
          </p:cNvPr>
          <p:cNvSpPr/>
          <p:nvPr/>
        </p:nvSpPr>
        <p:spPr>
          <a:xfrm>
            <a:off x="6940820" y="2905422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사랑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619E10C-443B-8F1F-CEF7-F94B3CEFEAA5}"/>
              </a:ext>
            </a:extLst>
          </p:cNvPr>
          <p:cNvSpPr/>
          <p:nvPr/>
        </p:nvSpPr>
        <p:spPr>
          <a:xfrm>
            <a:off x="6940820" y="3653534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신화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F6DD88C-DDC1-FEF4-C2DF-5580FE3DB9B0}"/>
              </a:ext>
            </a:extLst>
          </p:cNvPr>
          <p:cNvSpPr/>
          <p:nvPr/>
        </p:nvSpPr>
        <p:spPr>
          <a:xfrm>
            <a:off x="6940820" y="4398551"/>
            <a:ext cx="1470991" cy="74543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문화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46F7F0E-FB3F-5DF6-0434-338633AA7ECA}"/>
              </a:ext>
            </a:extLst>
          </p:cNvPr>
          <p:cNvCxnSpPr>
            <a:stCxn id="3" idx="2"/>
            <a:endCxn id="12" idx="0"/>
          </p:cNvCxnSpPr>
          <p:nvPr/>
        </p:nvCxnSpPr>
        <p:spPr>
          <a:xfrm flipH="1">
            <a:off x="957468" y="1601235"/>
            <a:ext cx="1" cy="568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1D0DF84-E60D-8C16-CDD0-EDF386192A06}"/>
              </a:ext>
            </a:extLst>
          </p:cNvPr>
          <p:cNvCxnSpPr>
            <a:stCxn id="6" idx="2"/>
            <a:endCxn id="21" idx="0"/>
          </p:cNvCxnSpPr>
          <p:nvPr/>
        </p:nvCxnSpPr>
        <p:spPr>
          <a:xfrm>
            <a:off x="4316893" y="1601232"/>
            <a:ext cx="0" cy="56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7FB7706-1F51-5A22-1FD5-6D6FD52E895F}"/>
              </a:ext>
            </a:extLst>
          </p:cNvPr>
          <p:cNvCxnSpPr>
            <a:stCxn id="9" idx="2"/>
            <a:endCxn id="39" idx="0"/>
          </p:cNvCxnSpPr>
          <p:nvPr/>
        </p:nvCxnSpPr>
        <p:spPr>
          <a:xfrm flipH="1">
            <a:off x="7676316" y="1601231"/>
            <a:ext cx="1" cy="561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44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D1EC9-BF58-E8CF-12BC-D42D8CD8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위인 퀴즈</a:t>
            </a:r>
          </a:p>
        </p:txBody>
      </p:sp>
      <p:pic>
        <p:nvPicPr>
          <p:cNvPr id="10" name="내용 개체 틀 9" descr="텍스트, 의류, 벽, 인간의 얼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BB40F6-1041-0072-9065-B60223C062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686" y="1690688"/>
            <a:ext cx="2906628" cy="4621212"/>
          </a:xfr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7E8C8E8-774F-3D28-AF69-6429744738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다음 위인에 대한 설명이 아닌 것은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 err="1"/>
              <a:t>녹둔도에서</a:t>
            </a:r>
            <a:r>
              <a:rPr lang="ko-KR" altLang="en-US" sz="2000" dirty="0"/>
              <a:t> 여진족과 전투를 벌였다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여진족 추장을 잡은 적이 있다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거북선을 직접 만들었다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/>
              <a:t>아들이 휘하에서 </a:t>
            </a:r>
            <a:r>
              <a:rPr lang="ko-KR" altLang="en-US" sz="2000" dirty="0" err="1"/>
              <a:t>싸운적이</a:t>
            </a:r>
            <a:r>
              <a:rPr lang="ko-KR" altLang="en-US" sz="2000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252734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DB20A-57B3-3FA9-8612-B3735FD7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 순서 맞추기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BA2C2F-2F9D-0AC0-DE38-0FC7867BAE73}"/>
              </a:ext>
            </a:extLst>
          </p:cNvPr>
          <p:cNvSpPr/>
          <p:nvPr/>
        </p:nvSpPr>
        <p:spPr>
          <a:xfrm>
            <a:off x="2222340" y="1690688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거란이 침략했다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74553F-CF59-8C5D-C65D-5CFCF8C19095}"/>
              </a:ext>
            </a:extLst>
          </p:cNvPr>
          <p:cNvSpPr/>
          <p:nvPr/>
        </p:nvSpPr>
        <p:spPr>
          <a:xfrm>
            <a:off x="2222340" y="2840442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매소성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전투가 일어났다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0B89AE-FFB1-876C-3EC5-8BCD08096DD5}"/>
              </a:ext>
            </a:extLst>
          </p:cNvPr>
          <p:cNvSpPr/>
          <p:nvPr/>
        </p:nvSpPr>
        <p:spPr>
          <a:xfrm>
            <a:off x="2222340" y="4183104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웅치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전투가 일어났다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BE0360-F936-3624-43C4-23F8EEDB684D}"/>
              </a:ext>
            </a:extLst>
          </p:cNvPr>
          <p:cNvSpPr/>
          <p:nvPr/>
        </p:nvSpPr>
        <p:spPr>
          <a:xfrm>
            <a:off x="2222340" y="5342501"/>
            <a:ext cx="5960962" cy="67133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6.25 </a:t>
            </a:r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전쟁 발생</a:t>
            </a:r>
          </a:p>
        </p:txBody>
      </p:sp>
    </p:spTree>
    <p:extLst>
      <p:ext uri="{BB962C8B-B14F-4D97-AF65-F5344CB8AC3E}">
        <p14:creationId xmlns:p14="http://schemas.microsoft.com/office/powerpoint/2010/main" val="29604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F032A-2976-D851-3F36-2AE2665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역사 용어 맞추기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65E4ED-BA67-ABD3-1C14-3818F50C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다음중</a:t>
            </a:r>
            <a:r>
              <a:rPr lang="ko-KR" altLang="en-US" dirty="0"/>
              <a:t> 단어의 뜻이 틀린 것을 고르시오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강보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포대기</a:t>
            </a:r>
            <a:r>
              <a:rPr lang="en-US" altLang="ko-KR" dirty="0"/>
              <a:t>. </a:t>
            </a:r>
            <a:r>
              <a:rPr lang="ko-KR" altLang="en-US" dirty="0"/>
              <a:t>어린아이의 작은 이불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교자 </a:t>
            </a:r>
            <a:r>
              <a:rPr lang="en-US" altLang="ko-KR" dirty="0"/>
              <a:t>- </a:t>
            </a:r>
            <a:r>
              <a:rPr lang="ko-KR" altLang="en-US" dirty="0"/>
              <a:t>주로 여성 주인공이 혼인을 하거나 외출을 할 때 사용하는 가마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죽산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비단이나 천으로 만든 가리개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방향 </a:t>
            </a:r>
            <a:r>
              <a:rPr lang="en-US" altLang="ko-KR" dirty="0"/>
              <a:t>- </a:t>
            </a:r>
            <a:r>
              <a:rPr lang="ko-KR" altLang="en-US" dirty="0"/>
              <a:t>실로폰</a:t>
            </a:r>
            <a:r>
              <a:rPr lang="en-US" altLang="ko-KR" dirty="0"/>
              <a:t>. </a:t>
            </a:r>
            <a:r>
              <a:rPr lang="ko-KR" altLang="en-US" dirty="0"/>
              <a:t>봉황머리장식</a:t>
            </a:r>
            <a:r>
              <a:rPr lang="en-US" altLang="ko-KR" dirty="0"/>
              <a:t>, </a:t>
            </a:r>
            <a:r>
              <a:rPr lang="ko-KR" altLang="en-US" dirty="0"/>
              <a:t>하단에 해치</a:t>
            </a:r>
            <a:r>
              <a:rPr lang="en-US" altLang="ko-KR" dirty="0"/>
              <a:t>, </a:t>
            </a:r>
            <a:r>
              <a:rPr lang="ko-KR" altLang="en-US"/>
              <a:t>두께가 다른 철을 뿔망치로 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501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148D-7516-4D8F-CDC7-DE0CD6A7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5" y="116646"/>
            <a:ext cx="10515600" cy="1325563"/>
          </a:xfrm>
        </p:spPr>
        <p:txBody>
          <a:bodyPr/>
          <a:lstStyle/>
          <a:p>
            <a:r>
              <a:rPr lang="ko-KR" altLang="en-US" dirty="0"/>
              <a:t>강의 공유기능</a:t>
            </a:r>
          </a:p>
        </p:txBody>
      </p:sp>
      <p:sp>
        <p:nvSpPr>
          <p:cNvPr id="4" name="실행 단추: 앞으로 또는 다음으로 이동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BBF6EF8-D465-764C-296F-B9924C545307}"/>
              </a:ext>
            </a:extLst>
          </p:cNvPr>
          <p:cNvSpPr/>
          <p:nvPr/>
        </p:nvSpPr>
        <p:spPr>
          <a:xfrm>
            <a:off x="1263172" y="3031434"/>
            <a:ext cx="1042416" cy="1042416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20C0F2-2F42-C09D-8320-C9DA97C89D4D}"/>
              </a:ext>
            </a:extLst>
          </p:cNvPr>
          <p:cNvSpPr/>
          <p:nvPr/>
        </p:nvSpPr>
        <p:spPr>
          <a:xfrm>
            <a:off x="2452255" y="3086100"/>
            <a:ext cx="5766954" cy="10079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조선사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실행 단추: 돌아가기 1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F193DFF-6B78-8F1A-1B4D-BA1F974F98FD}"/>
              </a:ext>
            </a:extLst>
          </p:cNvPr>
          <p:cNvSpPr/>
          <p:nvPr/>
        </p:nvSpPr>
        <p:spPr>
          <a:xfrm>
            <a:off x="8547652" y="3086100"/>
            <a:ext cx="1042416" cy="1042416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CA9C43-79F4-EB57-1AF2-5B3113159C09}"/>
              </a:ext>
            </a:extLst>
          </p:cNvPr>
          <p:cNvSpPr txBox="1"/>
          <p:nvPr/>
        </p:nvSpPr>
        <p:spPr>
          <a:xfrm>
            <a:off x="8473985" y="2555392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공유 버튼</a:t>
            </a:r>
          </a:p>
        </p:txBody>
      </p:sp>
    </p:spTree>
    <p:extLst>
      <p:ext uri="{BB962C8B-B14F-4D97-AF65-F5344CB8AC3E}">
        <p14:creationId xmlns:p14="http://schemas.microsoft.com/office/powerpoint/2010/main" val="828937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8E7A1-2CAE-C968-5EAC-B067DEEA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FD0C4-39F2-DFC8-BD2F-0C74DD60E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800" dirty="0"/>
              <a:t>마이페이지</a:t>
            </a:r>
            <a:r>
              <a:rPr lang="en-US" altLang="ko-KR" sz="4800" dirty="0"/>
              <a:t>-&gt;</a:t>
            </a:r>
            <a:r>
              <a:rPr lang="ko-KR" altLang="en-US" sz="4800" dirty="0"/>
              <a:t>강의 추가하기</a:t>
            </a:r>
            <a:r>
              <a:rPr lang="en-US" altLang="ko-KR" sz="4800" dirty="0"/>
              <a:t>-&gt;</a:t>
            </a:r>
            <a:r>
              <a:rPr lang="ko-KR" altLang="en-US" sz="4800" dirty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154882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162</Words>
  <Application>Microsoft Office PowerPoint</Application>
  <PresentationFormat>와이드스크린</PresentationFormat>
  <Paragraphs>63</Paragraphs>
  <Slides>10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역사 강의 사이트</vt:lpstr>
      <vt:lpstr>단계 분류</vt:lpstr>
      <vt:lpstr>사이트맵</vt:lpstr>
      <vt:lpstr>강의 분류</vt:lpstr>
      <vt:lpstr>위인 퀴즈</vt:lpstr>
      <vt:lpstr>역사 순서 맞추기</vt:lpstr>
      <vt:lpstr>역사 용어 맞추기</vt:lpstr>
      <vt:lpstr>강의 공유기능</vt:lpstr>
      <vt:lpstr>강의 추가</vt:lpstr>
      <vt:lpstr>계정 탈퇴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ohourjs@gmail.com</dc:creator>
  <cp:lastModifiedBy>ohourjs@gmail.com</cp:lastModifiedBy>
  <cp:revision>3</cp:revision>
  <dcterms:created xsi:type="dcterms:W3CDTF">2025-04-24T14:36:56Z</dcterms:created>
  <dcterms:modified xsi:type="dcterms:W3CDTF">2025-05-01T23:50:15Z</dcterms:modified>
</cp:coreProperties>
</file>