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741"/>
    <a:srgbClr val="DF3A42"/>
    <a:srgbClr val="E75B2B"/>
    <a:srgbClr val="474B53"/>
    <a:srgbClr val="F47200"/>
    <a:srgbClr val="E28D17"/>
    <a:srgbClr val="D5A300"/>
    <a:srgbClr val="A1AF10"/>
    <a:srgbClr val="77B700"/>
    <a:srgbClr val="414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5" autoAdjust="0"/>
  </p:normalViewPr>
  <p:slideViewPr>
    <p:cSldViewPr snapToGrid="0" showGuides="1">
      <p:cViewPr varScale="1">
        <p:scale>
          <a:sx n="123" d="100"/>
          <a:sy n="123" d="100"/>
        </p:scale>
        <p:origin x="6618" y="96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11/5/2023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26" Type="http://schemas.openxmlformats.org/officeDocument/2006/relationships/image" Target="../media/image71.sv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svg"/><Relationship Id="rId42" Type="http://schemas.openxmlformats.org/officeDocument/2006/relationships/image" Target="../media/image87.sv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29" Type="http://schemas.openxmlformats.org/officeDocument/2006/relationships/image" Target="../media/image74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24" Type="http://schemas.openxmlformats.org/officeDocument/2006/relationships/image" Target="../media/image69.svg"/><Relationship Id="rId32" Type="http://schemas.openxmlformats.org/officeDocument/2006/relationships/image" Target="../media/image77.svg"/><Relationship Id="rId37" Type="http://schemas.openxmlformats.org/officeDocument/2006/relationships/image" Target="../media/image82.png"/><Relationship Id="rId40" Type="http://schemas.openxmlformats.org/officeDocument/2006/relationships/image" Target="../media/image85.sv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svg"/><Relationship Id="rId36" Type="http://schemas.openxmlformats.org/officeDocument/2006/relationships/image" Target="../media/image81.svg"/><Relationship Id="rId10" Type="http://schemas.openxmlformats.org/officeDocument/2006/relationships/image" Target="../media/image55.sv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Relationship Id="rId27" Type="http://schemas.openxmlformats.org/officeDocument/2006/relationships/image" Target="../media/image72.png"/><Relationship Id="rId30" Type="http://schemas.openxmlformats.org/officeDocument/2006/relationships/image" Target="../media/image75.svg"/><Relationship Id="rId35" Type="http://schemas.openxmlformats.org/officeDocument/2006/relationships/image" Target="../media/image80.png"/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160" y="267973"/>
            <a:ext cx="2536265" cy="920153"/>
          </a:xfrm>
        </p:spPr>
        <p:txBody>
          <a:bodyPr/>
          <a:lstStyle/>
          <a:p>
            <a:r>
              <a:rPr lang="en-US" dirty="0"/>
              <a:t>OPENHORNET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pic>
        <p:nvPicPr>
          <p:cNvPr id="55" name="Picture Placeholder 54" descr="Hammer outline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25631" y="918966"/>
            <a:ext cx="813600" cy="813600"/>
          </a:xfrm>
        </p:spPr>
      </p:pic>
      <p:pic>
        <p:nvPicPr>
          <p:cNvPr id="145" name="Picture Placeholder 144" descr="Hammer outline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56502" y="768704"/>
            <a:ext cx="439200" cy="439200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0" y="1175082"/>
            <a:ext cx="1691702" cy="304102"/>
          </a:xfrm>
        </p:spPr>
        <p:txBody>
          <a:bodyPr/>
          <a:lstStyle/>
          <a:p>
            <a:r>
              <a:rPr lang="en-US" dirty="0"/>
              <a:t>v1.0.0-beta1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0" y="1479193"/>
            <a:ext cx="1691702" cy="638087"/>
          </a:xfrm>
        </p:spPr>
        <p:txBody>
          <a:bodyPr/>
          <a:lstStyle/>
          <a:p>
            <a:pPr marL="171450"/>
            <a:r>
              <a:rPr lang="en-US" dirty="0"/>
              <a:t>HARDWARE RELEASE</a:t>
            </a:r>
          </a:p>
          <a:p>
            <a:pPr marL="171450"/>
            <a:r>
              <a:rPr lang="en-US" dirty="0"/>
              <a:t>(MECHANICAL/</a:t>
            </a:r>
            <a:br>
              <a:rPr lang="en-US" dirty="0"/>
            </a:br>
            <a:r>
              <a:rPr lang="en-US" dirty="0"/>
              <a:t>ELECTRICAL SYSTEMS)</a:t>
            </a:r>
            <a:endParaRPr lang="ru-RU" dirty="0"/>
          </a:p>
        </p:txBody>
      </p:sp>
      <p:pic>
        <p:nvPicPr>
          <p:cNvPr id="95" name="Picture Placeholder 94" descr="Lightning bolt outline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631876" y="1640216"/>
            <a:ext cx="813600" cy="813600"/>
          </a:xfrm>
        </p:spPr>
      </p:pic>
      <p:pic>
        <p:nvPicPr>
          <p:cNvPr id="149" name="Picture Placeholder 148" descr="Lightning bolt outline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170254" y="1466154"/>
            <a:ext cx="439200" cy="4392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7710" y="1895661"/>
            <a:ext cx="1690289" cy="304102"/>
          </a:xfrm>
        </p:spPr>
        <p:txBody>
          <a:bodyPr/>
          <a:lstStyle/>
          <a:p>
            <a:r>
              <a:rPr lang="en-US" dirty="0"/>
              <a:t>v1.0.0-beta2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5405" y="2204148"/>
            <a:ext cx="1682592" cy="638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SOFTWARE (ARDUINO/ESP32 SKETCHES)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BREAKING HARDWARE FIXES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MECHANICAL SARI</a:t>
            </a:r>
            <a:endParaRPr lang="ru-RU" dirty="0"/>
          </a:p>
        </p:txBody>
      </p:sp>
      <p:pic>
        <p:nvPicPr>
          <p:cNvPr id="85" name="Picture Placeholder 84" descr="Landing outline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425631" y="2388325"/>
            <a:ext cx="813600" cy="813600"/>
          </a:xfrm>
        </p:spPr>
      </p:pic>
      <p:pic>
        <p:nvPicPr>
          <p:cNvPr id="153" name="Picture Placeholder 152" descr="Landing outline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256502" y="2214104"/>
            <a:ext cx="439200" cy="439200"/>
          </a:xfrm>
        </p:spPr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0" y="2627477"/>
            <a:ext cx="1691702" cy="304102"/>
          </a:xfrm>
        </p:spPr>
        <p:txBody>
          <a:bodyPr/>
          <a:lstStyle/>
          <a:p>
            <a:r>
              <a:rPr lang="en-US" dirty="0"/>
              <a:t>v1.0.0-beta3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CANOPY JETT HANDLE</a:t>
            </a:r>
          </a:p>
          <a:p>
            <a:r>
              <a:rPr lang="en-US" dirty="0"/>
              <a:t>CANOPY BOW &amp; ASSOCIATED COMPONENTS</a:t>
            </a:r>
          </a:p>
          <a:p>
            <a:endParaRPr lang="ru-RU" dirty="0"/>
          </a:p>
        </p:txBody>
      </p:sp>
      <p:pic>
        <p:nvPicPr>
          <p:cNvPr id="89" name="Picture Placeholder 88" descr="Fast Forward outline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631876" y="3090813"/>
            <a:ext cx="813600" cy="813600"/>
          </a:xfrm>
        </p:spPr>
      </p:pic>
      <p:pic>
        <p:nvPicPr>
          <p:cNvPr id="161" name="Picture Placeholder 160" descr="Fast Forward outline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5170254" y="2911554"/>
            <a:ext cx="439200" cy="439200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7711" y="3343572"/>
            <a:ext cx="1690288" cy="304102"/>
          </a:xfrm>
        </p:spPr>
        <p:txBody>
          <a:bodyPr/>
          <a:lstStyle/>
          <a:p>
            <a:r>
              <a:rPr lang="en-US" dirty="0"/>
              <a:t>v1.0.0-beta4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THROTTLE UPDATES/REDESIGN AND INTEGRATION </a:t>
            </a:r>
          </a:p>
          <a:p>
            <a:r>
              <a:rPr lang="en-US" dirty="0"/>
              <a:t>FULL INTERIOR COCKPIT LIGHTING</a:t>
            </a:r>
            <a:endParaRPr lang="ru-RU" dirty="0"/>
          </a:p>
        </p:txBody>
      </p:sp>
      <p:pic>
        <p:nvPicPr>
          <p:cNvPr id="125" name="Picture Placeholder 124" descr="Game controller outline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425631" y="3831752"/>
            <a:ext cx="813600" cy="813600"/>
          </a:xfrm>
        </p:spPr>
      </p:pic>
      <p:pic>
        <p:nvPicPr>
          <p:cNvPr id="175" name="Picture Placeholder 174" descr="Game controller outline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256502" y="3659504"/>
            <a:ext cx="439200" cy="439200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0" y="4079872"/>
            <a:ext cx="1691702" cy="304102"/>
          </a:xfrm>
        </p:spPr>
        <p:txBody>
          <a:bodyPr/>
          <a:lstStyle/>
          <a:p>
            <a:r>
              <a:rPr lang="en-US" dirty="0"/>
              <a:t>v1.0.0-beta5</a:t>
            </a:r>
            <a:endParaRPr lang="ru-RU" dirty="0"/>
          </a:p>
          <a:p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FLIGHT STICK UPDATES/REDESIGN AND INTEGRATION</a:t>
            </a:r>
          </a:p>
          <a:p>
            <a:r>
              <a:rPr lang="en-US" dirty="0"/>
              <a:t>FUNCTIONAL HUD</a:t>
            </a:r>
            <a:endParaRPr lang="ru-RU" dirty="0"/>
          </a:p>
        </p:txBody>
      </p:sp>
      <p:pic>
        <p:nvPicPr>
          <p:cNvPr id="135" name="Picture Placeholder 134" descr="Internet outline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631876" y="4530527"/>
            <a:ext cx="813600" cy="813600"/>
          </a:xfrm>
        </p:spPr>
      </p:pic>
      <p:pic>
        <p:nvPicPr>
          <p:cNvPr id="179" name="Picture Placeholder 178" descr="Internet outline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170254" y="4356954"/>
            <a:ext cx="439200" cy="439200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7710" y="4791483"/>
            <a:ext cx="1690289" cy="304102"/>
          </a:xfrm>
        </p:spPr>
        <p:txBody>
          <a:bodyPr/>
          <a:lstStyle/>
          <a:p>
            <a:r>
              <a:rPr lang="en-US" dirty="0"/>
              <a:t>v1.0.0-beta6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SOFTWARE UPDATES</a:t>
            </a:r>
          </a:p>
        </p:txBody>
      </p:sp>
      <p:pic>
        <p:nvPicPr>
          <p:cNvPr id="133" name="Picture Placeholder 132" descr="Fork In Road with solid fill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25631" y="5275179"/>
            <a:ext cx="813600" cy="813600"/>
          </a:xfrm>
        </p:spPr>
      </p:pic>
      <p:pic>
        <p:nvPicPr>
          <p:cNvPr id="183" name="Picture Placeholder 182" descr="Fork In Road with solid fill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1256502" y="5104904"/>
            <a:ext cx="439200" cy="439200"/>
          </a:xfrm>
        </p:spPr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0" y="5532268"/>
            <a:ext cx="1691702" cy="304102"/>
          </a:xfrm>
        </p:spPr>
        <p:txBody>
          <a:bodyPr/>
          <a:lstStyle/>
          <a:p>
            <a:r>
              <a:rPr lang="en-US" dirty="0"/>
              <a:t>v1.0.0-beta7</a:t>
            </a:r>
            <a:endParaRPr lang="ru-RU" dirty="0"/>
          </a:p>
          <a:p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RUDDER PEDAL DESIGN AND INTEGRATION (TENTATIVE)</a:t>
            </a:r>
            <a:endParaRPr lang="ru-RU" dirty="0"/>
          </a:p>
        </p:txBody>
      </p:sp>
      <p:pic>
        <p:nvPicPr>
          <p:cNvPr id="121" name="Picture Placeholder 120" descr="Badge Question Mark with solid fill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3631876" y="5979759"/>
            <a:ext cx="813600" cy="813600"/>
          </a:xfrm>
        </p:spPr>
      </p:pic>
      <p:pic>
        <p:nvPicPr>
          <p:cNvPr id="165" name="Picture Placeholder 164" descr="Badge Question Mark with solid fill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5170254" y="5802354"/>
            <a:ext cx="439200" cy="439200"/>
          </a:xfr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7711" y="6239394"/>
            <a:ext cx="1690288" cy="304102"/>
          </a:xfrm>
        </p:spPr>
        <p:txBody>
          <a:bodyPr/>
          <a:lstStyle/>
          <a:p>
            <a:r>
              <a:rPr lang="en-US" dirty="0"/>
              <a:t>v1.0.0-beta8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TBD/OVERFLOW</a:t>
            </a:r>
            <a:endParaRPr lang="ru-RU" dirty="0"/>
          </a:p>
        </p:txBody>
      </p:sp>
      <p:pic>
        <p:nvPicPr>
          <p:cNvPr id="113" name="Picture Placeholder 112" descr="Packing Box Open outline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2425631" y="6709383"/>
            <a:ext cx="813600" cy="813600"/>
          </a:xfrm>
        </p:spPr>
      </p:pic>
      <p:pic>
        <p:nvPicPr>
          <p:cNvPr id="157" name="Picture Placeholder 156" descr="Packing Box Open outline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1256502" y="6550306"/>
            <a:ext cx="439200" cy="439200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0" y="6984664"/>
            <a:ext cx="1691702" cy="304102"/>
          </a:xfrm>
        </p:spPr>
        <p:txBody>
          <a:bodyPr/>
          <a:lstStyle/>
          <a:p>
            <a:r>
              <a:rPr lang="en-US" dirty="0"/>
              <a:t>v1.0.0-beta9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FULL RELEASE PACKAGE PREPARATION</a:t>
            </a:r>
            <a:endParaRPr lang="ru-RU" dirty="0"/>
          </a:p>
        </p:txBody>
      </p:sp>
      <p:pic>
        <p:nvPicPr>
          <p:cNvPr id="117" name="Picture Placeholder 116" descr="Delivery outline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3631876" y="7428991"/>
            <a:ext cx="813600" cy="813600"/>
          </a:xfrm>
        </p:spPr>
      </p:pic>
      <p:pic>
        <p:nvPicPr>
          <p:cNvPr id="171" name="Picture Placeholder 170" descr="Delivery outline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5170254" y="7247756"/>
            <a:ext cx="439200" cy="439200"/>
          </a:xfr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7710" y="7687306"/>
            <a:ext cx="1690287" cy="304102"/>
          </a:xfrm>
        </p:spPr>
        <p:txBody>
          <a:bodyPr/>
          <a:lstStyle/>
          <a:p>
            <a:r>
              <a:rPr lang="en-US" sz="1700" dirty="0"/>
              <a:t>v1.0.0 RELEASE</a:t>
            </a:r>
            <a:endParaRPr lang="ru-RU" sz="1700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OFFICIAL RELEASE OF THE OPENHORNET 1:1 HOME FLIGHT SIMULATOR!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5000" y="7976772"/>
            <a:ext cx="1407768" cy="827894"/>
          </a:xfrm>
        </p:spPr>
        <p:txBody>
          <a:bodyPr/>
          <a:lstStyle/>
          <a:p>
            <a:r>
              <a:rPr lang="en-US" dirty="0"/>
              <a:t>2015</a:t>
            </a:r>
            <a:br>
              <a:rPr lang="en-US" dirty="0"/>
            </a:br>
            <a:r>
              <a:rPr lang="en-US" dirty="0"/>
              <a:t>2023</a:t>
            </a:r>
            <a:endParaRPr lang="ru-RU" dirty="0"/>
          </a:p>
        </p:txBody>
      </p:sp>
      <p:sp>
        <p:nvSpPr>
          <p:cNvPr id="44" name="Text Placeholder 31">
            <a:extLst>
              <a:ext uri="{FF2B5EF4-FFF2-40B4-BE49-F238E27FC236}">
                <a16:creationId xmlns:a16="http://schemas.microsoft.com/office/drawing/2014/main" id="{12CDE80A-49D6-4DC4-8042-B8EBC547F953}"/>
              </a:ext>
            </a:extLst>
          </p:cNvPr>
          <p:cNvSpPr txBox="1">
            <a:spLocks/>
          </p:cNvSpPr>
          <p:nvPr/>
        </p:nvSpPr>
        <p:spPr>
          <a:xfrm>
            <a:off x="5450232" y="8876027"/>
            <a:ext cx="1407768" cy="13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/>
              <a:t>ROADMAP v2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00954201_Product roadmap infographics poster_SL_V1.potx" id="{7139280B-9022-43B4-AEAB-A4D3C6DDD7CD}" vid="{D3A0CA3A-729C-48B6-BD69-38CFD8DF4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9253B6-8750-4AE7-9310-C85B843486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9BB5DF-A591-4D29-BE35-88A9CE3D2E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B497774-A265-4891-A41E-034F9A8FA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infographics poster</Template>
  <TotalTime>57</TotalTime>
  <Words>95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OPENHORNET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OPENHORNET ROADMAP</dc:title>
  <dc:creator>John Steensen</dc:creator>
  <cp:lastModifiedBy>John Steensen</cp:lastModifiedBy>
  <cp:revision>8</cp:revision>
  <dcterms:created xsi:type="dcterms:W3CDTF">2021-08-04T00:39:19Z</dcterms:created>
  <dcterms:modified xsi:type="dcterms:W3CDTF">2023-11-05T20:56:33Z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