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741"/>
    <a:srgbClr val="DF3A42"/>
    <a:srgbClr val="E75B2B"/>
    <a:srgbClr val="474B53"/>
    <a:srgbClr val="F47200"/>
    <a:srgbClr val="E28D17"/>
    <a:srgbClr val="D5A300"/>
    <a:srgbClr val="A1AF10"/>
    <a:srgbClr val="77B700"/>
    <a:srgbClr val="414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5" autoAdjust="0"/>
  </p:normalViewPr>
  <p:slideViewPr>
    <p:cSldViewPr snapToGrid="0" showGuides="1">
      <p:cViewPr varScale="1">
        <p:scale>
          <a:sx n="85" d="100"/>
          <a:sy n="85" d="100"/>
        </p:scale>
        <p:origin x="1734" y="84"/>
      </p:cViewPr>
      <p:guideLst>
        <p:guide pos="2160"/>
        <p:guide orient="horz"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3F10A-5BE5-4EE5-83A9-FC7FBAB5AC38}" type="datetimeFigureOut">
              <a:rPr lang="en-US" smtClean="0"/>
              <a:t>11/15/2023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9D12F-E8AC-48C0-8B1F-BD566648D8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en-US" noProof="0" smtClean="0"/>
              <a:t>11/15/2023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36092-2EDF-47BF-99B1-B87430F95B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93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sv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42" Type="http://schemas.openxmlformats.org/officeDocument/2006/relationships/image" Target="../media/image41.svg"/><Relationship Id="rId47" Type="http://schemas.openxmlformats.org/officeDocument/2006/relationships/image" Target="../media/image46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37" Type="http://schemas.openxmlformats.org/officeDocument/2006/relationships/image" Target="../media/image36.png"/><Relationship Id="rId40" Type="http://schemas.openxmlformats.org/officeDocument/2006/relationships/image" Target="../media/image39.svg"/><Relationship Id="rId45" Type="http://schemas.openxmlformats.org/officeDocument/2006/relationships/image" Target="../media/image44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4" Type="http://schemas.openxmlformats.org/officeDocument/2006/relationships/image" Target="../media/image43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sv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svg"/><Relationship Id="rId46" Type="http://schemas.openxmlformats.org/officeDocument/2006/relationships/image" Target="../media/image45.svg"/><Relationship Id="rId20" Type="http://schemas.openxmlformats.org/officeDocument/2006/relationships/image" Target="../media/image19.png"/><Relationship Id="rId41" Type="http://schemas.openxmlformats.org/officeDocument/2006/relationships/image" Target="../media/image4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F799AA8-8B5E-4CF5-9975-99FDD726FFD3}"/>
              </a:ext>
            </a:extLst>
          </p:cNvPr>
          <p:cNvGrpSpPr/>
          <p:nvPr userDrawn="1"/>
        </p:nvGrpSpPr>
        <p:grpSpPr>
          <a:xfrm>
            <a:off x="1999692" y="0"/>
            <a:ext cx="2858616" cy="9144000"/>
            <a:chOff x="2157768" y="0"/>
            <a:chExt cx="2858616" cy="9144000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4C5FBD76-8904-4E42-AE88-D512DA7052DA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7984" y="0"/>
              <a:ext cx="2858400" cy="2122490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AA3BC40D-C194-4EEE-8E69-4ED4ECFDEBE8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57984" y="1992793"/>
              <a:ext cx="2858400" cy="1598400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CD689866-F1C0-4715-81BF-9196A55EDE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57768" y="3434239"/>
              <a:ext cx="2854286" cy="1598400"/>
            </a:xfrm>
            <a:prstGeom prst="rect">
              <a:avLst/>
            </a:prstGeom>
          </p:spPr>
        </p:pic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DF44A126-1FEE-452F-85E5-3E973F1424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57984" y="4873949"/>
              <a:ext cx="2854286" cy="1598400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9F5B1665-7823-4B65-9CA6-373B04C106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58200" y="6316234"/>
              <a:ext cx="2854286" cy="159840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6516D51E-C5EF-493C-A49F-FA5A03131D58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28568" y="7830000"/>
              <a:ext cx="1587600" cy="1314000"/>
            </a:xfrm>
            <a:prstGeom prst="rect">
              <a:avLst/>
            </a:prstGeom>
          </p:spPr>
        </p:pic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F6C46E00-3822-4C50-9645-1D8C321873EB}"/>
              </a:ext>
            </a:extLst>
          </p:cNvPr>
          <p:cNvPicPr preferRelativeResize="0">
            <a:picLocks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48635" y="-1"/>
            <a:ext cx="2757600" cy="2061999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806B0370-83C6-482C-A9C3-4659AB1E3CF0}"/>
              </a:ext>
            </a:extLst>
          </p:cNvPr>
          <p:cNvPicPr preferRelativeResize="0">
            <a:picLocks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48635" y="2036065"/>
            <a:ext cx="2757600" cy="1498569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BC672D68-3DAD-4B79-95BD-57D7C75F60A1}"/>
              </a:ext>
            </a:extLst>
          </p:cNvPr>
          <p:cNvPicPr preferRelativeResize="0">
            <a:picLocks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48635" y="3477556"/>
            <a:ext cx="2757600" cy="14976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B8180608-A80A-409D-B02A-35C4F9DB1EC4}"/>
              </a:ext>
            </a:extLst>
          </p:cNvPr>
          <p:cNvPicPr preferRelativeResize="0">
            <a:picLocks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48635" y="4915656"/>
            <a:ext cx="2757600" cy="149760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0FF81C97-DE5D-4DFC-83AA-6F65EC3EB8F1}"/>
              </a:ext>
            </a:extLst>
          </p:cNvPr>
          <p:cNvPicPr preferRelativeResize="0">
            <a:picLocks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48635" y="6365084"/>
            <a:ext cx="2757600" cy="14976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C1A8DC0F-B0F0-4E15-9642-9FC080079EC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20892" y="7829986"/>
            <a:ext cx="1486800" cy="1308892"/>
          </a:xfrm>
          <a:prstGeom prst="rect">
            <a:avLst/>
          </a:prstGeom>
        </p:spPr>
      </p:pic>
      <p:pic>
        <p:nvPicPr>
          <p:cNvPr id="95" name="Picture 9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6BADA27-1431-44DB-AE87-0052CCA4FAC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29739" y="936065"/>
            <a:ext cx="1416113" cy="1397770"/>
          </a:xfrm>
          <a:prstGeom prst="rect">
            <a:avLst/>
          </a:prstGeom>
        </p:spPr>
      </p:pic>
      <p:sp>
        <p:nvSpPr>
          <p:cNvPr id="96" name="Picture Placeholder 73">
            <a:extLst>
              <a:ext uri="{FF2B5EF4-FFF2-40B4-BE49-F238E27FC236}">
                <a16:creationId xmlns:a16="http://schemas.microsoft.com/office/drawing/2014/main" id="{F2FA5F01-5003-4089-BB04-B5F22F24091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425631" y="918966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pic>
        <p:nvPicPr>
          <p:cNvPr id="97" name="Picture 9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403E16F-BF67-4BC6-938B-B540E81E3B9A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7955" y="2405424"/>
            <a:ext cx="1416113" cy="1397770"/>
          </a:xfrm>
          <a:prstGeom prst="rect">
            <a:avLst/>
          </a:prstGeom>
        </p:spPr>
      </p:pic>
      <p:sp>
        <p:nvSpPr>
          <p:cNvPr id="98" name="Picture Placeholder 73">
            <a:extLst>
              <a:ext uri="{FF2B5EF4-FFF2-40B4-BE49-F238E27FC236}">
                <a16:creationId xmlns:a16="http://schemas.microsoft.com/office/drawing/2014/main" id="{8ADA19E5-32D4-4E60-A2D3-18859AF0950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425631" y="2388325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pic>
        <p:nvPicPr>
          <p:cNvPr id="101" name="Picture 10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A395262-84CF-4F06-A46D-2E49E941DE7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4351" y="3848851"/>
            <a:ext cx="1416113" cy="1397770"/>
          </a:xfrm>
          <a:prstGeom prst="rect">
            <a:avLst/>
          </a:prstGeom>
        </p:spPr>
      </p:pic>
      <p:sp>
        <p:nvSpPr>
          <p:cNvPr id="102" name="Picture Placeholder 73">
            <a:extLst>
              <a:ext uri="{FF2B5EF4-FFF2-40B4-BE49-F238E27FC236}">
                <a16:creationId xmlns:a16="http://schemas.microsoft.com/office/drawing/2014/main" id="{ECB2E69E-31AD-4FD8-9097-58BA78C1FD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425631" y="3831752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pic>
        <p:nvPicPr>
          <p:cNvPr id="105" name="Picture 1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76A10D9-295C-442F-97E0-F3CE8AF40C1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7955" y="5292278"/>
            <a:ext cx="1416113" cy="1397770"/>
          </a:xfrm>
          <a:prstGeom prst="rect">
            <a:avLst/>
          </a:prstGeom>
        </p:spPr>
      </p:pic>
      <p:sp>
        <p:nvSpPr>
          <p:cNvPr id="106" name="Picture Placeholder 73">
            <a:extLst>
              <a:ext uri="{FF2B5EF4-FFF2-40B4-BE49-F238E27FC236}">
                <a16:creationId xmlns:a16="http://schemas.microsoft.com/office/drawing/2014/main" id="{01AFF473-1ADB-4A01-A1C6-CD802CBB0E8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425631" y="5275179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pic>
        <p:nvPicPr>
          <p:cNvPr id="109" name="Picture 10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4DBEF57-0E51-47BA-BD9D-6D970FB2520C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7955" y="6726482"/>
            <a:ext cx="1416113" cy="1397770"/>
          </a:xfrm>
          <a:prstGeom prst="rect">
            <a:avLst/>
          </a:prstGeom>
        </p:spPr>
      </p:pic>
      <p:sp>
        <p:nvSpPr>
          <p:cNvPr id="110" name="Picture Placeholder 73">
            <a:extLst>
              <a:ext uri="{FF2B5EF4-FFF2-40B4-BE49-F238E27FC236}">
                <a16:creationId xmlns:a16="http://schemas.microsoft.com/office/drawing/2014/main" id="{67025B7D-364F-4E77-84EE-93E1C3B8D9C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425631" y="6709383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C85FBDC-70FA-43E1-8F6D-59CCDB9A3E81}"/>
              </a:ext>
            </a:extLst>
          </p:cNvPr>
          <p:cNvPicPr preferRelativeResize="0">
            <a:picLocks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81048" y="1249835"/>
            <a:ext cx="378000" cy="144000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AF1D5EFC-2A9F-40F0-84DE-9F12D7582A4A}"/>
              </a:ext>
            </a:extLst>
          </p:cNvPr>
          <p:cNvPicPr preferRelativeResize="0">
            <a:picLocks/>
          </p:cNvPicPr>
          <p:nvPr userDrawn="1"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681048" y="2698235"/>
            <a:ext cx="378000" cy="144000"/>
          </a:xfrm>
          <a:prstGeom prst="rect">
            <a:avLst/>
          </a:prstGeom>
        </p:spPr>
      </p:pic>
      <p:pic>
        <p:nvPicPr>
          <p:cNvPr id="115" name="Graphic 114">
            <a:extLst>
              <a:ext uri="{FF2B5EF4-FFF2-40B4-BE49-F238E27FC236}">
                <a16:creationId xmlns:a16="http://schemas.microsoft.com/office/drawing/2014/main" id="{9BEC8EDD-AC8F-4413-8861-0EAAC6143EBF}"/>
              </a:ext>
            </a:extLst>
          </p:cNvPr>
          <p:cNvPicPr preferRelativeResize="0">
            <a:picLocks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681048" y="4146635"/>
            <a:ext cx="378000" cy="1440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65B8B11A-6D5B-4222-A3FA-9C529A333AB0}"/>
              </a:ext>
            </a:extLst>
          </p:cNvPr>
          <p:cNvPicPr preferRelativeResize="0">
            <a:picLocks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681048" y="5595035"/>
            <a:ext cx="378000" cy="144000"/>
          </a:xfrm>
          <a:prstGeom prst="rect">
            <a:avLst/>
          </a:prstGeom>
        </p:spPr>
      </p:pic>
      <p:pic>
        <p:nvPicPr>
          <p:cNvPr id="117" name="Graphic 116">
            <a:extLst>
              <a:ext uri="{FF2B5EF4-FFF2-40B4-BE49-F238E27FC236}">
                <a16:creationId xmlns:a16="http://schemas.microsoft.com/office/drawing/2014/main" id="{DEF1451D-B6A1-4704-A941-E48FA3914715}"/>
              </a:ext>
            </a:extLst>
          </p:cNvPr>
          <p:cNvPicPr preferRelativeResize="0">
            <a:picLocks/>
          </p:cNvPicPr>
          <p:nvPr userDrawn="1"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681048" y="7043434"/>
            <a:ext cx="378000" cy="144000"/>
          </a:xfrm>
          <a:prstGeom prst="rect">
            <a:avLst/>
          </a:prstGeom>
        </p:spPr>
      </p:pic>
      <p:sp>
        <p:nvSpPr>
          <p:cNvPr id="124" name="Title 123">
            <a:extLst>
              <a:ext uri="{FF2B5EF4-FFF2-40B4-BE49-F238E27FC236}">
                <a16:creationId xmlns:a16="http://schemas.microsoft.com/office/drawing/2014/main" id="{B3407580-EBB8-4AA5-B546-D1F3744C9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5313" y="267973"/>
            <a:ext cx="2260112" cy="920153"/>
          </a:xfrm>
        </p:spPr>
        <p:txBody>
          <a:bodyPr lIns="0" tIns="0" rIns="0" bIns="0">
            <a:noAutofit/>
          </a:bodyPr>
          <a:lstStyle>
            <a:lvl1pPr algn="r">
              <a:defRPr sz="3100" b="1"/>
            </a:lvl1pPr>
          </a:lstStyle>
          <a:p>
            <a:r>
              <a:rPr lang="en-US" dirty="0"/>
              <a:t>PRODUCT</a:t>
            </a:r>
            <a:br>
              <a:rPr lang="en-US" dirty="0"/>
            </a:br>
            <a:r>
              <a:rPr lang="en-US" dirty="0"/>
              <a:t>ROADMAP</a:t>
            </a:r>
            <a:endParaRPr lang="ru-RU" dirty="0"/>
          </a:p>
        </p:txBody>
      </p:sp>
      <p:sp>
        <p:nvSpPr>
          <p:cNvPr id="126" name="Text Placeholder 125">
            <a:extLst>
              <a:ext uri="{FF2B5EF4-FFF2-40B4-BE49-F238E27FC236}">
                <a16:creationId xmlns:a16="http://schemas.microsoft.com/office/drawing/2014/main" id="{61E9C073-FC12-4172-943F-F20E258E60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67711" y="1895661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27" name="Text Placeholder 125">
            <a:extLst>
              <a:ext uri="{FF2B5EF4-FFF2-40B4-BE49-F238E27FC236}">
                <a16:creationId xmlns:a16="http://schemas.microsoft.com/office/drawing/2014/main" id="{0C7C304C-05C9-4DB2-B0B0-74D44D8D141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170254" y="2204148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125">
            <a:extLst>
              <a:ext uri="{FF2B5EF4-FFF2-40B4-BE49-F238E27FC236}">
                <a16:creationId xmlns:a16="http://schemas.microsoft.com/office/drawing/2014/main" id="{F57246CD-9926-4879-B191-79E7A5431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67711" y="3343572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0" name="Text Placeholder 125">
            <a:extLst>
              <a:ext uri="{FF2B5EF4-FFF2-40B4-BE49-F238E27FC236}">
                <a16:creationId xmlns:a16="http://schemas.microsoft.com/office/drawing/2014/main" id="{9936E90E-F2B3-4E38-B811-25ED33DA3A9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70254" y="3652059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Text Placeholder 125">
            <a:extLst>
              <a:ext uri="{FF2B5EF4-FFF2-40B4-BE49-F238E27FC236}">
                <a16:creationId xmlns:a16="http://schemas.microsoft.com/office/drawing/2014/main" id="{09319DEE-EC4D-4A76-B160-394553CFA6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67711" y="4791483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2" name="Text Placeholder 125">
            <a:extLst>
              <a:ext uri="{FF2B5EF4-FFF2-40B4-BE49-F238E27FC236}">
                <a16:creationId xmlns:a16="http://schemas.microsoft.com/office/drawing/2014/main" id="{1FD9D20E-0961-46BE-87E2-F9C4F76B60C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170254" y="5099970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Text Placeholder 125">
            <a:extLst>
              <a:ext uri="{FF2B5EF4-FFF2-40B4-BE49-F238E27FC236}">
                <a16:creationId xmlns:a16="http://schemas.microsoft.com/office/drawing/2014/main" id="{43063DE6-06A7-4B93-A9B1-56B792F462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67711" y="6239394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4" name="Text Placeholder 125">
            <a:extLst>
              <a:ext uri="{FF2B5EF4-FFF2-40B4-BE49-F238E27FC236}">
                <a16:creationId xmlns:a16="http://schemas.microsoft.com/office/drawing/2014/main" id="{CC35E657-25FD-4CFB-93D1-5D8FDFD4205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70254" y="6547881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Text Placeholder 125">
            <a:extLst>
              <a:ext uri="{FF2B5EF4-FFF2-40B4-BE49-F238E27FC236}">
                <a16:creationId xmlns:a16="http://schemas.microsoft.com/office/drawing/2014/main" id="{D4A639A1-4C42-4815-9CE3-2E8328F3658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67711" y="7687306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6" name="Text Placeholder 125">
            <a:extLst>
              <a:ext uri="{FF2B5EF4-FFF2-40B4-BE49-F238E27FC236}">
                <a16:creationId xmlns:a16="http://schemas.microsoft.com/office/drawing/2014/main" id="{B3269007-346F-4FD2-B1DF-C0ABF16C69E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170254" y="7995793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7" name="Text Placeholder 125">
            <a:extLst>
              <a:ext uri="{FF2B5EF4-FFF2-40B4-BE49-F238E27FC236}">
                <a16:creationId xmlns:a16="http://schemas.microsoft.com/office/drawing/2014/main" id="{2DD4B9A1-260C-47E9-85AF-839662A27B0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7302" y="1175082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8" name="Text Placeholder 125">
            <a:extLst>
              <a:ext uri="{FF2B5EF4-FFF2-40B4-BE49-F238E27FC236}">
                <a16:creationId xmlns:a16="http://schemas.microsoft.com/office/drawing/2014/main" id="{1DDF711E-F1E1-4741-BED9-423C39E062A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83934" y="1479193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9" name="Text Placeholder 125">
            <a:extLst>
              <a:ext uri="{FF2B5EF4-FFF2-40B4-BE49-F238E27FC236}">
                <a16:creationId xmlns:a16="http://schemas.microsoft.com/office/drawing/2014/main" id="{77BB882E-219A-476E-8B3E-23001520D76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7302" y="2627477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0" name="Text Placeholder 125">
            <a:extLst>
              <a:ext uri="{FF2B5EF4-FFF2-40B4-BE49-F238E27FC236}">
                <a16:creationId xmlns:a16="http://schemas.microsoft.com/office/drawing/2014/main" id="{89DFFD7A-9DD2-44B5-99C2-25902B38282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83934" y="2931588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Text Placeholder 125">
            <a:extLst>
              <a:ext uri="{FF2B5EF4-FFF2-40B4-BE49-F238E27FC236}">
                <a16:creationId xmlns:a16="http://schemas.microsoft.com/office/drawing/2014/main" id="{F30C0AAF-6652-4351-8462-0E29AB69924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77302" y="4079872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2" name="Text Placeholder 125">
            <a:extLst>
              <a:ext uri="{FF2B5EF4-FFF2-40B4-BE49-F238E27FC236}">
                <a16:creationId xmlns:a16="http://schemas.microsoft.com/office/drawing/2014/main" id="{CD8B9314-7C43-4A64-BE27-81EC4D690E9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83934" y="4383983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3" name="Text Placeholder 125">
            <a:extLst>
              <a:ext uri="{FF2B5EF4-FFF2-40B4-BE49-F238E27FC236}">
                <a16:creationId xmlns:a16="http://schemas.microsoft.com/office/drawing/2014/main" id="{76C8DAF6-BCAA-4A6A-8584-CBACCC55D4A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77302" y="5532268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4" name="Text Placeholder 125">
            <a:extLst>
              <a:ext uri="{FF2B5EF4-FFF2-40B4-BE49-F238E27FC236}">
                <a16:creationId xmlns:a16="http://schemas.microsoft.com/office/drawing/2014/main" id="{67BC4A97-C4FB-421D-94A4-6782498E5DB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83934" y="5836379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5" name="Text Placeholder 125">
            <a:extLst>
              <a:ext uri="{FF2B5EF4-FFF2-40B4-BE49-F238E27FC236}">
                <a16:creationId xmlns:a16="http://schemas.microsoft.com/office/drawing/2014/main" id="{0E9F45AE-C3A2-491A-B767-3DDAD7726AF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77302" y="6984664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6" name="Text Placeholder 125">
            <a:extLst>
              <a:ext uri="{FF2B5EF4-FFF2-40B4-BE49-F238E27FC236}">
                <a16:creationId xmlns:a16="http://schemas.microsoft.com/office/drawing/2014/main" id="{C6C593EB-C5A3-477B-AF33-06A1FC9C2D5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83934" y="7288775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8" name="Text Placeholder 125">
            <a:extLst>
              <a:ext uri="{FF2B5EF4-FFF2-40B4-BE49-F238E27FC236}">
                <a16:creationId xmlns:a16="http://schemas.microsoft.com/office/drawing/2014/main" id="{1BAD5442-3EEA-4CC9-8722-EE38EFAB42A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4434" y="7976772"/>
            <a:ext cx="1407768" cy="827894"/>
          </a:xfrm>
        </p:spPr>
        <p:txBody>
          <a:bodyPr>
            <a:noAutofit/>
          </a:bodyPr>
          <a:lstStyle>
            <a:lvl1pPr marL="0" indent="0" algn="l">
              <a:buNone/>
              <a:defRPr sz="31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br>
              <a:rPr lang="en-US" dirty="0"/>
            </a:br>
            <a:r>
              <a:rPr lang="en-US" dirty="0"/>
              <a:t>20YY</a:t>
            </a:r>
            <a:endParaRPr lang="ru-RU" dirty="0"/>
          </a:p>
        </p:txBody>
      </p:sp>
      <p:pic>
        <p:nvPicPr>
          <p:cNvPr id="151" name="Graphic 150">
            <a:extLst>
              <a:ext uri="{FF2B5EF4-FFF2-40B4-BE49-F238E27FC236}">
                <a16:creationId xmlns:a16="http://schemas.microsoft.com/office/drawing/2014/main" id="{6E7D6CD0-B65D-490C-BB82-4F861318EB09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442107" y="8390719"/>
            <a:ext cx="86400" cy="86400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1B7EC4F3-1509-4925-BD92-54C58B32BD9F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145600" y="0"/>
            <a:ext cx="2566800" cy="2060368"/>
          </a:xfrm>
          <a:prstGeom prst="rect">
            <a:avLst/>
          </a:prstGeom>
        </p:spPr>
      </p:pic>
      <p:sp>
        <p:nvSpPr>
          <p:cNvPr id="162" name="Picture Placeholder 161">
            <a:extLst>
              <a:ext uri="{FF2B5EF4-FFF2-40B4-BE49-F238E27FC236}">
                <a16:creationId xmlns:a16="http://schemas.microsoft.com/office/drawing/2014/main" id="{F870B909-72EA-4D59-9577-5B30CD8BAEC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256502" y="7687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63" name="Picture Placeholder 161">
            <a:extLst>
              <a:ext uri="{FF2B5EF4-FFF2-40B4-BE49-F238E27FC236}">
                <a16:creationId xmlns:a16="http://schemas.microsoft.com/office/drawing/2014/main" id="{CDA0B0E1-512A-4F96-9FDF-B4DA609D921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256502" y="22141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64" name="Picture Placeholder 161">
            <a:extLst>
              <a:ext uri="{FF2B5EF4-FFF2-40B4-BE49-F238E27FC236}">
                <a16:creationId xmlns:a16="http://schemas.microsoft.com/office/drawing/2014/main" id="{048F318E-3204-4389-942D-101D5836C9D8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256502" y="36595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65" name="Picture Placeholder 161">
            <a:extLst>
              <a:ext uri="{FF2B5EF4-FFF2-40B4-BE49-F238E27FC236}">
                <a16:creationId xmlns:a16="http://schemas.microsoft.com/office/drawing/2014/main" id="{2CCFF41C-8ABD-40A6-B8DE-716AC102A4E1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1256502" y="51049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66" name="Picture Placeholder 161">
            <a:extLst>
              <a:ext uri="{FF2B5EF4-FFF2-40B4-BE49-F238E27FC236}">
                <a16:creationId xmlns:a16="http://schemas.microsoft.com/office/drawing/2014/main" id="{BD4BA0D9-906A-4550-921F-8DEF8B5F67F5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1256502" y="6550306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67" name="Picture Placeholder 161">
            <a:extLst>
              <a:ext uri="{FF2B5EF4-FFF2-40B4-BE49-F238E27FC236}">
                <a16:creationId xmlns:a16="http://schemas.microsoft.com/office/drawing/2014/main" id="{38A03188-2028-4987-8540-3F92BAA01C04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70254" y="14661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68" name="Picture Placeholder 161">
            <a:extLst>
              <a:ext uri="{FF2B5EF4-FFF2-40B4-BE49-F238E27FC236}">
                <a16:creationId xmlns:a16="http://schemas.microsoft.com/office/drawing/2014/main" id="{E852A18B-1B0E-4D14-A3B5-90901651D9AD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5170254" y="29115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69" name="Picture Placeholder 161">
            <a:extLst>
              <a:ext uri="{FF2B5EF4-FFF2-40B4-BE49-F238E27FC236}">
                <a16:creationId xmlns:a16="http://schemas.microsoft.com/office/drawing/2014/main" id="{E3CBC1C2-A558-473B-B432-5EA0DF907D4F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5170254" y="43569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70" name="Picture Placeholder 161">
            <a:extLst>
              <a:ext uri="{FF2B5EF4-FFF2-40B4-BE49-F238E27FC236}">
                <a16:creationId xmlns:a16="http://schemas.microsoft.com/office/drawing/2014/main" id="{4DE9035A-302D-4F90-9635-EFCB5C1CA7B5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5170254" y="58023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71" name="Picture Placeholder 161">
            <a:extLst>
              <a:ext uri="{FF2B5EF4-FFF2-40B4-BE49-F238E27FC236}">
                <a16:creationId xmlns:a16="http://schemas.microsoft.com/office/drawing/2014/main" id="{E3AC4923-7437-4A2F-9E25-AF9781EC54AB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170254" y="7247756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pic>
        <p:nvPicPr>
          <p:cNvPr id="178" name="Graphic 177">
            <a:extLst>
              <a:ext uri="{FF2B5EF4-FFF2-40B4-BE49-F238E27FC236}">
                <a16:creationId xmlns:a16="http://schemas.microsoft.com/office/drawing/2014/main" id="{3149A7F4-4CDA-4E4A-8A0E-916FFE64A687}"/>
              </a:ext>
            </a:extLst>
          </p:cNvPr>
          <p:cNvPicPr preferRelativeResize="0">
            <a:picLocks/>
          </p:cNvPicPr>
          <p:nvPr userDrawn="1"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579416" y="1979319"/>
            <a:ext cx="594000" cy="144000"/>
          </a:xfrm>
          <a:prstGeom prst="rect">
            <a:avLst/>
          </a:prstGeom>
        </p:spPr>
      </p:pic>
      <p:pic>
        <p:nvPicPr>
          <p:cNvPr id="179" name="Graphic 178">
            <a:extLst>
              <a:ext uri="{FF2B5EF4-FFF2-40B4-BE49-F238E27FC236}">
                <a16:creationId xmlns:a16="http://schemas.microsoft.com/office/drawing/2014/main" id="{16F8F551-DF22-4154-9160-E3D1BE3ED58B}"/>
              </a:ext>
            </a:extLst>
          </p:cNvPr>
          <p:cNvPicPr preferRelativeResize="0">
            <a:picLocks/>
          </p:cNvPicPr>
          <p:nvPr userDrawn="1"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4579416" y="3417350"/>
            <a:ext cx="594000" cy="144000"/>
          </a:xfrm>
          <a:prstGeom prst="rect">
            <a:avLst/>
          </a:prstGeom>
        </p:spPr>
      </p:pic>
      <p:pic>
        <p:nvPicPr>
          <p:cNvPr id="180" name="Graphic 179">
            <a:extLst>
              <a:ext uri="{FF2B5EF4-FFF2-40B4-BE49-F238E27FC236}">
                <a16:creationId xmlns:a16="http://schemas.microsoft.com/office/drawing/2014/main" id="{DFAB86E6-909B-4AA9-8F44-2A7709C04949}"/>
              </a:ext>
            </a:extLst>
          </p:cNvPr>
          <p:cNvPicPr preferRelativeResize="0">
            <a:picLocks/>
          </p:cNvPicPr>
          <p:nvPr userDrawn="1"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4579416" y="4866034"/>
            <a:ext cx="594000" cy="144000"/>
          </a:xfrm>
          <a:prstGeom prst="rect">
            <a:avLst/>
          </a:prstGeom>
        </p:spPr>
      </p:pic>
      <p:pic>
        <p:nvPicPr>
          <p:cNvPr id="157" name="Graphic 156">
            <a:extLst>
              <a:ext uri="{FF2B5EF4-FFF2-40B4-BE49-F238E27FC236}">
                <a16:creationId xmlns:a16="http://schemas.microsoft.com/office/drawing/2014/main" id="{12B89D1D-8F9E-48DE-B231-5DDE8D36E103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2152832" y="5009312"/>
            <a:ext cx="2566800" cy="1385056"/>
          </a:xfrm>
          <a:prstGeom prst="rect">
            <a:avLst/>
          </a:prstGeom>
        </p:spPr>
      </p:pic>
      <p:pic>
        <p:nvPicPr>
          <p:cNvPr id="153" name="Graphic 152">
            <a:extLst>
              <a:ext uri="{FF2B5EF4-FFF2-40B4-BE49-F238E27FC236}">
                <a16:creationId xmlns:a16="http://schemas.microsoft.com/office/drawing/2014/main" id="{4158ADA4-93AF-432F-98CD-D9F668C98B75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2148738" y="3555065"/>
            <a:ext cx="2566800" cy="1385056"/>
          </a:xfrm>
          <a:prstGeom prst="rect">
            <a:avLst/>
          </a:prstGeom>
        </p:spPr>
      </p:pic>
      <p:pic>
        <p:nvPicPr>
          <p:cNvPr id="99" name="Picture 9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32C3018-06F9-4DE4-BFE6-0E9FCBBDABEE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40875" y="3107912"/>
            <a:ext cx="1416113" cy="1397770"/>
          </a:xfrm>
          <a:prstGeom prst="rect">
            <a:avLst/>
          </a:prstGeom>
        </p:spPr>
      </p:pic>
      <p:sp>
        <p:nvSpPr>
          <p:cNvPr id="100" name="Picture Placeholder 73">
            <a:extLst>
              <a:ext uri="{FF2B5EF4-FFF2-40B4-BE49-F238E27FC236}">
                <a16:creationId xmlns:a16="http://schemas.microsoft.com/office/drawing/2014/main" id="{A87F9CD2-C878-4F63-863E-C34F056E00C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631876" y="3090813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pic>
        <p:nvPicPr>
          <p:cNvPr id="103" name="Picture 10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AFB5FB4-1CBF-4F80-A9F9-873851BF8A1B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49091" y="4547626"/>
            <a:ext cx="1416113" cy="1397770"/>
          </a:xfrm>
          <a:prstGeom prst="rect">
            <a:avLst/>
          </a:prstGeom>
        </p:spPr>
      </p:pic>
      <p:sp>
        <p:nvSpPr>
          <p:cNvPr id="104" name="Picture Placeholder 73">
            <a:extLst>
              <a:ext uri="{FF2B5EF4-FFF2-40B4-BE49-F238E27FC236}">
                <a16:creationId xmlns:a16="http://schemas.microsoft.com/office/drawing/2014/main" id="{9F0D59E8-AB95-48A3-A6C7-D58CFAD149A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31876" y="4530527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pic>
        <p:nvPicPr>
          <p:cNvPr id="181" name="Graphic 180">
            <a:extLst>
              <a:ext uri="{FF2B5EF4-FFF2-40B4-BE49-F238E27FC236}">
                <a16:creationId xmlns:a16="http://schemas.microsoft.com/office/drawing/2014/main" id="{9E752783-DDE2-44F7-B86A-1EF50472DCD7}"/>
              </a:ext>
            </a:extLst>
          </p:cNvPr>
          <p:cNvPicPr preferRelativeResize="0">
            <a:picLocks/>
          </p:cNvPicPr>
          <p:nvPr userDrawn="1"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4579416" y="6317529"/>
            <a:ext cx="594000" cy="144000"/>
          </a:xfrm>
          <a:prstGeom prst="rect">
            <a:avLst/>
          </a:prstGeom>
        </p:spPr>
      </p:pic>
      <p:pic>
        <p:nvPicPr>
          <p:cNvPr id="107" name="Picture 10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EA68911-A091-421B-BD18-C7DE7DD3074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54756" y="5996858"/>
            <a:ext cx="1416113" cy="1397770"/>
          </a:xfrm>
          <a:prstGeom prst="rect">
            <a:avLst/>
          </a:prstGeom>
        </p:spPr>
      </p:pic>
      <p:sp>
        <p:nvSpPr>
          <p:cNvPr id="108" name="Picture Placeholder 73">
            <a:extLst>
              <a:ext uri="{FF2B5EF4-FFF2-40B4-BE49-F238E27FC236}">
                <a16:creationId xmlns:a16="http://schemas.microsoft.com/office/drawing/2014/main" id="{FFA6074B-E2C1-4676-BABB-F9A4E168F48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631876" y="5979759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pic>
        <p:nvPicPr>
          <p:cNvPr id="182" name="Graphic 181">
            <a:extLst>
              <a:ext uri="{FF2B5EF4-FFF2-40B4-BE49-F238E27FC236}">
                <a16:creationId xmlns:a16="http://schemas.microsoft.com/office/drawing/2014/main" id="{527C0226-D714-4BF7-911E-5D62B88B7447}"/>
              </a:ext>
            </a:extLst>
          </p:cNvPr>
          <p:cNvPicPr preferRelativeResize="0">
            <a:picLocks/>
          </p:cNvPicPr>
          <p:nvPr userDrawn="1"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4579416" y="7765280"/>
            <a:ext cx="594000" cy="144000"/>
          </a:xfrm>
          <a:prstGeom prst="rect">
            <a:avLst/>
          </a:prstGeom>
        </p:spPr>
      </p:pic>
      <p:pic>
        <p:nvPicPr>
          <p:cNvPr id="111" name="Picture 1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BFF7AD-7F35-4F2A-9989-3561F0CE6A7A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57307" y="7446090"/>
            <a:ext cx="1416113" cy="1397770"/>
          </a:xfrm>
          <a:prstGeom prst="rect">
            <a:avLst/>
          </a:prstGeom>
        </p:spPr>
      </p:pic>
      <p:sp>
        <p:nvSpPr>
          <p:cNvPr id="112" name="Picture Placeholder 73">
            <a:extLst>
              <a:ext uri="{FF2B5EF4-FFF2-40B4-BE49-F238E27FC236}">
                <a16:creationId xmlns:a16="http://schemas.microsoft.com/office/drawing/2014/main" id="{B6C2A255-BD7D-48FE-9AC9-EA2DBD4B940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31876" y="7428991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pic>
        <p:nvPicPr>
          <p:cNvPr id="183" name="Graphic 182">
            <a:extLst>
              <a:ext uri="{FF2B5EF4-FFF2-40B4-BE49-F238E27FC236}">
                <a16:creationId xmlns:a16="http://schemas.microsoft.com/office/drawing/2014/main" id="{4B2E0E94-8E68-4B4C-8A38-B19A52D69894}"/>
              </a:ext>
            </a:extLst>
          </p:cNvPr>
          <p:cNvPicPr preferRelativeResize="0">
            <a:picLocks/>
          </p:cNvPicPr>
          <p:nvPr userDrawn="1"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425663" y="7822766"/>
            <a:ext cx="1296000" cy="1308706"/>
          </a:xfrm>
          <a:prstGeom prst="rect">
            <a:avLst/>
          </a:prstGeom>
        </p:spPr>
      </p:pic>
      <p:pic>
        <p:nvPicPr>
          <p:cNvPr id="159" name="Graphic 158">
            <a:extLst>
              <a:ext uri="{FF2B5EF4-FFF2-40B4-BE49-F238E27FC236}">
                <a16:creationId xmlns:a16="http://schemas.microsoft.com/office/drawing/2014/main" id="{A5488CC7-053D-4AC5-AE92-5E975339AA56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2153339" y="6443645"/>
            <a:ext cx="2566800" cy="1385056"/>
          </a:xfrm>
          <a:prstGeom prst="rect">
            <a:avLst/>
          </a:prstGeom>
        </p:spPr>
      </p:pic>
      <p:pic>
        <p:nvPicPr>
          <p:cNvPr id="184" name="Graphic 183">
            <a:extLst>
              <a:ext uri="{FF2B5EF4-FFF2-40B4-BE49-F238E27FC236}">
                <a16:creationId xmlns:a16="http://schemas.microsoft.com/office/drawing/2014/main" id="{46B3D8DB-F765-46B6-82B1-506B5A369130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2145600" y="2140857"/>
            <a:ext cx="2566800" cy="1385056"/>
          </a:xfrm>
          <a:prstGeom prst="rect">
            <a:avLst/>
          </a:prstGeom>
        </p:spPr>
      </p:pic>
      <p:pic>
        <p:nvPicPr>
          <p:cNvPr id="92" name="Picture 9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144D1E4-253E-4973-990D-A790780C28F3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22878" y="1657315"/>
            <a:ext cx="1416113" cy="1397770"/>
          </a:xfrm>
          <a:prstGeom prst="rect">
            <a:avLst/>
          </a:prstGeom>
        </p:spPr>
      </p:pic>
      <p:sp>
        <p:nvSpPr>
          <p:cNvPr id="75" name="Picture Placeholder 73">
            <a:extLst>
              <a:ext uri="{FF2B5EF4-FFF2-40B4-BE49-F238E27FC236}">
                <a16:creationId xmlns:a16="http://schemas.microsoft.com/office/drawing/2014/main" id="{79E08CEB-DD89-4B29-8641-C4EE0A4853B3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3631876" y="1640216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164" userDrawn="1">
          <p15:clr>
            <a:srgbClr val="FBAE40"/>
          </p15:clr>
        </p15:guide>
        <p15:guide id="4" pos="4156" userDrawn="1">
          <p15:clr>
            <a:srgbClr val="FBAE40"/>
          </p15:clr>
        </p15:guide>
        <p15:guide id="12" orient="horz" pos="560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63.svg"/><Relationship Id="rId26" Type="http://schemas.openxmlformats.org/officeDocument/2006/relationships/image" Target="../media/image71.svg"/><Relationship Id="rId39" Type="http://schemas.openxmlformats.org/officeDocument/2006/relationships/image" Target="../media/image84.png"/><Relationship Id="rId21" Type="http://schemas.openxmlformats.org/officeDocument/2006/relationships/image" Target="../media/image66.png"/><Relationship Id="rId34" Type="http://schemas.openxmlformats.org/officeDocument/2006/relationships/image" Target="../media/image79.svg"/><Relationship Id="rId42" Type="http://schemas.openxmlformats.org/officeDocument/2006/relationships/image" Target="../media/image87.sv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1.svg"/><Relationship Id="rId20" Type="http://schemas.openxmlformats.org/officeDocument/2006/relationships/image" Target="../media/image65.svg"/><Relationship Id="rId29" Type="http://schemas.openxmlformats.org/officeDocument/2006/relationships/image" Target="../media/image74.png"/><Relationship Id="rId41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svg"/><Relationship Id="rId11" Type="http://schemas.openxmlformats.org/officeDocument/2006/relationships/image" Target="../media/image56.png"/><Relationship Id="rId24" Type="http://schemas.openxmlformats.org/officeDocument/2006/relationships/image" Target="../media/image69.svg"/><Relationship Id="rId32" Type="http://schemas.openxmlformats.org/officeDocument/2006/relationships/image" Target="../media/image77.svg"/><Relationship Id="rId37" Type="http://schemas.openxmlformats.org/officeDocument/2006/relationships/image" Target="../media/image82.png"/><Relationship Id="rId40" Type="http://schemas.openxmlformats.org/officeDocument/2006/relationships/image" Target="../media/image85.sv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28" Type="http://schemas.openxmlformats.org/officeDocument/2006/relationships/image" Target="../media/image73.svg"/><Relationship Id="rId36" Type="http://schemas.openxmlformats.org/officeDocument/2006/relationships/image" Target="../media/image81.svg"/><Relationship Id="rId10" Type="http://schemas.openxmlformats.org/officeDocument/2006/relationships/image" Target="../media/image55.svg"/><Relationship Id="rId19" Type="http://schemas.openxmlformats.org/officeDocument/2006/relationships/image" Target="../media/image64.png"/><Relationship Id="rId31" Type="http://schemas.openxmlformats.org/officeDocument/2006/relationships/image" Target="../media/image76.png"/><Relationship Id="rId4" Type="http://schemas.openxmlformats.org/officeDocument/2006/relationships/image" Target="../media/image49.svg"/><Relationship Id="rId9" Type="http://schemas.openxmlformats.org/officeDocument/2006/relationships/image" Target="../media/image54.png"/><Relationship Id="rId14" Type="http://schemas.openxmlformats.org/officeDocument/2006/relationships/image" Target="../media/image59.svg"/><Relationship Id="rId22" Type="http://schemas.openxmlformats.org/officeDocument/2006/relationships/image" Target="../media/image67.svg"/><Relationship Id="rId27" Type="http://schemas.openxmlformats.org/officeDocument/2006/relationships/image" Target="../media/image72.png"/><Relationship Id="rId30" Type="http://schemas.openxmlformats.org/officeDocument/2006/relationships/image" Target="../media/image75.svg"/><Relationship Id="rId35" Type="http://schemas.openxmlformats.org/officeDocument/2006/relationships/image" Target="../media/image80.png"/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12" Type="http://schemas.openxmlformats.org/officeDocument/2006/relationships/image" Target="../media/image57.svg"/><Relationship Id="rId17" Type="http://schemas.openxmlformats.org/officeDocument/2006/relationships/image" Target="../media/image62.png"/><Relationship Id="rId25" Type="http://schemas.openxmlformats.org/officeDocument/2006/relationships/image" Target="../media/image70.png"/><Relationship Id="rId33" Type="http://schemas.openxmlformats.org/officeDocument/2006/relationships/image" Target="../media/image78.png"/><Relationship Id="rId38" Type="http://schemas.openxmlformats.org/officeDocument/2006/relationships/image" Target="../media/image8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803EFAB-E587-4BF1-B44C-A7424E4C8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9160" y="267973"/>
            <a:ext cx="2536265" cy="920153"/>
          </a:xfrm>
        </p:spPr>
        <p:txBody>
          <a:bodyPr/>
          <a:lstStyle/>
          <a:p>
            <a:r>
              <a:rPr lang="en-US" dirty="0"/>
              <a:t>OPENHORNET</a:t>
            </a:r>
            <a:br>
              <a:rPr lang="en-US" dirty="0"/>
            </a:br>
            <a:r>
              <a:rPr lang="en-US" dirty="0"/>
              <a:t>ROADMAP</a:t>
            </a:r>
            <a:endParaRPr lang="ru-RU" dirty="0"/>
          </a:p>
        </p:txBody>
      </p:sp>
      <p:pic>
        <p:nvPicPr>
          <p:cNvPr id="55" name="Picture Placeholder 54" descr="Hammer outline">
            <a:extLst>
              <a:ext uri="{FF2B5EF4-FFF2-40B4-BE49-F238E27FC236}">
                <a16:creationId xmlns:a16="http://schemas.microsoft.com/office/drawing/2014/main" id="{37A3FB08-CD7E-4D12-B6D5-0474F2D2CF9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425631" y="918966"/>
            <a:ext cx="813600" cy="813600"/>
          </a:xfrm>
        </p:spPr>
      </p:pic>
      <p:pic>
        <p:nvPicPr>
          <p:cNvPr id="145" name="Picture Placeholder 144" descr="Hammer outline">
            <a:extLst>
              <a:ext uri="{FF2B5EF4-FFF2-40B4-BE49-F238E27FC236}">
                <a16:creationId xmlns:a16="http://schemas.microsoft.com/office/drawing/2014/main" id="{6C18A99E-6A88-4308-A775-A52F54832F0D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256502" y="768704"/>
            <a:ext cx="439200" cy="439200"/>
          </a:xfr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CC616A15-98AE-445C-9F92-21A3FD16B02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0" y="1175082"/>
            <a:ext cx="1691702" cy="304102"/>
          </a:xfrm>
        </p:spPr>
        <p:txBody>
          <a:bodyPr/>
          <a:lstStyle/>
          <a:p>
            <a:r>
              <a:rPr lang="en-US" dirty="0"/>
              <a:t>v0.2.0</a:t>
            </a:r>
            <a:endParaRPr lang="ru-RU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3CCB585-5A15-4E7C-96B6-C0057D449F2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0" y="1479193"/>
            <a:ext cx="1691702" cy="638087"/>
          </a:xfrm>
        </p:spPr>
        <p:txBody>
          <a:bodyPr/>
          <a:lstStyle/>
          <a:p>
            <a:pPr marL="171450"/>
            <a:r>
              <a:rPr lang="en-US" dirty="0"/>
              <a:t>HARDWARE RELEASE</a:t>
            </a:r>
          </a:p>
          <a:p>
            <a:pPr marL="171450"/>
            <a:r>
              <a:rPr lang="en-US" dirty="0"/>
              <a:t>(MECHANICAL/</a:t>
            </a:r>
            <a:br>
              <a:rPr lang="en-US" dirty="0"/>
            </a:br>
            <a:r>
              <a:rPr lang="en-US" dirty="0"/>
              <a:t>ELECTRICAL SYSTEMS)</a:t>
            </a:r>
            <a:endParaRPr lang="ru-RU" dirty="0"/>
          </a:p>
        </p:txBody>
      </p:sp>
      <p:pic>
        <p:nvPicPr>
          <p:cNvPr id="95" name="Picture Placeholder 94" descr="Lightning bolt outline">
            <a:extLst>
              <a:ext uri="{FF2B5EF4-FFF2-40B4-BE49-F238E27FC236}">
                <a16:creationId xmlns:a16="http://schemas.microsoft.com/office/drawing/2014/main" id="{E5480516-45F9-4EB0-944F-75CCED40811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631876" y="1640216"/>
            <a:ext cx="813600" cy="813600"/>
          </a:xfrm>
        </p:spPr>
      </p:pic>
      <p:pic>
        <p:nvPicPr>
          <p:cNvPr id="149" name="Picture Placeholder 148" descr="Lightning bolt outline">
            <a:extLst>
              <a:ext uri="{FF2B5EF4-FFF2-40B4-BE49-F238E27FC236}">
                <a16:creationId xmlns:a16="http://schemas.microsoft.com/office/drawing/2014/main" id="{E62C5D57-46DB-4FE5-B73D-50B4288EB53D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170254" y="1466154"/>
            <a:ext cx="439200" cy="439200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CABC91A-531F-4132-B5A2-3E70E3F6985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167710" y="1895661"/>
            <a:ext cx="1690289" cy="304102"/>
          </a:xfrm>
        </p:spPr>
        <p:txBody>
          <a:bodyPr/>
          <a:lstStyle/>
          <a:p>
            <a:r>
              <a:rPr lang="en-US" dirty="0"/>
              <a:t>v0.3.0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15606479-9866-4A9F-8795-33225594A99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175405" y="2204148"/>
            <a:ext cx="1682592" cy="638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SOFTWARE (ARDUINO/ESP32 SKETCHES)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BREAKING HARDWARE FIXES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MECHANICAL SARI</a:t>
            </a:r>
            <a:endParaRPr lang="ru-RU" dirty="0"/>
          </a:p>
        </p:txBody>
      </p:sp>
      <p:pic>
        <p:nvPicPr>
          <p:cNvPr id="85" name="Picture Placeholder 84" descr="Landing outline">
            <a:extLst>
              <a:ext uri="{FF2B5EF4-FFF2-40B4-BE49-F238E27FC236}">
                <a16:creationId xmlns:a16="http://schemas.microsoft.com/office/drawing/2014/main" id="{2B9CA395-C630-4D04-8BD8-EF76AEB56222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2425631" y="2388325"/>
            <a:ext cx="813600" cy="813600"/>
          </a:xfrm>
        </p:spPr>
      </p:pic>
      <p:pic>
        <p:nvPicPr>
          <p:cNvPr id="153" name="Picture Placeholder 152" descr="Landing outline">
            <a:extLst>
              <a:ext uri="{FF2B5EF4-FFF2-40B4-BE49-F238E27FC236}">
                <a16:creationId xmlns:a16="http://schemas.microsoft.com/office/drawing/2014/main" id="{9A054944-2900-4354-8B3E-B3CE692C35A1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256502" y="2214104"/>
            <a:ext cx="439200" cy="439200"/>
          </a:xfrm>
        </p:spPr>
      </p:pic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7C731E8C-632F-45FC-92FD-29CD284AB64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0" y="2627477"/>
            <a:ext cx="1691702" cy="304102"/>
          </a:xfrm>
        </p:spPr>
        <p:txBody>
          <a:bodyPr/>
          <a:lstStyle/>
          <a:p>
            <a:r>
              <a:rPr lang="en-US" dirty="0"/>
              <a:t>v0.4.0</a:t>
            </a:r>
            <a:endParaRPr lang="ru-RU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77DE7F63-93F9-44B6-8B3C-DE039FD2271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CANOPY JETT HANDLE</a:t>
            </a:r>
          </a:p>
          <a:p>
            <a:r>
              <a:rPr lang="en-US" dirty="0"/>
              <a:t>CANOPY BOW &amp; ASSOCIATED COMPONENTS</a:t>
            </a:r>
          </a:p>
          <a:p>
            <a:endParaRPr lang="ru-RU" dirty="0"/>
          </a:p>
        </p:txBody>
      </p:sp>
      <p:pic>
        <p:nvPicPr>
          <p:cNvPr id="89" name="Picture Placeholder 88" descr="Fast Forward outline">
            <a:extLst>
              <a:ext uri="{FF2B5EF4-FFF2-40B4-BE49-F238E27FC236}">
                <a16:creationId xmlns:a16="http://schemas.microsoft.com/office/drawing/2014/main" id="{765E7290-F2FE-45E1-9802-21FC4789372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3631876" y="3090813"/>
            <a:ext cx="813600" cy="813600"/>
          </a:xfrm>
        </p:spPr>
      </p:pic>
      <p:pic>
        <p:nvPicPr>
          <p:cNvPr id="161" name="Picture Placeholder 160" descr="Fast Forward outline">
            <a:extLst>
              <a:ext uri="{FF2B5EF4-FFF2-40B4-BE49-F238E27FC236}">
                <a16:creationId xmlns:a16="http://schemas.microsoft.com/office/drawing/2014/main" id="{43E7DEA2-F049-452D-A1DC-EC3566B788D3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5170254" y="2911554"/>
            <a:ext cx="439200" cy="439200"/>
          </a:xfrm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E5AF557-A75D-4BB5-8354-37F4A2137F0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67711" y="3343572"/>
            <a:ext cx="1690288" cy="304102"/>
          </a:xfrm>
        </p:spPr>
        <p:txBody>
          <a:bodyPr/>
          <a:lstStyle/>
          <a:p>
            <a:r>
              <a:rPr lang="en-US" dirty="0"/>
              <a:t>v0.5.0</a:t>
            </a:r>
            <a:endParaRPr lang="ru-RU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C8C46E0-0C8A-4D59-B217-A16B7E30F99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THROTTLE UPDATES/REDESIGN AND INTEGRATION </a:t>
            </a:r>
          </a:p>
          <a:p>
            <a:r>
              <a:rPr lang="en-US" dirty="0"/>
              <a:t>FULL INTERIOR COCKPIT LIGHTING</a:t>
            </a:r>
            <a:endParaRPr lang="ru-RU" dirty="0"/>
          </a:p>
        </p:txBody>
      </p:sp>
      <p:pic>
        <p:nvPicPr>
          <p:cNvPr id="125" name="Picture Placeholder 124" descr="Game controller outline">
            <a:extLst>
              <a:ext uri="{FF2B5EF4-FFF2-40B4-BE49-F238E27FC236}">
                <a16:creationId xmlns:a16="http://schemas.microsoft.com/office/drawing/2014/main" id="{8532ADC0-72F7-4847-B0C8-C1F323D80D03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2425631" y="3831752"/>
            <a:ext cx="813600" cy="813600"/>
          </a:xfrm>
        </p:spPr>
      </p:pic>
      <p:pic>
        <p:nvPicPr>
          <p:cNvPr id="175" name="Picture Placeholder 174" descr="Game controller outline">
            <a:extLst>
              <a:ext uri="{FF2B5EF4-FFF2-40B4-BE49-F238E27FC236}">
                <a16:creationId xmlns:a16="http://schemas.microsoft.com/office/drawing/2014/main" id="{E6F999B9-904A-41D4-9CC7-1C96BF142DD9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1256502" y="3659504"/>
            <a:ext cx="439200" cy="439200"/>
          </a:xfrm>
        </p:spPr>
      </p:pic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E898CFA-1688-4C14-BC59-751C9B4D2BF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0" y="4079872"/>
            <a:ext cx="1691702" cy="304102"/>
          </a:xfrm>
        </p:spPr>
        <p:txBody>
          <a:bodyPr/>
          <a:lstStyle/>
          <a:p>
            <a:r>
              <a:rPr lang="en-US" dirty="0"/>
              <a:t>v0.6.0</a:t>
            </a:r>
            <a:endParaRPr lang="ru-RU" dirty="0"/>
          </a:p>
          <a:p>
            <a:endParaRPr lang="ru-RU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7680C2A3-C4E3-40E7-9961-5A026F441EF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FLIGHT STICK UPDATES/REDESIGN AND INTEGRATION</a:t>
            </a:r>
          </a:p>
          <a:p>
            <a:r>
              <a:rPr lang="en-US" dirty="0"/>
              <a:t>FUNCTIONAL HUD</a:t>
            </a:r>
            <a:endParaRPr lang="ru-RU" dirty="0"/>
          </a:p>
        </p:txBody>
      </p:sp>
      <p:pic>
        <p:nvPicPr>
          <p:cNvPr id="135" name="Picture Placeholder 134" descr="Internet outline">
            <a:extLst>
              <a:ext uri="{FF2B5EF4-FFF2-40B4-BE49-F238E27FC236}">
                <a16:creationId xmlns:a16="http://schemas.microsoft.com/office/drawing/2014/main" id="{90469E46-8456-4C58-A8AE-7729767DFD2E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3631876" y="4530527"/>
            <a:ext cx="813600" cy="813600"/>
          </a:xfrm>
        </p:spPr>
      </p:pic>
      <p:pic>
        <p:nvPicPr>
          <p:cNvPr id="179" name="Picture Placeholder 178" descr="Internet outline">
            <a:extLst>
              <a:ext uri="{FF2B5EF4-FFF2-40B4-BE49-F238E27FC236}">
                <a16:creationId xmlns:a16="http://schemas.microsoft.com/office/drawing/2014/main" id="{1DDA7E32-6ED9-4B33-B32F-8ED11400FB96}"/>
              </a:ext>
            </a:extLst>
          </p:cNvPr>
          <p:cNvPicPr>
            <a:picLocks noGrp="1" noChangeAspect="1"/>
          </p:cNvPicPr>
          <p:nvPr>
            <p:ph type="pic" sz="quarter" idx="57"/>
          </p:nvPr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5170254" y="4356954"/>
            <a:ext cx="439200" cy="439200"/>
          </a:xfrm>
        </p:spPr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9886B47-EB19-4F7C-B11C-AC77F7E0CB2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167710" y="4791483"/>
            <a:ext cx="1690289" cy="304102"/>
          </a:xfrm>
        </p:spPr>
        <p:txBody>
          <a:bodyPr/>
          <a:lstStyle/>
          <a:p>
            <a:r>
              <a:rPr lang="en-US" dirty="0"/>
              <a:t>v0.7.0</a:t>
            </a:r>
            <a:endParaRPr lang="ru-RU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386FE1D-5753-4826-9BC9-B63ACE83BD6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SOFTWARE UPDATES</a:t>
            </a:r>
          </a:p>
        </p:txBody>
      </p:sp>
      <p:pic>
        <p:nvPicPr>
          <p:cNvPr id="133" name="Picture Placeholder 132" descr="Fork In Road with solid fill">
            <a:extLst>
              <a:ext uri="{FF2B5EF4-FFF2-40B4-BE49-F238E27FC236}">
                <a16:creationId xmlns:a16="http://schemas.microsoft.com/office/drawing/2014/main" id="{DA693DAA-70F5-4DE5-B82E-2209B56F19AE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2425631" y="5275179"/>
            <a:ext cx="813600" cy="813600"/>
          </a:xfrm>
        </p:spPr>
      </p:pic>
      <p:pic>
        <p:nvPicPr>
          <p:cNvPr id="183" name="Picture Placeholder 182" descr="Fork In Road with solid fill">
            <a:extLst>
              <a:ext uri="{FF2B5EF4-FFF2-40B4-BE49-F238E27FC236}">
                <a16:creationId xmlns:a16="http://schemas.microsoft.com/office/drawing/2014/main" id="{5BA8F33C-1995-45BD-B260-DF39DAF5655D}"/>
              </a:ext>
            </a:extLst>
          </p:cNvPr>
          <p:cNvPicPr>
            <a:picLocks noGrp="1" noChangeAspect="1"/>
          </p:cNvPicPr>
          <p:nvPr>
            <p:ph type="pic" sz="quarter" idx="53"/>
          </p:nvPr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>
          <a:xfrm>
            <a:off x="1256502" y="5104904"/>
            <a:ext cx="439200" cy="439200"/>
          </a:xfrm>
        </p:spPr>
      </p:pic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594741B7-D929-4272-B25B-81E711AF29A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0" y="5532268"/>
            <a:ext cx="1691702" cy="304102"/>
          </a:xfrm>
        </p:spPr>
        <p:txBody>
          <a:bodyPr/>
          <a:lstStyle/>
          <a:p>
            <a:r>
              <a:rPr lang="en-US" dirty="0"/>
              <a:t>v0.8.0</a:t>
            </a:r>
            <a:endParaRPr lang="ru-RU" dirty="0"/>
          </a:p>
          <a:p>
            <a:endParaRPr lang="ru-RU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BD0AFB30-1FB2-418E-B2D2-297AA3CD453D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RUDDER PEDAL DESIGN AND INTEGRATION (TENTATIVE)</a:t>
            </a:r>
            <a:endParaRPr lang="ru-RU" dirty="0"/>
          </a:p>
        </p:txBody>
      </p:sp>
      <p:pic>
        <p:nvPicPr>
          <p:cNvPr id="121" name="Picture Placeholder 120" descr="Badge Question Mark with solid fill">
            <a:extLst>
              <a:ext uri="{FF2B5EF4-FFF2-40B4-BE49-F238E27FC236}">
                <a16:creationId xmlns:a16="http://schemas.microsoft.com/office/drawing/2014/main" id="{950B4FEA-3E81-4BA2-902D-6C72B63914F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rcRect/>
          <a:stretch/>
        </p:blipFill>
        <p:spPr>
          <a:xfrm>
            <a:off x="3631876" y="5979759"/>
            <a:ext cx="813600" cy="813600"/>
          </a:xfrm>
        </p:spPr>
      </p:pic>
      <p:pic>
        <p:nvPicPr>
          <p:cNvPr id="165" name="Picture Placeholder 164" descr="Badge Question Mark with solid fill">
            <a:extLst>
              <a:ext uri="{FF2B5EF4-FFF2-40B4-BE49-F238E27FC236}">
                <a16:creationId xmlns:a16="http://schemas.microsoft.com/office/drawing/2014/main" id="{56C27F8C-5947-4902-9D6D-9111560A0DCC}"/>
              </a:ext>
            </a:extLst>
          </p:cNvPr>
          <p:cNvPicPr>
            <a:picLocks noGrp="1" noChangeAspect="1"/>
          </p:cNvPicPr>
          <p:nvPr>
            <p:ph type="pic" sz="quarter" idx="58"/>
          </p:nvPr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>
          <a:xfrm>
            <a:off x="5170254" y="5802354"/>
            <a:ext cx="439200" cy="439200"/>
          </a:xfrm>
        </p:spPr>
      </p:pic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08F6B36-65A4-4364-B129-AEC7505F2F3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167711" y="6239394"/>
            <a:ext cx="1690288" cy="304102"/>
          </a:xfrm>
        </p:spPr>
        <p:txBody>
          <a:bodyPr/>
          <a:lstStyle/>
          <a:p>
            <a:r>
              <a:rPr lang="en-US" dirty="0"/>
              <a:t>v0.9.0</a:t>
            </a:r>
            <a:endParaRPr lang="ru-RU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CEC195C-526B-4BFC-8648-6508872A1CD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TBD/OVERFLOW</a:t>
            </a:r>
            <a:endParaRPr lang="ru-RU" dirty="0"/>
          </a:p>
        </p:txBody>
      </p:sp>
      <p:pic>
        <p:nvPicPr>
          <p:cNvPr id="113" name="Picture Placeholder 112" descr="Packing Box Open outline">
            <a:extLst>
              <a:ext uri="{FF2B5EF4-FFF2-40B4-BE49-F238E27FC236}">
                <a16:creationId xmlns:a16="http://schemas.microsoft.com/office/drawing/2014/main" id="{5DA96FDB-9B4B-466A-ACE5-193A1A8EEE35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2425631" y="6709383"/>
            <a:ext cx="813600" cy="813600"/>
          </a:xfrm>
        </p:spPr>
      </p:pic>
      <p:pic>
        <p:nvPicPr>
          <p:cNvPr id="157" name="Picture Placeholder 156" descr="Packing Box Open outline">
            <a:extLst>
              <a:ext uri="{FF2B5EF4-FFF2-40B4-BE49-F238E27FC236}">
                <a16:creationId xmlns:a16="http://schemas.microsoft.com/office/drawing/2014/main" id="{E286CD76-366D-409D-8801-BBF79EC1E291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rcRect/>
          <a:stretch/>
        </p:blipFill>
        <p:spPr>
          <a:xfrm>
            <a:off x="1256502" y="6550306"/>
            <a:ext cx="439200" cy="439200"/>
          </a:xfrm>
        </p:spPr>
      </p:pic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6674B59E-A624-46A5-B17E-CFD4EB391B1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0" y="6984664"/>
            <a:ext cx="1691702" cy="304102"/>
          </a:xfrm>
        </p:spPr>
        <p:txBody>
          <a:bodyPr/>
          <a:lstStyle/>
          <a:p>
            <a:r>
              <a:rPr lang="en-US"/>
              <a:t>v0.10.0</a:t>
            </a:r>
            <a:endParaRPr lang="ru-RU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6F0FC76-2379-43FD-ADED-5BE2CCDC59E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FULL RELEASE PACKAGE PREPARATION</a:t>
            </a:r>
            <a:endParaRPr lang="ru-RU" dirty="0"/>
          </a:p>
        </p:txBody>
      </p:sp>
      <p:pic>
        <p:nvPicPr>
          <p:cNvPr id="117" name="Picture Placeholder 116" descr="Delivery outline">
            <a:extLst>
              <a:ext uri="{FF2B5EF4-FFF2-40B4-BE49-F238E27FC236}">
                <a16:creationId xmlns:a16="http://schemas.microsoft.com/office/drawing/2014/main" id="{4186EB7D-097D-48C1-9516-9BF372F0B804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>
          <a:xfrm>
            <a:off x="3631876" y="7428991"/>
            <a:ext cx="813600" cy="813600"/>
          </a:xfrm>
        </p:spPr>
      </p:pic>
      <p:pic>
        <p:nvPicPr>
          <p:cNvPr id="171" name="Picture Placeholder 170" descr="Delivery outline">
            <a:extLst>
              <a:ext uri="{FF2B5EF4-FFF2-40B4-BE49-F238E27FC236}">
                <a16:creationId xmlns:a16="http://schemas.microsoft.com/office/drawing/2014/main" id="{67E3E39F-66D0-4F49-A651-D2A9E3FE26AD}"/>
              </a:ext>
            </a:extLst>
          </p:cNvPr>
          <p:cNvPicPr>
            <a:picLocks noGrp="1" noChangeAspect="1"/>
          </p:cNvPicPr>
          <p:nvPr>
            <p:ph type="pic" sz="quarter" idx="59"/>
          </p:nvPr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5170254" y="7247756"/>
            <a:ext cx="439200" cy="439200"/>
          </a:xfrm>
        </p:spPr>
      </p:pic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0ACADB9-C1A2-43B7-AD69-4E7B9A980FD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67710" y="7687306"/>
            <a:ext cx="1690287" cy="304102"/>
          </a:xfrm>
        </p:spPr>
        <p:txBody>
          <a:bodyPr/>
          <a:lstStyle/>
          <a:p>
            <a:r>
              <a:rPr lang="en-US" sz="1700" dirty="0"/>
              <a:t>v1.0.0 RELEASE</a:t>
            </a:r>
            <a:endParaRPr lang="ru-RU" sz="1700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14ADAF4-D76A-486A-BD20-92251BFE5E0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OFFICIAL RELEASE OF THE OPENHORNET 1:1 HOME FLIGHT SIMULATOR!</a:t>
            </a:r>
            <a:endParaRPr lang="ru-RU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A19BCCFF-7856-405D-A016-546DEFEC991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5000" y="7976772"/>
            <a:ext cx="1407768" cy="827894"/>
          </a:xfrm>
        </p:spPr>
        <p:txBody>
          <a:bodyPr/>
          <a:lstStyle/>
          <a:p>
            <a:r>
              <a:rPr lang="en-US" dirty="0"/>
              <a:t>2015</a:t>
            </a:r>
            <a:br>
              <a:rPr lang="en-US" dirty="0"/>
            </a:br>
            <a:r>
              <a:rPr lang="en-US" dirty="0"/>
              <a:t>2023</a:t>
            </a:r>
            <a:endParaRPr lang="ru-RU" dirty="0"/>
          </a:p>
        </p:txBody>
      </p:sp>
      <p:sp>
        <p:nvSpPr>
          <p:cNvPr id="44" name="Text Placeholder 31">
            <a:extLst>
              <a:ext uri="{FF2B5EF4-FFF2-40B4-BE49-F238E27FC236}">
                <a16:creationId xmlns:a16="http://schemas.microsoft.com/office/drawing/2014/main" id="{12CDE80A-49D6-4DC4-8042-B8EBC547F953}"/>
              </a:ext>
            </a:extLst>
          </p:cNvPr>
          <p:cNvSpPr txBox="1">
            <a:spLocks/>
          </p:cNvSpPr>
          <p:nvPr/>
        </p:nvSpPr>
        <p:spPr>
          <a:xfrm>
            <a:off x="5450232" y="8876027"/>
            <a:ext cx="1407768" cy="136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i="1" dirty="0"/>
              <a:t>ROADMAP v2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60244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rgbClr val="FFFFFF"/>
      </a:dk1>
      <a:lt1>
        <a:srgbClr val="191E28"/>
      </a:lt1>
      <a:dk2>
        <a:srgbClr val="B3B3B3"/>
      </a:dk2>
      <a:lt2>
        <a:srgbClr val="0076A1"/>
      </a:lt2>
      <a:accent1>
        <a:srgbClr val="DF3A42"/>
      </a:accent1>
      <a:accent2>
        <a:srgbClr val="F47200"/>
      </a:accent2>
      <a:accent3>
        <a:srgbClr val="D5A300"/>
      </a:accent3>
      <a:accent4>
        <a:srgbClr val="77B700"/>
      </a:accent4>
      <a:accent5>
        <a:srgbClr val="239C7E"/>
      </a:accent5>
      <a:accent6>
        <a:srgbClr val="3E2A77"/>
      </a:accent6>
      <a:hlink>
        <a:srgbClr val="B3B3B3"/>
      </a:hlink>
      <a:folHlink>
        <a:srgbClr val="B3B3B3"/>
      </a:folHlink>
    </a:clrScheme>
    <a:fontScheme name="Custom 16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00954201_Product roadmap infographics poster_SL_V1.potx" id="{7139280B-9022-43B4-AEAB-A4D3C6DDD7CD}" vid="{D3A0CA3A-729C-48B6-BD69-38CFD8DF4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497774-A265-4891-A41E-034F9A8FA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9BB5DF-A591-4D29-BE35-88A9CE3D2EA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99253B6-8750-4AE7-9310-C85B843486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Product roadmap infographics poster</Template>
  <TotalTime>58</TotalTime>
  <Words>95</Words>
  <Application>Microsoft Office PowerPoint</Application>
  <PresentationFormat>On-screen Show (4:3)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Office Theme</vt:lpstr>
      <vt:lpstr>OPENHORNET 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OPENHORNET ROADMAP</dc:title>
  <dc:creator>John Steensen</dc:creator>
  <cp:lastModifiedBy>John Steensen</cp:lastModifiedBy>
  <cp:revision>9</cp:revision>
  <dcterms:created xsi:type="dcterms:W3CDTF">2021-08-04T00:39:19Z</dcterms:created>
  <dcterms:modified xsi:type="dcterms:W3CDTF">2023-11-16T00:36:59Z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