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336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4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0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5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2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7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8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AD4D-6BBF-49E7-B870-6EED174E2874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58F80E-596A-4081-A082-970D9D91C293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41AACD-570D-4D01-B5BE-F431FC2C39DD}"/>
              </a:ext>
            </a:extLst>
          </p:cNvPr>
          <p:cNvGrpSpPr/>
          <p:nvPr/>
        </p:nvGrpSpPr>
        <p:grpSpPr>
          <a:xfrm>
            <a:off x="2382897" y="381230"/>
            <a:ext cx="2092239" cy="487809"/>
            <a:chOff x="2382897" y="433685"/>
            <a:chExt cx="2092239" cy="4878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2F20D96-46F2-4929-8C35-3D93849DAB72}"/>
                </a:ext>
              </a:extLst>
            </p:cNvPr>
            <p:cNvSpPr txBox="1"/>
            <p:nvPr/>
          </p:nvSpPr>
          <p:spPr>
            <a:xfrm>
              <a:off x="3105835" y="4336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张忝苟</a:t>
              </a:r>
              <a:endPara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F7D439-53C5-4C9C-839C-BE04DA1F108F}"/>
                </a:ext>
              </a:extLst>
            </p:cNvPr>
            <p:cNvSpPr txBox="1"/>
            <p:nvPr/>
          </p:nvSpPr>
          <p:spPr>
            <a:xfrm>
              <a:off x="2382897" y="675273"/>
              <a:ext cx="2092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电子科技大学</a:t>
              </a:r>
              <a:r>
                <a:rPr lang="en-US" altLang="zh-CN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 | </a:t>
              </a:r>
              <a:r>
                <a:rPr lang="zh-CN" altLang="en-US" sz="10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计算机科学与技术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81AB50-838F-487F-A4C5-764D4542FB21}"/>
              </a:ext>
            </a:extLst>
          </p:cNvPr>
          <p:cNvGrpSpPr/>
          <p:nvPr/>
        </p:nvGrpSpPr>
        <p:grpSpPr>
          <a:xfrm>
            <a:off x="331006" y="1898916"/>
            <a:ext cx="6136515" cy="1129990"/>
            <a:chOff x="331791" y="1976102"/>
            <a:chExt cx="6136515" cy="112999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758216-FE11-46A2-9C39-F4F0F0395305}"/>
                </a:ext>
              </a:extLst>
            </p:cNvPr>
            <p:cNvSpPr txBox="1"/>
            <p:nvPr/>
          </p:nvSpPr>
          <p:spPr>
            <a:xfrm>
              <a:off x="332538" y="197610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个人简述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7D46B8E-C8FE-4230-B9AE-7A5865F005BC}"/>
                </a:ext>
              </a:extLst>
            </p:cNvPr>
            <p:cNvCxnSpPr/>
            <p:nvPr/>
          </p:nvCxnSpPr>
          <p:spPr>
            <a:xfrm>
              <a:off x="415088" y="220596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573D6C-6A8E-4988-A7F9-3E284FA59D88}"/>
                </a:ext>
              </a:extLst>
            </p:cNvPr>
            <p:cNvSpPr txBox="1"/>
            <p:nvPr/>
          </p:nvSpPr>
          <p:spPr>
            <a:xfrm>
              <a:off x="331791" y="2207256"/>
              <a:ext cx="6135767" cy="898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乐观善良、自律踏实的大三本科生，数理基础扎实，学习能力强，有良好项目基础和科研经历。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第四学期从材料转专业至计算机，已完成课程补修。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均分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94.63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GPA 3.96/4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专业排名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0.14%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），综测排名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0.14%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3F60C1-0FF3-47D5-9D99-405E22DE8A07}"/>
              </a:ext>
            </a:extLst>
          </p:cNvPr>
          <p:cNvGrpSpPr/>
          <p:nvPr/>
        </p:nvGrpSpPr>
        <p:grpSpPr>
          <a:xfrm>
            <a:off x="328716" y="7719935"/>
            <a:ext cx="6135775" cy="503373"/>
            <a:chOff x="332531" y="2989562"/>
            <a:chExt cx="6135775" cy="50337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E63CF64-EC8A-48F9-B283-8DCC28DA5D1C}"/>
                </a:ext>
              </a:extLst>
            </p:cNvPr>
            <p:cNvSpPr txBox="1"/>
            <p:nvPr/>
          </p:nvSpPr>
          <p:spPr>
            <a:xfrm>
              <a:off x="332538" y="298956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荣誉奖项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42884EB-23A2-49BD-95AF-08B263CBCFF3}"/>
                </a:ext>
              </a:extLst>
            </p:cNvPr>
            <p:cNvCxnSpPr/>
            <p:nvPr/>
          </p:nvCxnSpPr>
          <p:spPr>
            <a:xfrm>
              <a:off x="415088" y="321942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C688724-6148-44A3-A92F-C7C99769B45F}"/>
                </a:ext>
              </a:extLst>
            </p:cNvPr>
            <p:cNvSpPr txBox="1"/>
            <p:nvPr/>
          </p:nvSpPr>
          <p:spPr>
            <a:xfrm>
              <a:off x="332531" y="3217347"/>
              <a:ext cx="6135767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国家奖学金、一等奖学金、四川省综合素质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证、优秀共青团员、体育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文艺类奖项若干 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4895F6-89B9-4A8A-BFE3-701EAAD186FC}"/>
              </a:ext>
            </a:extLst>
          </p:cNvPr>
          <p:cNvGrpSpPr/>
          <p:nvPr/>
        </p:nvGrpSpPr>
        <p:grpSpPr>
          <a:xfrm>
            <a:off x="328715" y="8801595"/>
            <a:ext cx="6135766" cy="735030"/>
            <a:chOff x="332538" y="3610564"/>
            <a:chExt cx="6135768" cy="73503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2AD368D-691A-48A1-A380-796562699B09}"/>
                </a:ext>
              </a:extLst>
            </p:cNvPr>
            <p:cNvSpPr txBox="1"/>
            <p:nvPr/>
          </p:nvSpPr>
          <p:spPr>
            <a:xfrm>
              <a:off x="332538" y="3610564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语言与技能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2B8932C-C643-4E82-8439-8EF7B9055592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A2662FE-B341-4E8E-BE07-D50F616CDF6A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CET-6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590      IELTS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技能：出色的写作能力、良好的审美及优秀的设计能力、与人相处的能力（互评成绩班级排名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1/29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 等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9B69B1-B933-445C-957B-8D28BCB35E13}"/>
              </a:ext>
            </a:extLst>
          </p:cNvPr>
          <p:cNvGrpSpPr/>
          <p:nvPr/>
        </p:nvGrpSpPr>
        <p:grpSpPr>
          <a:xfrm>
            <a:off x="328728" y="5934465"/>
            <a:ext cx="6135771" cy="1751943"/>
            <a:chOff x="330278" y="5438519"/>
            <a:chExt cx="6135771" cy="175194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35A4D8-08CD-4C05-A1AD-DD0BC5C7EC54}"/>
                </a:ext>
              </a:extLst>
            </p:cNvPr>
            <p:cNvGrpSpPr/>
            <p:nvPr/>
          </p:nvGrpSpPr>
          <p:grpSpPr>
            <a:xfrm>
              <a:off x="330278" y="5438519"/>
              <a:ext cx="6135771" cy="1751943"/>
              <a:chOff x="332533" y="3610564"/>
              <a:chExt cx="6135773" cy="175194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B9AE0CD-713B-47B9-9A6E-820B90167462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项目经历</a:t>
                </a:r>
                <a:endPara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C15EF0D-B04E-4A61-8F58-E2CF48778CB2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4FA783-C68B-42A0-AE0F-8144DF0E563C}"/>
                  </a:ext>
                </a:extLst>
              </p:cNvPr>
              <p:cNvSpPr txBox="1"/>
              <p:nvPr/>
            </p:nvSpPr>
            <p:spPr>
              <a:xfrm>
                <a:off x="332533" y="3840424"/>
                <a:ext cx="6135765" cy="152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上海商汤智能科技有限公司 算法实习生</a:t>
                </a:r>
                <a:endPara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参与商汤渐冻症智能看护系统研发，担任算法实习生，根据</a:t>
                </a:r>
                <a:r>
                  <a:rPr lang="zh-CN" altLang="en-US" sz="900" b="0" i="0">
                    <a:solidFill>
                      <a:srgbClr val="2B2B2B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多光谱成像传感器、粘贴电极等监测到的生理指标，设计模型实现了对患者睡眠质量的精准分析。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北京字节跳动科技有限公司 前端实习生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参与字节某公益项目群的前端开发，实习考察获评优秀。</a:t>
                </a:r>
                <a:endPara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腾讯云开发暑期训练营 营员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小程序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云项目开发训练与实践，顺利结业（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63/200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）并获评优秀营员（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10/200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B8BB381-E47C-4293-BA72-1A84FE3A26F0}"/>
                </a:ext>
              </a:extLst>
            </p:cNvPr>
            <p:cNvSpPr txBox="1"/>
            <p:nvPr/>
          </p:nvSpPr>
          <p:spPr>
            <a:xfrm>
              <a:off x="5237794" y="633390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2020.07-2020.08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DFADAC8-3BCB-47CD-B987-9E54FD3D91D6}"/>
                </a:ext>
              </a:extLst>
            </p:cNvPr>
            <p:cNvSpPr txBox="1"/>
            <p:nvPr/>
          </p:nvSpPr>
          <p:spPr>
            <a:xfrm>
              <a:off x="5237794" y="570817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2020.8-2020.12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AC1FE38-7D54-43A3-8BF0-2DDF3F416A14}"/>
                </a:ext>
              </a:extLst>
            </p:cNvPr>
            <p:cNvSpPr txBox="1"/>
            <p:nvPr/>
          </p:nvSpPr>
          <p:spPr>
            <a:xfrm>
              <a:off x="5242370" y="674844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2020.05-2020.05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EC10250-68D1-4652-9C21-3F3899B2C034}"/>
              </a:ext>
            </a:extLst>
          </p:cNvPr>
          <p:cNvGrpSpPr/>
          <p:nvPr/>
        </p:nvGrpSpPr>
        <p:grpSpPr>
          <a:xfrm>
            <a:off x="328717" y="8252482"/>
            <a:ext cx="6135766" cy="527281"/>
            <a:chOff x="332538" y="3610564"/>
            <a:chExt cx="6135768" cy="52728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6846B8-B378-49F3-8B6E-4BCE1E768661}"/>
                </a:ext>
              </a:extLst>
            </p:cNvPr>
            <p:cNvSpPr txBox="1"/>
            <p:nvPr/>
          </p:nvSpPr>
          <p:spPr>
            <a:xfrm>
              <a:off x="332538" y="361056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学生工作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D3EB46D-1CC1-4603-88DA-9F6BC1CAC301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3F3D5A8-08CF-4568-ACBB-178CE5230ADC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电子科技大学群绿支教队 创始人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队长，成电放松洞大学生网络文化工作室 部长 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0943B-B11B-48A8-94FA-DCF725D36502}"/>
              </a:ext>
            </a:extLst>
          </p:cNvPr>
          <p:cNvGrpSpPr/>
          <p:nvPr/>
        </p:nvGrpSpPr>
        <p:grpSpPr>
          <a:xfrm>
            <a:off x="326508" y="3054540"/>
            <a:ext cx="6138009" cy="2859939"/>
            <a:chOff x="330297" y="3014787"/>
            <a:chExt cx="6138009" cy="2859939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1073D5B-DCC1-4E86-9ABA-5B13789EDC2F}"/>
                </a:ext>
              </a:extLst>
            </p:cNvPr>
            <p:cNvGrpSpPr/>
            <p:nvPr/>
          </p:nvGrpSpPr>
          <p:grpSpPr>
            <a:xfrm>
              <a:off x="330297" y="3014787"/>
              <a:ext cx="6135769" cy="2859939"/>
              <a:chOff x="332535" y="3610564"/>
              <a:chExt cx="6135771" cy="2859939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BAA6C0C-FE09-4CAB-8565-C5A4115D2327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科研经历</a:t>
                </a:r>
                <a:endParaRPr lang="en-US" altLang="zh-CN" sz="11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29516DA-C8B8-4D86-8174-B6BF8FD40DC6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7B8E993-F44E-4FA9-8146-4251838BABBA}"/>
                  </a:ext>
                </a:extLst>
              </p:cNvPr>
              <p:cNvSpPr txBox="1"/>
              <p:nvPr/>
            </p:nvSpPr>
            <p:spPr>
              <a:xfrm>
                <a:off x="332535" y="3840424"/>
                <a:ext cx="6135765" cy="2630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文武浩院士团队 移动通信方向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师从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计算机学院文武浩院士，从事下一代移动通信技术的研究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，目前尚在学习中。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广州市先进网络技术与应用重点实验室 网络传输优化方向</a:t>
                </a:r>
                <a:endPara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加入广州市先进网络技术与应用重点实验室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(GANKLab)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，师从钱行教授，分布式数据流处理中的网络传输优化。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已投稿网络传输方向论文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篇，其中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INFOCOM 2020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已接收；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INFOCOM 2021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拟投稿。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Under Review 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 </a:t>
                </a:r>
                <a:r>
                  <a:rPr lang="en-US" altLang="zh-CN" sz="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Efficient Coflow Transmission for Distributed Stream Processing, INFOCOM 2021,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Accepted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] </a:t>
                </a:r>
                <a:r>
                  <a:rPr lang="en-US" altLang="zh-CN" sz="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TINA: A Fair Inter-datacenter Transmission Mechanism with Deadline Guarantee, INFOCOM 2020,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n-US" altLang="zh-CN" sz="8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Unsubmitted 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 </a:t>
                </a:r>
                <a:r>
                  <a:rPr lang="en-US" altLang="zh-CN" sz="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Deeper Exercise Monitoring for Smart Gym using Fused RFID and CV Data, INFOCOM 2021, CCF A</a:t>
                </a:r>
                <a:endPara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魔角石墨烯超晶格中的非常规超导性研究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（大创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项目）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独自主持大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创项目一项，中期审查优秀（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29/112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），已顺利结题。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B0D019-DCBC-410D-B1DA-10B254FCEF49}"/>
                </a:ext>
              </a:extLst>
            </p:cNvPr>
            <p:cNvSpPr txBox="1"/>
            <p:nvPr/>
          </p:nvSpPr>
          <p:spPr>
            <a:xfrm>
              <a:off x="5262862" y="328436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2021.02 </a:t>
              </a:r>
              <a:r>
                <a:rPr lang="zh-CN" altLang="en-US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E18E28D-CFDC-447A-B1FE-FF010FCBB2F0}"/>
                </a:ext>
              </a:extLst>
            </p:cNvPr>
            <p:cNvSpPr txBox="1"/>
            <p:nvPr/>
          </p:nvSpPr>
          <p:spPr>
            <a:xfrm>
              <a:off x="5269426" y="370881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2019.10-2021.02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7049C2D-3F6E-4E78-9D34-CBAD08E01296}"/>
                </a:ext>
              </a:extLst>
            </p:cNvPr>
            <p:cNvSpPr txBox="1"/>
            <p:nvPr/>
          </p:nvSpPr>
          <p:spPr>
            <a:xfrm>
              <a:off x="5251327" y="5427063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2019.12-2020.09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87DD4C-8303-4DA1-AD96-F11644925AB0}"/>
              </a:ext>
            </a:extLst>
          </p:cNvPr>
          <p:cNvGrpSpPr/>
          <p:nvPr/>
        </p:nvGrpSpPr>
        <p:grpSpPr>
          <a:xfrm>
            <a:off x="331041" y="954052"/>
            <a:ext cx="6111086" cy="997615"/>
            <a:chOff x="331041" y="954052"/>
            <a:chExt cx="6111086" cy="99761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367532E-D9F5-4534-B44F-0D1D3FF0F527}"/>
                </a:ext>
              </a:extLst>
            </p:cNvPr>
            <p:cNvGrpSpPr/>
            <p:nvPr/>
          </p:nvGrpSpPr>
          <p:grpSpPr>
            <a:xfrm>
              <a:off x="331041" y="955345"/>
              <a:ext cx="5774484" cy="924042"/>
              <a:chOff x="331041" y="812105"/>
              <a:chExt cx="5774484" cy="924042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424618-106F-47AF-AA24-C1B53C18D297}"/>
                  </a:ext>
                </a:extLst>
              </p:cNvPr>
              <p:cNvSpPr txBox="1"/>
              <p:nvPr/>
            </p:nvSpPr>
            <p:spPr>
              <a:xfrm>
                <a:off x="332538" y="81210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  <a:endPara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A722106-FB16-406C-B5A9-9143ACABF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088" y="1041965"/>
                <a:ext cx="5690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B86B644-5DBB-4883-AB88-A4901CA13C24}"/>
                  </a:ext>
                </a:extLst>
              </p:cNvPr>
              <p:cNvSpPr txBox="1"/>
              <p:nvPr/>
            </p:nvSpPr>
            <p:spPr>
              <a:xfrm>
                <a:off x="331041" y="1045060"/>
                <a:ext cx="4007828" cy="691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  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岁   汉族   共青团员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电话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微信：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19937630986		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邮箱：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tiangou@std.uestc.edu.cn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电子科技大学 </a:t>
                </a: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计算机科学与工程学院 </a:t>
                </a: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:r>
                  <a:rPr lang="zh-CN" altLang="en-US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计算机科学与技术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2018-2022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021AC199-DA86-42A0-8A64-42E808355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427" t="8473" r="9435" b="536"/>
            <a:stretch/>
          </p:blipFill>
          <p:spPr>
            <a:xfrm>
              <a:off x="5444512" y="954052"/>
              <a:ext cx="997615" cy="99761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A836FC-B386-464F-8D44-FB5D7E5EF66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6E6CB2-5BE6-41B1-A8EE-A2CBCCC808D5}"/>
              </a:ext>
            </a:extLst>
          </p:cNvPr>
          <p:cNvSpPr txBox="1"/>
          <p:nvPr/>
        </p:nvSpPr>
        <p:spPr>
          <a:xfrm>
            <a:off x="2724388" y="21013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Tiangou Zhang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62E26D-12A6-4791-AA31-311F8AE8D831}"/>
              </a:ext>
            </a:extLst>
          </p:cNvPr>
          <p:cNvGrpSpPr/>
          <p:nvPr/>
        </p:nvGrpSpPr>
        <p:grpSpPr>
          <a:xfrm>
            <a:off x="323038" y="422498"/>
            <a:ext cx="6135767" cy="1383977"/>
            <a:chOff x="327035" y="487080"/>
            <a:chExt cx="6135767" cy="138397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529A06-4C74-4891-B75D-63799FFEF4AB}"/>
                </a:ext>
              </a:extLst>
            </p:cNvPr>
            <p:cNvSpPr txBox="1"/>
            <p:nvPr/>
          </p:nvSpPr>
          <p:spPr>
            <a:xfrm>
              <a:off x="328532" y="531517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F643358-B58C-4952-80D8-835D5E0FF9F5}"/>
                </a:ext>
              </a:extLst>
            </p:cNvPr>
            <p:cNvCxnSpPr>
              <a:cxnSpLocks/>
            </p:cNvCxnSpPr>
            <p:nvPr/>
          </p:nvCxnSpPr>
          <p:spPr>
            <a:xfrm>
              <a:off x="411082" y="761377"/>
              <a:ext cx="5690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9136854-13E3-47C0-BB53-5BEED570CD69}"/>
                </a:ext>
              </a:extLst>
            </p:cNvPr>
            <p:cNvSpPr txBox="1"/>
            <p:nvPr/>
          </p:nvSpPr>
          <p:spPr>
            <a:xfrm>
              <a:off x="327035" y="764472"/>
              <a:ext cx="5751896" cy="1106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Male	Age 19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Tel/WeChat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199-3763-0986		E-mail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tiangou@std.uestc.edu.cn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University of Electronic Science and Technology of China (UESTC)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(2018-2022)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School of Computer Science and Engineering - Computer Science and Technology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Weighted average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94.63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GPA: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3.96/4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ranking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 (0.14%)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Overall quality ranking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 (0.14%)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D6F0E3C-2578-4E44-B63B-9FFD6377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05"/>
            <a:stretch/>
          </p:blipFill>
          <p:spPr>
            <a:xfrm>
              <a:off x="5465187" y="487080"/>
              <a:ext cx="997615" cy="997615"/>
            </a:xfrm>
            <a:prstGeom prst="ellipse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B272CF-81B6-4AAF-BFA5-72D0A25877BD}"/>
              </a:ext>
            </a:extLst>
          </p:cNvPr>
          <p:cNvGrpSpPr/>
          <p:nvPr/>
        </p:nvGrpSpPr>
        <p:grpSpPr>
          <a:xfrm>
            <a:off x="322290" y="1781075"/>
            <a:ext cx="6136515" cy="922241"/>
            <a:chOff x="331791" y="1976102"/>
            <a:chExt cx="6136515" cy="92224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FA5FFAE-4B21-4589-8904-5D818F66A39A}"/>
                </a:ext>
              </a:extLst>
            </p:cNvPr>
            <p:cNvSpPr txBox="1"/>
            <p:nvPr/>
          </p:nvSpPr>
          <p:spPr>
            <a:xfrm>
              <a:off x="332538" y="1976102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Profile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4A573DD-4A9A-431C-AF33-1DED8745723B}"/>
                </a:ext>
              </a:extLst>
            </p:cNvPr>
            <p:cNvCxnSpPr/>
            <p:nvPr/>
          </p:nvCxnSpPr>
          <p:spPr>
            <a:xfrm>
              <a:off x="415088" y="220596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82990B-8901-4CFA-BB7D-AB888CEC24D6}"/>
                </a:ext>
              </a:extLst>
            </p:cNvPr>
            <p:cNvSpPr txBox="1"/>
            <p:nvPr/>
          </p:nvSpPr>
          <p:spPr>
            <a:xfrm>
              <a:off x="331791" y="2207256"/>
              <a:ext cx="6135767" cy="69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Optimistic, kind and self-disciplined 3rd year undergraduates with a solid foundation in mathematics, strong learning ability, good project background and research experience.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* Changed major from ME (Materials &amp; Energy) to CS in 4</a:t>
              </a:r>
              <a:r>
                <a:rPr lang="en-US" altLang="zh-CN" sz="900" baseline="300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</a:t>
              </a: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semester, and completed course remediation.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822D47-7DA0-4E86-A553-E64EA0C1B4BB}"/>
              </a:ext>
            </a:extLst>
          </p:cNvPr>
          <p:cNvGrpSpPr/>
          <p:nvPr/>
        </p:nvGrpSpPr>
        <p:grpSpPr>
          <a:xfrm>
            <a:off x="322282" y="2674351"/>
            <a:ext cx="6135775" cy="711122"/>
            <a:chOff x="332531" y="2989562"/>
            <a:chExt cx="6135775" cy="71112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D577605-4E2D-418C-A1D8-0F48DAFC1946}"/>
                </a:ext>
              </a:extLst>
            </p:cNvPr>
            <p:cNvSpPr txBox="1"/>
            <p:nvPr/>
          </p:nvSpPr>
          <p:spPr>
            <a:xfrm>
              <a:off x="332538" y="2989562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Honors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25935EB-B606-4E5D-BCFA-D9220F8E7100}"/>
                </a:ext>
              </a:extLst>
            </p:cNvPr>
            <p:cNvCxnSpPr/>
            <p:nvPr/>
          </p:nvCxnSpPr>
          <p:spPr>
            <a:xfrm>
              <a:off x="415088" y="321942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E3BE81-1FDA-4C6D-874C-EACB60B91853}"/>
                </a:ext>
              </a:extLst>
            </p:cNvPr>
            <p:cNvSpPr txBox="1"/>
            <p:nvPr/>
          </p:nvSpPr>
          <p:spPr>
            <a:xfrm>
              <a:off x="332531" y="3217347"/>
              <a:ext cx="6135767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National Scholarship, First-class Scholarship, Sichuan Comprehensive Quality A Certificate, Outstanding Communist Youth League Member, several awards in sports/arts, </a:t>
              </a:r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50062E-43D1-4F11-885A-2590E0711BDD}"/>
              </a:ext>
            </a:extLst>
          </p:cNvPr>
          <p:cNvGrpSpPr/>
          <p:nvPr/>
        </p:nvGrpSpPr>
        <p:grpSpPr>
          <a:xfrm>
            <a:off x="322272" y="8993417"/>
            <a:ext cx="6135766" cy="735030"/>
            <a:chOff x="332538" y="3610564"/>
            <a:chExt cx="6135768" cy="73503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E13FD2A-E30A-4C3A-B539-FCB88FBF5461}"/>
                </a:ext>
              </a:extLst>
            </p:cNvPr>
            <p:cNvSpPr txBox="1"/>
            <p:nvPr/>
          </p:nvSpPr>
          <p:spPr>
            <a:xfrm>
              <a:off x="332538" y="3610564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Skills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CA4C432-085D-47E7-B57D-3D963430FA6E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5AD29B-98C9-4056-88E4-A2F3F9C169C6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English proficiency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CET-6: 590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IELTS: 7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Exceptional writing skills, Aesthetic excellence, Good with people (rank 1/29 in class mutual evaluation), </a:t>
              </a:r>
              <a:r>
                <a: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etc.</a:t>
              </a:r>
              <a:endParaRPr lang="zh-CN" altLang="en-US" sz="900" i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1482ED-2395-47C3-9BB4-85D3EB7BD086}"/>
              </a:ext>
            </a:extLst>
          </p:cNvPr>
          <p:cNvGrpSpPr/>
          <p:nvPr/>
        </p:nvGrpSpPr>
        <p:grpSpPr>
          <a:xfrm>
            <a:off x="322272" y="8255619"/>
            <a:ext cx="6135766" cy="735030"/>
            <a:chOff x="-6615935" y="8498960"/>
            <a:chExt cx="6135766" cy="73503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AB997FE-A6B0-409B-B6D5-EE45C7E15921}"/>
                </a:ext>
              </a:extLst>
            </p:cNvPr>
            <p:cNvGrpSpPr/>
            <p:nvPr/>
          </p:nvGrpSpPr>
          <p:grpSpPr>
            <a:xfrm>
              <a:off x="-6615935" y="8498960"/>
              <a:ext cx="6135766" cy="735030"/>
              <a:chOff x="332538" y="3610564"/>
              <a:chExt cx="6135768" cy="73503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0F71FF4-A62D-423E-B303-EC04E3532D6A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10198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Experiences</a:t>
                </a: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99337FB-5ED7-4BC8-B8DB-A5EDC13127A7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F3A8B93-D86F-43F6-9E1D-A80B76B5BC4F}"/>
                  </a:ext>
                </a:extLst>
              </p:cNvPr>
              <p:cNvSpPr txBox="1"/>
              <p:nvPr/>
            </p:nvSpPr>
            <p:spPr>
              <a:xfrm>
                <a:off x="332539" y="3862257"/>
                <a:ext cx="6135765" cy="48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QunGreen Volunteer Teaching Team      </a:t>
                </a:r>
                <a:r>
                  <a:rPr lang="en-US" altLang="zh-CN" sz="9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founder/leader</a:t>
                </a:r>
                <a:endPara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UESTC RelaxingZone Online Culture Studio      </a:t>
                </a:r>
                <a:r>
                  <a:rPr lang="en-US" altLang="zh-CN" sz="9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leader</a:t>
                </a:r>
                <a:endParaRPr lang="zh-CN" altLang="en-US" sz="900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046889F-5370-47B3-BA2A-D80A99F385CF}"/>
                </a:ext>
              </a:extLst>
            </p:cNvPr>
            <p:cNvSpPr txBox="1"/>
            <p:nvPr/>
          </p:nvSpPr>
          <p:spPr>
            <a:xfrm>
              <a:off x="-1680795" y="879012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07/2019-08/2019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00232F6-5EEB-42DE-BA26-A1EFBC2744D4}"/>
                </a:ext>
              </a:extLst>
            </p:cNvPr>
            <p:cNvSpPr txBox="1"/>
            <p:nvPr/>
          </p:nvSpPr>
          <p:spPr>
            <a:xfrm>
              <a:off x="-1685577" y="899654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09/2018-06/2020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B70ABD1-06F8-46BA-A1A4-63CF7E07B456}"/>
              </a:ext>
            </a:extLst>
          </p:cNvPr>
          <p:cNvGrpSpPr/>
          <p:nvPr/>
        </p:nvGrpSpPr>
        <p:grpSpPr>
          <a:xfrm>
            <a:off x="322280" y="5989620"/>
            <a:ext cx="6135769" cy="1549032"/>
            <a:chOff x="-6615924" y="6497989"/>
            <a:chExt cx="6135769" cy="15490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1AB1358-83BD-4F03-B076-B9CD22DA53AF}"/>
                </a:ext>
              </a:extLst>
            </p:cNvPr>
            <p:cNvGrpSpPr/>
            <p:nvPr/>
          </p:nvGrpSpPr>
          <p:grpSpPr>
            <a:xfrm>
              <a:off x="-6615924" y="6497989"/>
              <a:ext cx="6135769" cy="1549032"/>
              <a:chOff x="332535" y="3610564"/>
              <a:chExt cx="6135771" cy="154903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62FD93B-5410-4B2E-A8BB-6C56000E4BD5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9108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Internship</a:t>
                </a: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80D9E87-3F87-48D5-B653-3E41D5F48192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1AE4472-AD89-4424-B5C8-518B49BE836E}"/>
                  </a:ext>
                </a:extLst>
              </p:cNvPr>
              <p:cNvSpPr txBox="1"/>
              <p:nvPr/>
            </p:nvSpPr>
            <p:spPr>
              <a:xfrm>
                <a:off x="332535" y="3845262"/>
                <a:ext cx="6135765" cy="1314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SenseTime, Shanghai      </a:t>
                </a:r>
                <a:r>
                  <a:rPr lang="en-US" altLang="zh-CN" sz="9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Algorithm Intern</a:t>
                </a:r>
                <a:endParaRPr lang="en-US" altLang="zh-CN" sz="900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Acted as an algorithm intern, participated in the development of SenseTime</a:t>
                </a:r>
                <a:r>
                  <a:rPr lang="en-US" altLang="zh-CN" sz="900">
                    <a:latin typeface="Corbel" panose="020B0503020204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’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Progressive Care System, and designed models to achieve accurate analysis of patients</a:t>
                </a:r>
                <a:r>
                  <a:rPr lang="en-US" altLang="zh-CN" sz="900">
                    <a:latin typeface="Corbel" panose="020B0503020204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’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sleep quality based on monitored indicators.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ByteDance, Beijing      </a:t>
                </a:r>
                <a:r>
                  <a:rPr lang="en-US" altLang="zh-CN" sz="900" b="1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Front-end Intern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Acted as a front-end intern, participated in the development of a public welfare project group of ByteDance, and rated </a:t>
                </a:r>
                <a:r>
                  <a:rPr kumimoji="0" lang="en-US" altLang="zh-CN" sz="900" b="0" i="0" u="sng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Excellent</a:t>
                </a:r>
                <a:r>
                  <a:rPr kumimoji="0" lang="en-US" altLang="zh-CN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.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769DC16-C5AA-4F41-B77F-E44BF1C38B4D}"/>
                </a:ext>
              </a:extLst>
            </p:cNvPr>
            <p:cNvSpPr txBox="1"/>
            <p:nvPr/>
          </p:nvSpPr>
          <p:spPr>
            <a:xfrm>
              <a:off x="-1688292" y="677867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08/2020-12/2020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0D839DD-5032-4EA7-B23C-50DF87C68EC0}"/>
                </a:ext>
              </a:extLst>
            </p:cNvPr>
            <p:cNvSpPr txBox="1"/>
            <p:nvPr/>
          </p:nvSpPr>
          <p:spPr>
            <a:xfrm>
              <a:off x="-1693099" y="739264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07/2020-08/2020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463AF24-BB78-45F6-BD61-7FA9729DA30E}"/>
              </a:ext>
            </a:extLst>
          </p:cNvPr>
          <p:cNvGrpSpPr/>
          <p:nvPr/>
        </p:nvGrpSpPr>
        <p:grpSpPr>
          <a:xfrm>
            <a:off x="322272" y="7544510"/>
            <a:ext cx="6135771" cy="713197"/>
            <a:chOff x="-6615932" y="7326983"/>
            <a:chExt cx="6135771" cy="7131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C5EA83A-E7FE-4510-8255-E8C48A0B1217}"/>
                </a:ext>
              </a:extLst>
            </p:cNvPr>
            <p:cNvGrpSpPr/>
            <p:nvPr/>
          </p:nvGrpSpPr>
          <p:grpSpPr>
            <a:xfrm>
              <a:off x="-6615932" y="7326983"/>
              <a:ext cx="6135771" cy="713197"/>
              <a:chOff x="332533" y="3610564"/>
              <a:chExt cx="6135773" cy="713197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7DAF1F-7FA0-4D7F-8DB1-5BA3E4F9D63F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Projects</a:t>
                </a: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2C77583-C4A2-4E8F-AB55-F65F4DC1C185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1EAB654-1DB1-44EE-B462-92FCC12FF747}"/>
                  </a:ext>
                </a:extLst>
              </p:cNvPr>
              <p:cNvSpPr txBox="1"/>
              <p:nvPr/>
            </p:nvSpPr>
            <p:spPr>
              <a:xfrm>
                <a:off x="332533" y="3840424"/>
                <a:ext cx="6135765" cy="48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Summer Camp for Tencent Cloud Developer</a:t>
                </a:r>
                <a:endParaRPr lang="en-US" altLang="zh-CN" sz="900" b="1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Participated in cloud development of WeChat mini apps,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was awarded </a:t>
                </a:r>
                <a:r>
                  <a:rPr lang="en-US" altLang="zh-CN" sz="900" u="sng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Outstanding Camper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(5%).</a:t>
                </a: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F545E4-4A7A-48E6-813A-370B4083D1DC}"/>
                </a:ext>
              </a:extLst>
            </p:cNvPr>
            <p:cNvSpPr txBox="1"/>
            <p:nvPr/>
          </p:nvSpPr>
          <p:spPr>
            <a:xfrm>
              <a:off x="-1685989" y="760233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05/2020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4F59303-82F6-47E0-BDC6-02C04B023847}"/>
              </a:ext>
            </a:extLst>
          </p:cNvPr>
          <p:cNvGrpSpPr/>
          <p:nvPr/>
        </p:nvGrpSpPr>
        <p:grpSpPr>
          <a:xfrm>
            <a:off x="322280" y="3361287"/>
            <a:ext cx="6213437" cy="2631864"/>
            <a:chOff x="-6611164" y="4229558"/>
            <a:chExt cx="6213437" cy="2631864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8ED0157-E66B-4FCB-88D6-5967BB33C369}"/>
                </a:ext>
              </a:extLst>
            </p:cNvPr>
            <p:cNvGrpSpPr/>
            <p:nvPr/>
          </p:nvGrpSpPr>
          <p:grpSpPr>
            <a:xfrm>
              <a:off x="-6611164" y="4229558"/>
              <a:ext cx="6213437" cy="2631864"/>
              <a:chOff x="332535" y="3610564"/>
              <a:chExt cx="6213439" cy="2631864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77017B5-73A1-474D-97EF-03E591EE3EA3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8194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 dirty="0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</a:t>
                </a:r>
              </a:p>
            </p:txBody>
          </p: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52E14E93-178C-4E6B-A224-F874487C1388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8F1A5CC-2C94-4E78-900E-923A3E5D1F23}"/>
                  </a:ext>
                </a:extLst>
              </p:cNvPr>
              <p:cNvSpPr txBox="1"/>
              <p:nvPr/>
            </p:nvSpPr>
            <p:spPr>
              <a:xfrm>
                <a:off x="332535" y="3840424"/>
                <a:ext cx="6213439" cy="240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 Communications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Studying under Prof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Wenhao Wu, working in </a:t>
                </a:r>
                <a:r>
                  <a:rPr lang="en-US" altLang="zh-CN" sz="9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Mobile Comm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still in the process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theoretical learning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Network Transmission Optimization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Joined the Guangzhou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Key Laboratory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Advanced Networks.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Studying under Prof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Xing Qian.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paper accepted by INFOCOM 2020, 1 under review, and 1 to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be submitted.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Under Review 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 </a:t>
                </a:r>
                <a:r>
                  <a:rPr lang="en-US" altLang="zh-CN" sz="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Efficient Coflow Transmission for Distributed Stream Processing, INFOCOM 2021,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Accepted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] </a:t>
                </a:r>
                <a:r>
                  <a:rPr lang="en-US" altLang="zh-CN" sz="8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TINA: A Fair Inter-datacenter Transmission Mechanism with Deadline Guarantee, INFOCOM 2020,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</a:t>
                </a:r>
                <a:r>
                  <a:rPr lang="en-US" altLang="zh-CN" sz="8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Unsubmitted 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 </a:t>
                </a:r>
                <a:r>
                  <a:rPr lang="en-US" altLang="zh-CN" sz="800" b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 Zhang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Xing Qian, </a:t>
                </a:r>
                <a:r>
                  <a:rPr lang="en-US" altLang="zh-CN" sz="8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et al</a:t>
                </a:r>
                <a:r>
                  <a:rPr lang="en-US" altLang="zh-CN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Deeper Exercise Monitoring for Smart Gym using Fused RFID and CV Data, INFOCOM 2021, CCF A</a:t>
                </a:r>
                <a:endParaRPr lang="en-US" altLang="zh-CN" sz="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Unconventional superconductivity in magic-angle graphene superlattices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08B4D53-288D-40C3-BCEF-2726AD5DE0C6}"/>
                </a:ext>
              </a:extLst>
            </p:cNvPr>
            <p:cNvSpPr txBox="1"/>
            <p:nvPr/>
          </p:nvSpPr>
          <p:spPr>
            <a:xfrm>
              <a:off x="-1681226" y="4917869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10/2019-02/2021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1EB08B1-D7DF-4BB0-A9F9-477937A27CE0}"/>
                </a:ext>
              </a:extLst>
            </p:cNvPr>
            <p:cNvSpPr txBox="1"/>
            <p:nvPr/>
          </p:nvSpPr>
          <p:spPr>
            <a:xfrm>
              <a:off x="-1674278" y="4507876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02/2021-now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96AB810-D0A3-49C1-83E4-A1805AB3384C}"/>
              </a:ext>
            </a:extLst>
          </p:cNvPr>
          <p:cNvSpPr txBox="1"/>
          <p:nvPr/>
        </p:nvSpPr>
        <p:spPr>
          <a:xfrm>
            <a:off x="5259166" y="5763055"/>
            <a:ext cx="11988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900" b="1">
                <a:latin typeface="微软雅黑" panose="020B0503020204020204" pitchFamily="34" charset="-122"/>
                <a:ea typeface="微软雅黑" panose="020B0503020204020204" pitchFamily="34" charset="-122"/>
              </a:rPr>
              <a:t>12/2019-09/2020</a:t>
            </a:r>
            <a:endParaRPr lang="zh-CN" altLang="en-US" sz="9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37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956</Words>
  <Application>Microsoft Office PowerPoint</Application>
  <PresentationFormat>A4 纸张(210x297 毫米)</PresentationFormat>
  <Paragraphs>86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微软雅黑</vt:lpstr>
      <vt:lpstr>微软雅黑</vt:lpstr>
      <vt:lpstr>Arial</vt:lpstr>
      <vt:lpstr>Calibri</vt:lpstr>
      <vt:lpstr>Calibri Light</vt:lpstr>
      <vt:lpstr>Corbel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子豪</dc:creator>
  <cp:lastModifiedBy>岳 子豪</cp:lastModifiedBy>
  <cp:revision>1</cp:revision>
  <dcterms:created xsi:type="dcterms:W3CDTF">2022-04-08T08:47:24Z</dcterms:created>
  <dcterms:modified xsi:type="dcterms:W3CDTF">2022-04-08T08:52:50Z</dcterms:modified>
</cp:coreProperties>
</file>