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3" r:id="rId4"/>
    <p:sldId id="258" r:id="rId5"/>
    <p:sldId id="259" r:id="rId6"/>
    <p:sldId id="267" r:id="rId7"/>
    <p:sldId id="260" r:id="rId8"/>
    <p:sldId id="266" r:id="rId9"/>
    <p:sldId id="26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ихаил Сорокин" userId="6cc4850d074cd1e2" providerId="LiveId" clId="{1AC57143-85EE-4A30-A12D-0327BAC63D3E}"/>
    <pc:docChg chg="undo custSel addSld delSld modSld">
      <pc:chgData name="Михаил Сорокин" userId="6cc4850d074cd1e2" providerId="LiveId" clId="{1AC57143-85EE-4A30-A12D-0327BAC63D3E}" dt="2024-12-22T15:55:38.125" v="1298" actId="1076"/>
      <pc:docMkLst>
        <pc:docMk/>
      </pc:docMkLst>
      <pc:sldChg chg="new del">
        <pc:chgData name="Михаил Сорокин" userId="6cc4850d074cd1e2" providerId="LiveId" clId="{1AC57143-85EE-4A30-A12D-0327BAC63D3E}" dt="2024-12-22T14:10:08.627" v="2" actId="2696"/>
        <pc:sldMkLst>
          <pc:docMk/>
          <pc:sldMk cId="4210861335" sldId="256"/>
        </pc:sldMkLst>
      </pc:sldChg>
      <pc:sldChg chg="addSp delSp modSp add mod">
        <pc:chgData name="Михаил Сорокин" userId="6cc4850d074cd1e2" providerId="LiveId" clId="{1AC57143-85EE-4A30-A12D-0327BAC63D3E}" dt="2024-12-22T14:18:50.653" v="116" actId="1076"/>
        <pc:sldMkLst>
          <pc:docMk/>
          <pc:sldMk cId="2177551238" sldId="257"/>
        </pc:sldMkLst>
        <pc:spChg chg="add mod">
          <ac:chgData name="Михаил Сорокин" userId="6cc4850d074cd1e2" providerId="LiveId" clId="{1AC57143-85EE-4A30-A12D-0327BAC63D3E}" dt="2024-12-22T14:17:43.423" v="94" actId="313"/>
          <ac:spMkLst>
            <pc:docMk/>
            <pc:sldMk cId="2177551238" sldId="257"/>
            <ac:spMk id="2" creationId="{970445FA-12A0-8F72-490D-0C72AD41A106}"/>
          </ac:spMkLst>
        </pc:spChg>
        <pc:spChg chg="add mod">
          <ac:chgData name="Михаил Сорокин" userId="6cc4850d074cd1e2" providerId="LiveId" clId="{1AC57143-85EE-4A30-A12D-0327BAC63D3E}" dt="2024-12-22T14:18:46.066" v="115" actId="1076"/>
          <ac:spMkLst>
            <pc:docMk/>
            <pc:sldMk cId="2177551238" sldId="257"/>
            <ac:spMk id="5" creationId="{CC823D85-13E5-0343-6D63-F23E36C8341E}"/>
          </ac:spMkLst>
        </pc:spChg>
        <pc:spChg chg="add del mod">
          <ac:chgData name="Михаил Сорокин" userId="6cc4850d074cd1e2" providerId="LiveId" clId="{1AC57143-85EE-4A30-A12D-0327BAC63D3E}" dt="2024-12-22T14:17:18.273" v="85"/>
          <ac:spMkLst>
            <pc:docMk/>
            <pc:sldMk cId="2177551238" sldId="257"/>
            <ac:spMk id="6" creationId="{E0634C76-DF40-3F43-FD85-FD0647B1F90C}"/>
          </ac:spMkLst>
        </pc:spChg>
        <pc:spChg chg="add mod">
          <ac:chgData name="Михаил Сорокин" userId="6cc4850d074cd1e2" providerId="LiveId" clId="{1AC57143-85EE-4A30-A12D-0327BAC63D3E}" dt="2024-12-22T14:18:50.653" v="116" actId="1076"/>
          <ac:spMkLst>
            <pc:docMk/>
            <pc:sldMk cId="2177551238" sldId="257"/>
            <ac:spMk id="7" creationId="{8B86497A-B36A-43E8-07CA-EA7102A38582}"/>
          </ac:spMkLst>
        </pc:spChg>
        <pc:picChg chg="add mod">
          <ac:chgData name="Михаил Сорокин" userId="6cc4850d074cd1e2" providerId="LiveId" clId="{1AC57143-85EE-4A30-A12D-0327BAC63D3E}" dt="2024-12-22T14:15:01.703" v="25" actId="1076"/>
          <ac:picMkLst>
            <pc:docMk/>
            <pc:sldMk cId="2177551238" sldId="257"/>
            <ac:picMk id="4" creationId="{7349D025-CBC8-17CA-3A5F-2A3FC0E80107}"/>
          </ac:picMkLst>
        </pc:picChg>
      </pc:sldChg>
      <pc:sldChg chg="addSp delSp modSp new mod setBg chgLayout">
        <pc:chgData name="Михаил Сорокин" userId="6cc4850d074cd1e2" providerId="LiveId" clId="{1AC57143-85EE-4A30-A12D-0327BAC63D3E}" dt="2024-12-22T15:02:51.548" v="597" actId="1076"/>
        <pc:sldMkLst>
          <pc:docMk/>
          <pc:sldMk cId="3800472665" sldId="258"/>
        </pc:sldMkLst>
        <pc:spChg chg="add mod">
          <ac:chgData name="Михаил Сорокин" userId="6cc4850d074cd1e2" providerId="LiveId" clId="{1AC57143-85EE-4A30-A12D-0327BAC63D3E}" dt="2024-12-22T14:23:06.477" v="165" actId="122"/>
          <ac:spMkLst>
            <pc:docMk/>
            <pc:sldMk cId="3800472665" sldId="258"/>
            <ac:spMk id="2" creationId="{0A6650F8-3E74-CC2B-BE26-FEAA0B0BE668}"/>
          </ac:spMkLst>
        </pc:spChg>
        <pc:spChg chg="add mod">
          <ac:chgData name="Михаил Сорокин" userId="6cc4850d074cd1e2" providerId="LiveId" clId="{1AC57143-85EE-4A30-A12D-0327BAC63D3E}" dt="2024-12-22T14:58:03.328" v="479" actId="255"/>
          <ac:spMkLst>
            <pc:docMk/>
            <pc:sldMk cId="3800472665" sldId="258"/>
            <ac:spMk id="17" creationId="{27576BFC-7619-36A3-C3BE-8B3E2088BABB}"/>
          </ac:spMkLst>
        </pc:spChg>
        <pc:spChg chg="add mod">
          <ac:chgData name="Михаил Сорокин" userId="6cc4850d074cd1e2" providerId="LiveId" clId="{1AC57143-85EE-4A30-A12D-0327BAC63D3E}" dt="2024-12-22T14:58:29.528" v="494" actId="1076"/>
          <ac:spMkLst>
            <pc:docMk/>
            <pc:sldMk cId="3800472665" sldId="258"/>
            <ac:spMk id="18" creationId="{DC0005CC-7D0E-2367-F90B-33FC3B7E9D3E}"/>
          </ac:spMkLst>
        </pc:spChg>
        <pc:spChg chg="add mod">
          <ac:chgData name="Михаил Сорокин" userId="6cc4850d074cd1e2" providerId="LiveId" clId="{1AC57143-85EE-4A30-A12D-0327BAC63D3E}" dt="2024-12-22T15:02:21.177" v="572" actId="1076"/>
          <ac:spMkLst>
            <pc:docMk/>
            <pc:sldMk cId="3800472665" sldId="258"/>
            <ac:spMk id="19" creationId="{3E5FF3A3-28E9-A68A-F967-8016E43621AA}"/>
          </ac:spMkLst>
        </pc:spChg>
        <pc:spChg chg="add mod">
          <ac:chgData name="Михаил Сорокин" userId="6cc4850d074cd1e2" providerId="LiveId" clId="{1AC57143-85EE-4A30-A12D-0327BAC63D3E}" dt="2024-12-22T15:02:51.548" v="597" actId="1076"/>
          <ac:spMkLst>
            <pc:docMk/>
            <pc:sldMk cId="3800472665" sldId="258"/>
            <ac:spMk id="20" creationId="{D2C44ADF-B1BB-1228-B11F-A50A8B5FE6BC}"/>
          </ac:spMkLst>
        </pc:spChg>
        <pc:picChg chg="add del mod">
          <ac:chgData name="Михаил Сорокин" userId="6cc4850d074cd1e2" providerId="LiveId" clId="{1AC57143-85EE-4A30-A12D-0327BAC63D3E}" dt="2024-12-22T15:00:55.347" v="509" actId="1076"/>
          <ac:picMkLst>
            <pc:docMk/>
            <pc:sldMk cId="3800472665" sldId="258"/>
            <ac:picMk id="4" creationId="{C8A515AB-1B39-1428-A2B3-7C7ACC50D50F}"/>
          </ac:picMkLst>
        </pc:picChg>
        <pc:picChg chg="add mod ord">
          <ac:chgData name="Михаил Сорокин" userId="6cc4850d074cd1e2" providerId="LiveId" clId="{1AC57143-85EE-4A30-A12D-0327BAC63D3E}" dt="2024-12-22T15:00:58.027" v="510" actId="1076"/>
          <ac:picMkLst>
            <pc:docMk/>
            <pc:sldMk cId="3800472665" sldId="258"/>
            <ac:picMk id="6" creationId="{9A9B4CAB-C191-707E-2ACA-5DEB3F3F874E}"/>
          </ac:picMkLst>
        </pc:picChg>
        <pc:picChg chg="add mod">
          <ac:chgData name="Михаил Сорокин" userId="6cc4850d074cd1e2" providerId="LiveId" clId="{1AC57143-85EE-4A30-A12D-0327BAC63D3E}" dt="2024-12-22T14:59:29.355" v="501" actId="1076"/>
          <ac:picMkLst>
            <pc:docMk/>
            <pc:sldMk cId="3800472665" sldId="258"/>
            <ac:picMk id="8" creationId="{35715905-6BDE-CD2A-9345-744ACCCCB7C1}"/>
          </ac:picMkLst>
        </pc:picChg>
        <pc:picChg chg="add mod">
          <ac:chgData name="Михаил Сорокин" userId="6cc4850d074cd1e2" providerId="LiveId" clId="{1AC57143-85EE-4A30-A12D-0327BAC63D3E}" dt="2024-12-22T14:59:20.993" v="499" actId="14100"/>
          <ac:picMkLst>
            <pc:docMk/>
            <pc:sldMk cId="3800472665" sldId="258"/>
            <ac:picMk id="10" creationId="{EE8963AF-0118-463F-F533-AE3462C70BF2}"/>
          </ac:picMkLst>
        </pc:picChg>
        <pc:picChg chg="add del mod">
          <ac:chgData name="Михаил Сорокин" userId="6cc4850d074cd1e2" providerId="LiveId" clId="{1AC57143-85EE-4A30-A12D-0327BAC63D3E}" dt="2024-12-22T14:26:38.370" v="197" actId="478"/>
          <ac:picMkLst>
            <pc:docMk/>
            <pc:sldMk cId="3800472665" sldId="258"/>
            <ac:picMk id="11" creationId="{3BBC4977-492C-0301-1AE0-61099BF6EFA9}"/>
          </ac:picMkLst>
        </pc:picChg>
        <pc:picChg chg="add del mod">
          <ac:chgData name="Михаил Сорокин" userId="6cc4850d074cd1e2" providerId="LiveId" clId="{1AC57143-85EE-4A30-A12D-0327BAC63D3E}" dt="2024-12-22T14:29:20.650" v="223" actId="21"/>
          <ac:picMkLst>
            <pc:docMk/>
            <pc:sldMk cId="3800472665" sldId="258"/>
            <ac:picMk id="12" creationId="{5FA28752-B264-1BF7-1B1B-1CDFDF08B10D}"/>
          </ac:picMkLst>
        </pc:picChg>
        <pc:picChg chg="add mod ord">
          <ac:chgData name="Михаил Сорокин" userId="6cc4850d074cd1e2" providerId="LiveId" clId="{1AC57143-85EE-4A30-A12D-0327BAC63D3E}" dt="2024-12-22T14:52:52.130" v="387" actId="167"/>
          <ac:picMkLst>
            <pc:docMk/>
            <pc:sldMk cId="3800472665" sldId="258"/>
            <ac:picMk id="14" creationId="{4DCC8A61-0769-760D-7442-A8CF44A50963}"/>
          </ac:picMkLst>
        </pc:picChg>
        <pc:picChg chg="add mod ord">
          <ac:chgData name="Михаил Сорокин" userId="6cc4850d074cd1e2" providerId="LiveId" clId="{1AC57143-85EE-4A30-A12D-0327BAC63D3E}" dt="2024-12-22T14:53:02.493" v="391" actId="167"/>
          <ac:picMkLst>
            <pc:docMk/>
            <pc:sldMk cId="3800472665" sldId="258"/>
            <ac:picMk id="16" creationId="{A3EBC8CE-B6B1-14F9-2A67-C7987E0D8F2F}"/>
          </ac:picMkLst>
        </pc:picChg>
      </pc:sldChg>
      <pc:sldChg chg="addSp modSp new mod setBg chgLayout">
        <pc:chgData name="Михаил Сорокин" userId="6cc4850d074cd1e2" providerId="LiveId" clId="{1AC57143-85EE-4A30-A12D-0327BAC63D3E}" dt="2024-12-22T14:55:49.992" v="413" actId="1076"/>
        <pc:sldMkLst>
          <pc:docMk/>
          <pc:sldMk cId="1706401998" sldId="259"/>
        </pc:sldMkLst>
        <pc:spChg chg="add mod">
          <ac:chgData name="Михаил Сорокин" userId="6cc4850d074cd1e2" providerId="LiveId" clId="{1AC57143-85EE-4A30-A12D-0327BAC63D3E}" dt="2024-12-22T14:55:20.059" v="408" actId="1076"/>
          <ac:spMkLst>
            <pc:docMk/>
            <pc:sldMk cId="1706401998" sldId="259"/>
            <ac:spMk id="5" creationId="{8683F8E5-A75C-74C7-7E04-FAD0169150BF}"/>
          </ac:spMkLst>
        </pc:spChg>
        <pc:picChg chg="add mod ord">
          <ac:chgData name="Михаил Сорокин" userId="6cc4850d074cd1e2" providerId="LiveId" clId="{1AC57143-85EE-4A30-A12D-0327BAC63D3E}" dt="2024-12-22T14:55:45.090" v="412" actId="1076"/>
          <ac:picMkLst>
            <pc:docMk/>
            <pc:sldMk cId="1706401998" sldId="259"/>
            <ac:picMk id="2" creationId="{26395097-70EA-64ED-4C89-94562AAAC302}"/>
          </ac:picMkLst>
        </pc:picChg>
        <pc:picChg chg="add mod ord">
          <ac:chgData name="Михаил Сорокин" userId="6cc4850d074cd1e2" providerId="LiveId" clId="{1AC57143-85EE-4A30-A12D-0327BAC63D3E}" dt="2024-12-22T14:55:49.992" v="413" actId="1076"/>
          <ac:picMkLst>
            <pc:docMk/>
            <pc:sldMk cId="1706401998" sldId="259"/>
            <ac:picMk id="3" creationId="{93483012-3FD6-2ECB-BF2D-085D32BFAFF3}"/>
          </ac:picMkLst>
        </pc:picChg>
        <pc:picChg chg="add mod">
          <ac:chgData name="Михаил Сорокин" userId="6cc4850d074cd1e2" providerId="LiveId" clId="{1AC57143-85EE-4A30-A12D-0327BAC63D3E}" dt="2024-12-22T14:55:03.145" v="405" actId="1076"/>
          <ac:picMkLst>
            <pc:docMk/>
            <pc:sldMk cId="1706401998" sldId="259"/>
            <ac:picMk id="4" creationId="{C8A515AB-1B39-1428-A2B3-7C7ACC50D50F}"/>
          </ac:picMkLst>
        </pc:picChg>
      </pc:sldChg>
      <pc:sldChg chg="addSp delSp modSp new mod">
        <pc:chgData name="Михаил Сорокин" userId="6cc4850d074cd1e2" providerId="LiveId" clId="{1AC57143-85EE-4A30-A12D-0327BAC63D3E}" dt="2024-12-22T15:06:26.856" v="1080" actId="1076"/>
        <pc:sldMkLst>
          <pc:docMk/>
          <pc:sldMk cId="1226547803" sldId="260"/>
        </pc:sldMkLst>
        <pc:spChg chg="add mod">
          <ac:chgData name="Михаил Сорокин" userId="6cc4850d074cd1e2" providerId="LiveId" clId="{1AC57143-85EE-4A30-A12D-0327BAC63D3E}" dt="2024-12-22T15:05:50.983" v="1060" actId="1076"/>
          <ac:spMkLst>
            <pc:docMk/>
            <pc:sldMk cId="1226547803" sldId="260"/>
            <ac:spMk id="2" creationId="{78EF4539-2BDA-D31C-7947-DB905BC5652C}"/>
          </ac:spMkLst>
        </pc:spChg>
        <pc:spChg chg="add mod">
          <ac:chgData name="Михаил Сорокин" userId="6cc4850d074cd1e2" providerId="LiveId" clId="{1AC57143-85EE-4A30-A12D-0327BAC63D3E}" dt="2024-12-22T15:06:10.804" v="1065" actId="1076"/>
          <ac:spMkLst>
            <pc:docMk/>
            <pc:sldMk cId="1226547803" sldId="260"/>
            <ac:spMk id="6" creationId="{864EA513-EED5-A55F-2AEE-B2B6C6AF3062}"/>
          </ac:spMkLst>
        </pc:spChg>
        <pc:spChg chg="add mod">
          <ac:chgData name="Михаил Сорокин" userId="6cc4850d074cd1e2" providerId="LiveId" clId="{1AC57143-85EE-4A30-A12D-0327BAC63D3E}" dt="2024-12-22T15:06:26.856" v="1080" actId="1076"/>
          <ac:spMkLst>
            <pc:docMk/>
            <pc:sldMk cId="1226547803" sldId="260"/>
            <ac:spMk id="7" creationId="{2D5783F3-5830-4EC2-6261-D6E6497E07D8}"/>
          </ac:spMkLst>
        </pc:spChg>
        <pc:picChg chg="add del mod">
          <ac:chgData name="Михаил Сорокин" userId="6cc4850d074cd1e2" providerId="LiveId" clId="{1AC57143-85EE-4A30-A12D-0327BAC63D3E}" dt="2024-12-22T14:57:08.132" v="429" actId="478"/>
          <ac:picMkLst>
            <pc:docMk/>
            <pc:sldMk cId="1226547803" sldId="260"/>
            <ac:picMk id="3" creationId="{C95F1E4E-FB7F-0C14-22D6-1B6E22417D8F}"/>
          </ac:picMkLst>
        </pc:picChg>
        <pc:picChg chg="add mod">
          <ac:chgData name="Михаил Сорокин" userId="6cc4850d074cd1e2" providerId="LiveId" clId="{1AC57143-85EE-4A30-A12D-0327BAC63D3E}" dt="2024-12-22T15:05:08.700" v="1058" actId="1440"/>
          <ac:picMkLst>
            <pc:docMk/>
            <pc:sldMk cId="1226547803" sldId="260"/>
            <ac:picMk id="4" creationId="{9A78635C-78EA-F5A4-A482-D75E21596443}"/>
          </ac:picMkLst>
        </pc:picChg>
        <pc:picChg chg="add mod ord">
          <ac:chgData name="Михаил Сорокин" userId="6cc4850d074cd1e2" providerId="LiveId" clId="{1AC57143-85EE-4A30-A12D-0327BAC63D3E}" dt="2024-12-22T15:04:16.016" v="610" actId="166"/>
          <ac:picMkLst>
            <pc:docMk/>
            <pc:sldMk cId="1226547803" sldId="260"/>
            <ac:picMk id="5" creationId="{5202A4E6-386B-9A19-3365-447EC76118C6}"/>
          </ac:picMkLst>
        </pc:picChg>
      </pc:sldChg>
      <pc:sldChg chg="addSp delSp modSp new mod setBg">
        <pc:chgData name="Михаил Сорокин" userId="6cc4850d074cd1e2" providerId="LiveId" clId="{1AC57143-85EE-4A30-A12D-0327BAC63D3E}" dt="2024-12-22T15:55:38.125" v="1298" actId="1076"/>
        <pc:sldMkLst>
          <pc:docMk/>
          <pc:sldMk cId="3685941541" sldId="261"/>
        </pc:sldMkLst>
        <pc:spChg chg="add mod">
          <ac:chgData name="Михаил Сорокин" userId="6cc4850d074cd1e2" providerId="LiveId" clId="{1AC57143-85EE-4A30-A12D-0327BAC63D3E}" dt="2024-12-22T15:54:21.126" v="1291" actId="1076"/>
          <ac:spMkLst>
            <pc:docMk/>
            <pc:sldMk cId="3685941541" sldId="261"/>
            <ac:spMk id="5" creationId="{E129344C-F0B5-FFFB-9788-0A1053DB164C}"/>
          </ac:spMkLst>
        </pc:spChg>
        <pc:picChg chg="add del mod">
          <ac:chgData name="Михаил Сорокин" userId="6cc4850d074cd1e2" providerId="LiveId" clId="{1AC57143-85EE-4A30-A12D-0327BAC63D3E}" dt="2024-12-22T15:13:46.032" v="1099"/>
          <ac:picMkLst>
            <pc:docMk/>
            <pc:sldMk cId="3685941541" sldId="261"/>
            <ac:picMk id="2" creationId="{FDCB105D-F449-EBE8-3CE8-27DC33D6B6ED}"/>
          </ac:picMkLst>
        </pc:picChg>
        <pc:picChg chg="add del mod">
          <ac:chgData name="Михаил Сорокин" userId="6cc4850d074cd1e2" providerId="LiveId" clId="{1AC57143-85EE-4A30-A12D-0327BAC63D3E}" dt="2024-12-22T15:11:29.494" v="1094" actId="22"/>
          <ac:picMkLst>
            <pc:docMk/>
            <pc:sldMk cId="3685941541" sldId="261"/>
            <ac:picMk id="4" creationId="{65A260BE-166E-FC2A-B642-0C248B68CECB}"/>
          </ac:picMkLst>
        </pc:picChg>
        <pc:picChg chg="add mod">
          <ac:chgData name="Михаил Сорокин" userId="6cc4850d074cd1e2" providerId="LiveId" clId="{1AC57143-85EE-4A30-A12D-0327BAC63D3E}" dt="2024-12-22T15:55:38.125" v="1298" actId="1076"/>
          <ac:picMkLst>
            <pc:docMk/>
            <pc:sldMk cId="3685941541" sldId="261"/>
            <ac:picMk id="7" creationId="{4F2ADDC3-F7D5-E292-8F1B-4A70975B8895}"/>
          </ac:picMkLst>
        </pc:picChg>
        <pc:picChg chg="add del mod ord">
          <ac:chgData name="Михаил Сорокин" userId="6cc4850d074cd1e2" providerId="LiveId" clId="{1AC57143-85EE-4A30-A12D-0327BAC63D3E}" dt="2024-12-22T15:46:36.947" v="1236" actId="478"/>
          <ac:picMkLst>
            <pc:docMk/>
            <pc:sldMk cId="3685941541" sldId="261"/>
            <ac:picMk id="9" creationId="{FEABE76C-E79E-FD54-414E-3349590DC96F}"/>
          </ac:picMkLst>
        </pc:picChg>
        <pc:picChg chg="add mod">
          <ac:chgData name="Михаил Сорокин" userId="6cc4850d074cd1e2" providerId="LiveId" clId="{1AC57143-85EE-4A30-A12D-0327BAC63D3E}" dt="2024-12-22T15:53:59.299" v="1288" actId="1076"/>
          <ac:picMkLst>
            <pc:docMk/>
            <pc:sldMk cId="3685941541" sldId="261"/>
            <ac:picMk id="11" creationId="{21BA197F-2CD4-7825-CB15-BADB5A3E7F93}"/>
          </ac:picMkLst>
        </pc:picChg>
        <pc:picChg chg="add mod">
          <ac:chgData name="Михаил Сорокин" userId="6cc4850d074cd1e2" providerId="LiveId" clId="{1AC57143-85EE-4A30-A12D-0327BAC63D3E}" dt="2024-12-22T15:53:56.872" v="1287" actId="1076"/>
          <ac:picMkLst>
            <pc:docMk/>
            <pc:sldMk cId="3685941541" sldId="261"/>
            <ac:picMk id="13" creationId="{E17239B7-F52A-BCAC-7F31-C156FF16016D}"/>
          </ac:picMkLst>
        </pc:picChg>
        <pc:picChg chg="add mod">
          <ac:chgData name="Михаил Сорокин" userId="6cc4850d074cd1e2" providerId="LiveId" clId="{1AC57143-85EE-4A30-A12D-0327BAC63D3E}" dt="2024-12-22T15:53:53.661" v="1286" actId="1076"/>
          <ac:picMkLst>
            <pc:docMk/>
            <pc:sldMk cId="3685941541" sldId="261"/>
            <ac:picMk id="15" creationId="{25982160-7A38-902D-B7F6-2E6E71D5D677}"/>
          </ac:picMkLst>
        </pc:picChg>
        <pc:picChg chg="add mod">
          <ac:chgData name="Михаил Сорокин" userId="6cc4850d074cd1e2" providerId="LiveId" clId="{1AC57143-85EE-4A30-A12D-0327BAC63D3E}" dt="2024-12-22T15:53:52.218" v="1285" actId="1076"/>
          <ac:picMkLst>
            <pc:docMk/>
            <pc:sldMk cId="3685941541" sldId="261"/>
            <ac:picMk id="17" creationId="{A6557E98-4700-1A93-59D2-01B2BA51367B}"/>
          </ac:picMkLst>
        </pc:picChg>
        <pc:picChg chg="add mod ord">
          <ac:chgData name="Михаил Сорокин" userId="6cc4850d074cd1e2" providerId="LiveId" clId="{1AC57143-85EE-4A30-A12D-0327BAC63D3E}" dt="2024-12-22T15:53:49.704" v="1284" actId="1076"/>
          <ac:picMkLst>
            <pc:docMk/>
            <pc:sldMk cId="3685941541" sldId="261"/>
            <ac:picMk id="19" creationId="{A15336E1-6573-A1BC-6F80-443B99FAF3DE}"/>
          </ac:picMkLst>
        </pc:picChg>
        <pc:picChg chg="add mod">
          <ac:chgData name="Михаил Сорокин" userId="6cc4850d074cd1e2" providerId="LiveId" clId="{1AC57143-85EE-4A30-A12D-0327BAC63D3E}" dt="2024-12-22T15:52:21.375" v="1280" actId="1076"/>
          <ac:picMkLst>
            <pc:docMk/>
            <pc:sldMk cId="3685941541" sldId="261"/>
            <ac:picMk id="21" creationId="{E3630A55-12FA-63F8-49C3-B1327483DD73}"/>
          </ac:picMkLst>
        </pc:picChg>
        <pc:picChg chg="add mod">
          <ac:chgData name="Михаил Сорокин" userId="6cc4850d074cd1e2" providerId="LiveId" clId="{1AC57143-85EE-4A30-A12D-0327BAC63D3E}" dt="2024-12-22T15:52:26.042" v="1282" actId="1076"/>
          <ac:picMkLst>
            <pc:docMk/>
            <pc:sldMk cId="3685941541" sldId="261"/>
            <ac:picMk id="23" creationId="{4A86FE6F-1E7A-B0D6-BA35-F414A875C609}"/>
          </ac:picMkLst>
        </pc:picChg>
        <pc:picChg chg="add del mod">
          <ac:chgData name="Михаил Сорокин" userId="6cc4850d074cd1e2" providerId="LiveId" clId="{1AC57143-85EE-4A30-A12D-0327BAC63D3E}" dt="2024-12-22T15:48:52.315" v="1249" actId="478"/>
          <ac:picMkLst>
            <pc:docMk/>
            <pc:sldMk cId="3685941541" sldId="261"/>
            <ac:picMk id="25" creationId="{87BD27EC-DBD5-9DF4-61B4-CEE0FD970B3A}"/>
          </ac:picMkLst>
        </pc:picChg>
        <pc:picChg chg="add mod">
          <ac:chgData name="Михаил Сорокин" userId="6cc4850d074cd1e2" providerId="LiveId" clId="{1AC57143-85EE-4A30-A12D-0327BAC63D3E}" dt="2024-12-22T15:52:23.237" v="1281" actId="1076"/>
          <ac:picMkLst>
            <pc:docMk/>
            <pc:sldMk cId="3685941541" sldId="261"/>
            <ac:picMk id="27" creationId="{92C5AF12-1D6F-CD18-C176-835EF8FD9761}"/>
          </ac:picMkLst>
        </pc:picChg>
        <pc:picChg chg="add mod">
          <ac:chgData name="Михаил Сорокин" userId="6cc4850d074cd1e2" providerId="LiveId" clId="{1AC57143-85EE-4A30-A12D-0327BAC63D3E}" dt="2024-12-22T15:51:51.093" v="1274" actId="1076"/>
          <ac:picMkLst>
            <pc:docMk/>
            <pc:sldMk cId="3685941541" sldId="261"/>
            <ac:picMk id="29" creationId="{0076DA42-1EBC-4C7E-48BB-9DFB8A479E1A}"/>
          </ac:picMkLst>
        </pc:picChg>
        <pc:picChg chg="add mod">
          <ac:chgData name="Михаил Сорокин" userId="6cc4850d074cd1e2" providerId="LiveId" clId="{1AC57143-85EE-4A30-A12D-0327BAC63D3E}" dt="2024-12-22T15:50:14.152" v="1255" actId="1076"/>
          <ac:picMkLst>
            <pc:docMk/>
            <pc:sldMk cId="3685941541" sldId="261"/>
            <ac:picMk id="31" creationId="{40102BA6-EC76-3DF7-EFB5-CF31CA3F168F}"/>
          </ac:picMkLst>
        </pc:picChg>
        <pc:picChg chg="add mod">
          <ac:chgData name="Михаил Сорокин" userId="6cc4850d074cd1e2" providerId="LiveId" clId="{1AC57143-85EE-4A30-A12D-0327BAC63D3E}" dt="2024-12-22T15:51:02.873" v="1264" actId="1076"/>
          <ac:picMkLst>
            <pc:docMk/>
            <pc:sldMk cId="3685941541" sldId="261"/>
            <ac:picMk id="33" creationId="{BE85893A-2056-E06A-A4B3-D0A3FF06A451}"/>
          </ac:picMkLst>
        </pc:picChg>
        <pc:picChg chg="add mod">
          <ac:chgData name="Михаил Сорокин" userId="6cc4850d074cd1e2" providerId="LiveId" clId="{1AC57143-85EE-4A30-A12D-0327BAC63D3E}" dt="2024-12-22T15:51:05.885" v="1265" actId="1076"/>
          <ac:picMkLst>
            <pc:docMk/>
            <pc:sldMk cId="3685941541" sldId="261"/>
            <ac:picMk id="35" creationId="{01AB08E8-B33E-B46A-089A-CFA3EC13DC4B}"/>
          </ac:picMkLst>
        </pc:picChg>
        <pc:picChg chg="add mod">
          <ac:chgData name="Михаил Сорокин" userId="6cc4850d074cd1e2" providerId="LiveId" clId="{1AC57143-85EE-4A30-A12D-0327BAC63D3E}" dt="2024-12-22T15:51:08.203" v="1266" actId="1076"/>
          <ac:picMkLst>
            <pc:docMk/>
            <pc:sldMk cId="3685941541" sldId="261"/>
            <ac:picMk id="37" creationId="{276D8AC7-E5B1-8299-ABDD-DBEA8D54333A}"/>
          </ac:picMkLst>
        </pc:picChg>
        <pc:picChg chg="add mod">
          <ac:chgData name="Михаил Сорокин" userId="6cc4850d074cd1e2" providerId="LiveId" clId="{1AC57143-85EE-4A30-A12D-0327BAC63D3E}" dt="2024-12-22T15:51:17.018" v="1270" actId="1076"/>
          <ac:picMkLst>
            <pc:docMk/>
            <pc:sldMk cId="3685941541" sldId="261"/>
            <ac:picMk id="39" creationId="{C2705422-3DE9-D31F-3D5E-EB4BD68B269A}"/>
          </ac:picMkLst>
        </pc:picChg>
      </pc:sldChg>
      <pc:sldChg chg="new del">
        <pc:chgData name="Михаил Сорокин" userId="6cc4850d074cd1e2" providerId="LiveId" clId="{1AC57143-85EE-4A30-A12D-0327BAC63D3E}" dt="2024-12-22T15:55:18.302" v="1294" actId="2696"/>
        <pc:sldMkLst>
          <pc:docMk/>
          <pc:sldMk cId="62265620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D4E68-ABB2-FA27-C0B1-1C7C468FB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E1AE37-A0D4-B25E-B626-43A264381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2E6EA0-4666-4B55-DA91-1B6407BD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61AD-5A64-41C1-B5E7-6051DA57882B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73FB52-0935-7E1D-07FD-9CB747EFE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D44906-65E9-0629-5005-DBB1DB0D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72B-7A7D-4E89-B732-D1E2963F41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60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CD25EB-4778-8744-0EDD-4C327842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643F44-FDC9-530E-B262-774559DFF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9514CE-2A7A-5718-76B8-218A54A04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61AD-5A64-41C1-B5E7-6051DA57882B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6EE6C0-2EDC-E7B2-63E8-F4C6B7FB7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23A7B0-226A-657B-5B99-FF921081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72B-7A7D-4E89-B732-D1E2963F41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31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D39CE8B-DBB4-82E2-C64F-FE3D5026A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2B3BE4-399B-52D4-0D4E-9063A39E3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9F6B7C-EB40-DFDA-5406-1B62B83C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61AD-5A64-41C1-B5E7-6051DA57882B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B6A29D-DCAC-F275-94FD-586E2C37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8BCA69-FD93-0D49-26EE-976A74E2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72B-7A7D-4E89-B732-D1E2963F41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631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Фон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413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4331E-E8DD-4AFF-50A8-E17A9DC19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A5A71D-45B8-BE62-A742-18087EF42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22D9B6-E4BC-1C01-5E5F-497376558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61AD-5A64-41C1-B5E7-6051DA57882B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9023DA-88F1-BD0A-532B-D7C6B381B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C70B97-D031-8EBD-C5F7-A3E6DBEB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72B-7A7D-4E89-B732-D1E2963F41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91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5D984-F678-E79F-7C10-5E114548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0C3C24-CFA3-22B2-BC0B-C4ECEAEAB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8E23F0-43B0-F7CD-695B-43708A3A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61AD-5A64-41C1-B5E7-6051DA57882B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115BE7-D8F9-4C24-64EE-B544C1B0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C438DD-DBDC-8957-D143-BD4BF27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72B-7A7D-4E89-B732-D1E2963F41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44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48B66-F44D-54CE-2FC3-7D0A703D2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55BC04-B0A5-306E-B587-E194AC502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F90C86-E2AF-8A00-78F5-0BCA550EC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59CD6A-83E0-2FEB-3513-B40C230F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61AD-5A64-41C1-B5E7-6051DA57882B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B04D25-A23C-543A-12B6-86F1E121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54319F-AC1F-3685-BD84-7E06D2D6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72B-7A7D-4E89-B732-D1E2963F41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07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AA751F-1331-4630-9E09-B124E55B8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9E6158-D5DB-0892-AAC0-00E5D114E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BAADAE-C67E-B162-C5EC-E2F17D559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684D69F-AFAB-96F7-4E88-6898E88BF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BCDB4DB-B92E-63F4-10A5-709B7E848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EDC93D3-2ECA-26C3-C632-5F82C7739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61AD-5A64-41C1-B5E7-6051DA57882B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556F86A-51A2-D417-A74A-AFCDA3797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D2CB3E6-0B7E-A8C3-175C-7689BEA7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72B-7A7D-4E89-B732-D1E2963F41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73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9AE03F-A860-80EB-ED76-3EE0763F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2F3137E-63B3-E0A6-62CE-3C6E8013D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61AD-5A64-41C1-B5E7-6051DA57882B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2B58F3C-B69E-2321-D058-08C7E4D8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D52AAF-90DB-B2D6-EF11-046B4E4B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72B-7A7D-4E89-B732-D1E2963F41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08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8E406B-A6E1-E0D1-CB3D-625302433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61AD-5A64-41C1-B5E7-6051DA57882B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6AF812A-2BC9-EA7B-3C49-DF69A559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9862B3-1323-704E-3CC1-3D981F1C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72B-7A7D-4E89-B732-D1E2963F41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12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1E9D4-3AFA-9398-BC28-BBBB9A1F5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0682B3-D8FF-329B-A57B-F3333BA45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A821F9-34A7-597D-7EE4-B0BE0FB14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48AE63-2E9B-895D-A7C2-0EC0F859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61AD-5A64-41C1-B5E7-6051DA57882B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30157D-D228-22B3-E4DB-AA8E29DF4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3F2AEC-0113-3D12-5EED-1BFEB9B6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72B-7A7D-4E89-B732-D1E2963F41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89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30AB16-CAC4-4710-1D71-61CD4192C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5866EC3-A55B-56E7-6F54-BF84FBFD9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0AE07D-174F-4263-340F-B82BA6959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87B8C4-C6C2-A18F-6016-43C16586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61AD-5A64-41C1-B5E7-6051DA57882B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D4F136-590C-B236-39F7-434130F5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9C4C35-C15F-B160-CB0B-2594A074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72B-7A7D-4E89-B732-D1E2963F41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96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A232AD-ADB0-9268-FB77-242F694CF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4CDBDC-1120-3E86-373D-E6FC16B9C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DF3B98-D387-02EE-4D53-A2F60AE80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C61AD-5A64-41C1-B5E7-6051DA57882B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1AFD87-2BD2-0264-5C8F-20BA44B45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C9DABD-569C-B075-01A2-DFD9779B6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72B-7A7D-4E89-B732-D1E2963F41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771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5.jp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0445FA-12A0-8F72-490D-0C72AD41A106}"/>
              </a:ext>
            </a:extLst>
          </p:cNvPr>
          <p:cNvSpPr txBox="1"/>
          <p:nvPr/>
        </p:nvSpPr>
        <p:spPr>
          <a:xfrm>
            <a:off x="1260629" y="0"/>
            <a:ext cx="940145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/>
                <a:cs typeface="Times New Roman"/>
              </a:rPr>
              <a:t>Курсовая работа </a:t>
            </a:r>
          </a:p>
          <a:p>
            <a:pPr algn="ctr"/>
            <a:r>
              <a:rPr lang="ru-RU" sz="2400" dirty="0">
                <a:latin typeface="Times New Roman"/>
                <a:cs typeface="Times New Roman"/>
              </a:rPr>
              <a:t>По дисциплине  «Схемотехника»</a:t>
            </a:r>
          </a:p>
          <a:p>
            <a:pPr algn="ctr"/>
            <a:r>
              <a:rPr lang="ru-RU" dirty="0">
                <a:latin typeface="Times New Roman"/>
                <a:cs typeface="Times New Roman"/>
              </a:rPr>
              <a:t>На тему:</a:t>
            </a:r>
          </a:p>
          <a:p>
            <a:pPr algn="ctr"/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электрической схемы и расчет параметров усилителя с заданными характеристиками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49D025-CBC8-17CA-3A5F-2A3FC0E80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91753"/>
            <a:ext cx="2706510" cy="21662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823D85-13E5-0343-6D63-F23E36C8341E}"/>
              </a:ext>
            </a:extLst>
          </p:cNvPr>
          <p:cNvSpPr txBox="1"/>
          <p:nvPr/>
        </p:nvSpPr>
        <p:spPr>
          <a:xfrm>
            <a:off x="9056578" y="5220070"/>
            <a:ext cx="2632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Выполнил: Сорокин М.С.</a:t>
            </a:r>
          </a:p>
          <a:p>
            <a:r>
              <a:rPr lang="ru-RU" dirty="0"/>
              <a:t>Группа: ЭР-07-22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86497A-B36A-43E8-07CA-EA7102A38582}"/>
              </a:ext>
            </a:extLst>
          </p:cNvPr>
          <p:cNvSpPr txBox="1"/>
          <p:nvPr/>
        </p:nvSpPr>
        <p:spPr>
          <a:xfrm>
            <a:off x="9056578" y="5866401"/>
            <a:ext cx="321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Руководитель: Ануфриев Ю.В.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755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6650F8-3E74-CC2B-BE26-FEAA0B0BE668}"/>
              </a:ext>
            </a:extLst>
          </p:cNvPr>
          <p:cNvSpPr txBox="1"/>
          <p:nvPr/>
        </p:nvSpPr>
        <p:spPr>
          <a:xfrm>
            <a:off x="-214745" y="110837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параметров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302" y="1578685"/>
            <a:ext cx="4860411" cy="1405420"/>
          </a:xfrm>
          <a:prstGeom prst="rect">
            <a:avLst/>
          </a:prstGeom>
        </p:spPr>
      </p:pic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3416868" y="2984105"/>
            <a:ext cx="5701461" cy="34218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6670" y="3911766"/>
            <a:ext cx="33870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Токовое зеркало обеспечивает </a:t>
            </a:r>
          </a:p>
          <a:p>
            <a:r>
              <a:rPr lang="ru-RU" sz="1400" dirty="0" smtClean="0"/>
              <a:t>Температурную стабильность</a:t>
            </a:r>
          </a:p>
          <a:p>
            <a:endParaRPr lang="ru-RU" sz="1400" dirty="0" smtClean="0"/>
          </a:p>
          <a:p>
            <a:r>
              <a:rPr lang="ru-RU" sz="1400" dirty="0" smtClean="0"/>
              <a:t>Первый </a:t>
            </a:r>
            <a:r>
              <a:rPr lang="ru-RU" sz="1400" dirty="0" err="1" smtClean="0"/>
              <a:t>диф</a:t>
            </a:r>
            <a:r>
              <a:rPr lang="ru-RU" sz="1400" dirty="0" smtClean="0"/>
              <a:t>. каскад питается от токового</a:t>
            </a:r>
          </a:p>
          <a:p>
            <a:r>
              <a:rPr lang="ru-RU" sz="1400" dirty="0" smtClean="0"/>
              <a:t> зеркала, увеличивая разницу сигналов</a:t>
            </a:r>
          </a:p>
          <a:p>
            <a:endParaRPr lang="ru-RU" sz="1400" dirty="0"/>
          </a:p>
          <a:p>
            <a:r>
              <a:rPr lang="ru-RU" sz="1400" dirty="0" smtClean="0"/>
              <a:t>Второй </a:t>
            </a:r>
            <a:r>
              <a:rPr lang="ru-RU" sz="1400" dirty="0" err="1" smtClean="0"/>
              <a:t>диф</a:t>
            </a:r>
            <a:r>
              <a:rPr lang="ru-RU" sz="1400" dirty="0" smtClean="0"/>
              <a:t>. каскад связан с выходами</a:t>
            </a:r>
          </a:p>
          <a:p>
            <a:r>
              <a:rPr lang="ru-RU" sz="1400" dirty="0" smtClean="0"/>
              <a:t>Первого, также увеличивая сигнал</a:t>
            </a:r>
            <a:endParaRPr lang="ru-RU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9310632" y="3911766"/>
            <a:ext cx="280794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Схема сдвига уровня согласует</a:t>
            </a:r>
          </a:p>
          <a:p>
            <a:r>
              <a:rPr lang="ru-RU" sz="1400" dirty="0" smtClean="0"/>
              <a:t>Потенциалы на выходе </a:t>
            </a:r>
            <a:r>
              <a:rPr lang="ru-RU" sz="1400" dirty="0" err="1" smtClean="0"/>
              <a:t>диф</a:t>
            </a:r>
            <a:r>
              <a:rPr lang="ru-RU" sz="1400" dirty="0" smtClean="0"/>
              <a:t>. </a:t>
            </a:r>
          </a:p>
          <a:p>
            <a:r>
              <a:rPr lang="ru-RU" sz="1400" dirty="0" smtClean="0"/>
              <a:t>каскада и входа усилителя.</a:t>
            </a:r>
          </a:p>
          <a:p>
            <a:r>
              <a:rPr lang="ru-RU" sz="1400" dirty="0" smtClean="0"/>
              <a:t>Состоит из эмиттерного</a:t>
            </a:r>
          </a:p>
          <a:p>
            <a:r>
              <a:rPr lang="ru-RU" sz="1400" dirty="0" smtClean="0"/>
              <a:t>повторителя и стабилизатора тока</a:t>
            </a:r>
          </a:p>
          <a:p>
            <a:endParaRPr lang="ru-RU" sz="1400" dirty="0"/>
          </a:p>
          <a:p>
            <a:r>
              <a:rPr lang="ru-RU" sz="1400" dirty="0" smtClean="0"/>
              <a:t>Диод выполняет функцию</a:t>
            </a:r>
          </a:p>
          <a:p>
            <a:r>
              <a:rPr lang="ru-RU" sz="1400" dirty="0" smtClean="0"/>
              <a:t> частотной коррекции</a:t>
            </a:r>
          </a:p>
        </p:txBody>
      </p:sp>
    </p:spTree>
    <p:extLst>
      <p:ext uri="{BB962C8B-B14F-4D97-AF65-F5344CB8AC3E}">
        <p14:creationId xmlns:p14="http://schemas.microsoft.com/office/powerpoint/2010/main" val="312914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3EBC8CE-B6B1-14F9-2A67-C7987E0D8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9" y="3332826"/>
            <a:ext cx="971686" cy="88594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DCC8A61-0769-760D-7442-A8CF44A50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889" y="2590742"/>
            <a:ext cx="971686" cy="8859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6650F8-3E74-CC2B-BE26-FEAA0B0BE668}"/>
              </a:ext>
            </a:extLst>
          </p:cNvPr>
          <p:cNvSpPr txBox="1"/>
          <p:nvPr/>
        </p:nvSpPr>
        <p:spPr>
          <a:xfrm>
            <a:off x="-214745" y="110837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Используемый ОУ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778" y="2459199"/>
            <a:ext cx="5864251" cy="359523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7654" y="2590742"/>
            <a:ext cx="5767255" cy="289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2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3EBC8CE-B6B1-14F9-2A67-C7987E0D8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9" y="3332826"/>
            <a:ext cx="971686" cy="88594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DCC8A61-0769-760D-7442-A8CF44A50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889" y="2590742"/>
            <a:ext cx="971686" cy="8859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A9B4CAB-C191-707E-2ACA-5DEB3F3F8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063" y="996940"/>
            <a:ext cx="4159929" cy="26878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6650F8-3E74-CC2B-BE26-FEAA0B0BE668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A515AB-1B39-1428-A2B3-7C7ACC50D5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8663" y="3819920"/>
            <a:ext cx="7669102" cy="287215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715905-6BDE-CD2A-9345-744ACCCCB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066" y="980982"/>
            <a:ext cx="2426816" cy="26141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E8963AF-0118-463F-F533-AE3462C70B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3136" y="928005"/>
            <a:ext cx="3605788" cy="25486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7576BFC-7619-36A3-C3BE-8B3E2088BABB}"/>
              </a:ext>
            </a:extLst>
          </p:cNvPr>
          <p:cNvSpPr txBox="1"/>
          <p:nvPr/>
        </p:nvSpPr>
        <p:spPr>
          <a:xfrm>
            <a:off x="549365" y="720257"/>
            <a:ext cx="1614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Первый вариант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0005CC-7D0E-2367-F90B-33FC3B7E9D3E}"/>
              </a:ext>
            </a:extLst>
          </p:cNvPr>
          <p:cNvSpPr txBox="1"/>
          <p:nvPr/>
        </p:nvSpPr>
        <p:spPr>
          <a:xfrm>
            <a:off x="9438145" y="812274"/>
            <a:ext cx="173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Второй вариант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5FF3A3-28E9-A68A-F967-8016E43621AA}"/>
              </a:ext>
            </a:extLst>
          </p:cNvPr>
          <p:cNvSpPr txBox="1"/>
          <p:nvPr/>
        </p:nvSpPr>
        <p:spPr>
          <a:xfrm>
            <a:off x="7224922" y="3963784"/>
            <a:ext cx="1886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Конечный </a:t>
            </a:r>
            <a:r>
              <a:rPr lang="ru-RU" sz="1600" dirty="0"/>
              <a:t>вариант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C44ADF-B1BB-1228-B11F-A50A8B5FE6BC}"/>
              </a:ext>
            </a:extLst>
          </p:cNvPr>
          <p:cNvSpPr txBox="1"/>
          <p:nvPr/>
        </p:nvSpPr>
        <p:spPr>
          <a:xfrm>
            <a:off x="4673803" y="792171"/>
            <a:ext cx="274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Операционный усилитель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7079" y="1994676"/>
            <a:ext cx="190526" cy="19052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02789" y="2106804"/>
            <a:ext cx="219106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7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A515AB-1B39-1428-A2B3-7C7ACC50D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1003306" y="2503497"/>
            <a:ext cx="5675442" cy="25908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3483012-3FD6-2ECB-BF2D-085D32BFA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3839" y="3137835"/>
            <a:ext cx="8330784" cy="3448352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6395097-70EA-64ED-4C89-94562AAAC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3839" y="317633"/>
            <a:ext cx="8330784" cy="28202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83F8E5-A75C-74C7-7E04-FAD0169150BF}"/>
              </a:ext>
            </a:extLst>
          </p:cNvPr>
          <p:cNvSpPr txBox="1"/>
          <p:nvPr/>
        </p:nvSpPr>
        <p:spPr>
          <a:xfrm>
            <a:off x="46913" y="0"/>
            <a:ext cx="37469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Итоговый </a:t>
            </a:r>
            <a:r>
              <a:rPr lang="ru-RU" sz="3200" dirty="0" smtClean="0"/>
              <a:t>вариант</a:t>
            </a:r>
          </a:p>
          <a:p>
            <a:pPr algn="ctr"/>
            <a:r>
              <a:rPr lang="ru-RU" sz="3200" dirty="0" smtClean="0"/>
              <a:t>схемы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70640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2073" y="131618"/>
            <a:ext cx="5175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Частотная характеристика каждого ОУ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38198" y="1273473"/>
            <a:ext cx="3044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Первый ОУ с пустой обратной связью</a:t>
            </a:r>
            <a:endParaRPr lang="ru-RU" sz="1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255" y="1427361"/>
            <a:ext cx="4223097" cy="173414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01" y="1581250"/>
            <a:ext cx="4191526" cy="16841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97657" y="1119584"/>
            <a:ext cx="3086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Второй ОУ с частотно-независимой ос</a:t>
            </a:r>
            <a:endParaRPr lang="ru-RU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309850" y="3573156"/>
            <a:ext cx="1889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Третий ОУ с 2т мостом</a:t>
            </a:r>
            <a:endParaRPr lang="ru-RU" sz="14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19" y="3954498"/>
            <a:ext cx="4175995" cy="274773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6862" y="4437334"/>
            <a:ext cx="4361881" cy="17820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078878" y="4129557"/>
            <a:ext cx="212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Четвертый ОУ с пустой ос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780417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F4539-2BDA-D31C-7947-DB905BC5652C}"/>
              </a:ext>
            </a:extLst>
          </p:cNvPr>
          <p:cNvSpPr txBox="1"/>
          <p:nvPr/>
        </p:nvSpPr>
        <p:spPr>
          <a:xfrm>
            <a:off x="1588169" y="107909"/>
            <a:ext cx="3176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Графики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A78635C-78EA-F5A4-A482-D75E21596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32" y="1943633"/>
            <a:ext cx="6896383" cy="48064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02A4E6-386B-9A19-3365-447EC7611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167" y="107909"/>
            <a:ext cx="6851401" cy="37249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4EA513-EED5-A55F-2AEE-B2B6C6AF3062}"/>
              </a:ext>
            </a:extLst>
          </p:cNvPr>
          <p:cNvSpPr txBox="1"/>
          <p:nvPr/>
        </p:nvSpPr>
        <p:spPr>
          <a:xfrm>
            <a:off x="2782920" y="1213138"/>
            <a:ext cx="551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АЧХ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783F3-5830-4EC2-6261-D6E6497E07D8}"/>
              </a:ext>
            </a:extLst>
          </p:cNvPr>
          <p:cNvSpPr txBox="1"/>
          <p:nvPr/>
        </p:nvSpPr>
        <p:spPr>
          <a:xfrm>
            <a:off x="9538636" y="3800254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Осциллограмма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436" y="3800254"/>
            <a:ext cx="6819132" cy="25310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58691" y="400296"/>
            <a:ext cx="1214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С нагрузкой</a:t>
            </a: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374052" y="3831032"/>
            <a:ext cx="1298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Без нагрузки</a:t>
            </a:r>
            <a:endParaRPr lang="ru-RU" sz="16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032188" y="1635856"/>
            <a:ext cx="38621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Значения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R73 от 100 до 54 кОм с шагом в 4 кОм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22654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491" y="2709787"/>
            <a:ext cx="1251757" cy="1571267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721" y="2173948"/>
            <a:ext cx="865109" cy="1695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29344C-F0B5-FFFB-9788-0A1053DB164C}"/>
              </a:ext>
            </a:extLst>
          </p:cNvPr>
          <p:cNvSpPr txBox="1"/>
          <p:nvPr/>
        </p:nvSpPr>
        <p:spPr>
          <a:xfrm>
            <a:off x="133367" y="209246"/>
            <a:ext cx="5937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Расчет операционного усилителя</a:t>
            </a:r>
            <a:endParaRPr lang="ru-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630A55-12FA-63F8-49C3-B1327483D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2436989"/>
            <a:ext cx="2172003" cy="257210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A86FE6F-1E7A-B0D6-BA35-F414A875C6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367" y="5009098"/>
            <a:ext cx="2038635" cy="122889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367" y="6237994"/>
            <a:ext cx="2038635" cy="43011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076DA42-1EBC-4C7E-48BB-9DFB8A479E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5370" y="3953107"/>
            <a:ext cx="2095792" cy="271500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47606" y="165132"/>
            <a:ext cx="5641278" cy="369408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0102BA6-EC76-3DF7-EFB5-CF31CA3F16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08560" y="2173948"/>
            <a:ext cx="2400635" cy="25721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E85893A-2056-E06A-A4B3-D0A3FF06A4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05370" y="2407343"/>
            <a:ext cx="3105583" cy="30484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1AB08E8-B33E-B46A-089A-CFA3EC13DC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05370" y="2712186"/>
            <a:ext cx="2048161" cy="266737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76D8AC7-E5B1-8299-ABDD-DBEA8D5433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05370" y="2960435"/>
            <a:ext cx="2295845" cy="48584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2705422-3DE9-D31F-3D5E-EB4BD68B26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05370" y="3456771"/>
            <a:ext cx="2305372" cy="485843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15336E1-6573-A1BC-6F80-443B99FAF3D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37814" y="3859214"/>
            <a:ext cx="2889785" cy="281313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1BA197F-2CD4-7825-CB15-BADB5A3E7F9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27599" y="4217298"/>
            <a:ext cx="3134162" cy="70494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17239B7-F52A-BCAC-7F31-C156FF16016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227599" y="4913723"/>
            <a:ext cx="1971950" cy="314369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5982160-7A38-902D-B7F6-2E6E71D5D67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227599" y="5232911"/>
            <a:ext cx="2410161" cy="552527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A6557E98-4700-1A93-59D2-01B2BA51367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227599" y="5790257"/>
            <a:ext cx="1771897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29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29344C-F0B5-FFFB-9788-0A1053DB164C}"/>
              </a:ext>
            </a:extLst>
          </p:cNvPr>
          <p:cNvSpPr txBox="1"/>
          <p:nvPr/>
        </p:nvSpPr>
        <p:spPr>
          <a:xfrm>
            <a:off x="3096127" y="117890"/>
            <a:ext cx="3747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Сравнение расчетов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2ADDC3-F7D5-E292-8F1B-4A70975B8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19" y="793341"/>
            <a:ext cx="7990818" cy="197456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19" y="4288139"/>
            <a:ext cx="2048161" cy="64779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519" y="4005396"/>
            <a:ext cx="3197685" cy="28274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519" y="4966951"/>
            <a:ext cx="2219115" cy="25172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519" y="5249694"/>
            <a:ext cx="5039428" cy="55252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6947" y="5344956"/>
            <a:ext cx="1000265" cy="36200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519" y="6138246"/>
            <a:ext cx="3972479" cy="24768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4406" y="5719088"/>
            <a:ext cx="2200582" cy="41915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4406" y="3132437"/>
            <a:ext cx="2743583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4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156</Words>
  <Application>Microsoft Office PowerPoint</Application>
  <PresentationFormat>Широкоэкранный</PresentationFormat>
  <Paragraphs>45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Михаил Сорокин</dc:creator>
  <cp:lastModifiedBy>Михаил Сорокин</cp:lastModifiedBy>
  <cp:revision>26</cp:revision>
  <dcterms:created xsi:type="dcterms:W3CDTF">2024-12-22T14:09:01Z</dcterms:created>
  <dcterms:modified xsi:type="dcterms:W3CDTF">2024-12-23T19:19:15Z</dcterms:modified>
</cp:coreProperties>
</file>