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5C2F3-8931-4E81-9F3C-12192EB1E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4DCE9B-8196-4A26-BDF3-41EFC6265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8DB64-7EA2-456D-B8DA-01931B83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30A-A511-42CF-A6CF-8C045CD9838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E1A33-9B68-4DC1-86DF-C30B7385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66D2F-21D1-4B7C-A5F8-BC2614F8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E1C6-0172-4ECC-B3EA-13A3C9E98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7BA31-AF2B-4E15-B85F-1C87F9AA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D719F-D221-4628-8B3C-1AF0F2151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357B9-F0B8-4DB8-98FD-4222B4EC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30A-A511-42CF-A6CF-8C045CD9838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06468-4D16-407F-B34A-1484DE84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CA5FB-C63A-4F75-A1C0-46A2CA7B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E1C6-0172-4ECC-B3EA-13A3C9E98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8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B3304E-88A6-4304-A9A3-0C6AA55E1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28FCAC-68A7-4066-BB22-704CF6A8A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1A117-031A-49AC-B4C9-6E1B5061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30A-A511-42CF-A6CF-8C045CD9838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2AEC8-7BD7-42FE-A8DE-88EB64E6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7F311-6E2B-4381-8305-75BE8461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E1C6-0172-4ECC-B3EA-13A3C9E98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971FD-0BC9-471A-ACF9-D17F4F1D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CD979-254C-4CCE-A98D-692DFA0D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75E3A-3E39-4A78-A34D-5C490939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30A-A511-42CF-A6CF-8C045CD9838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30381-5BF0-4764-88F5-3128B4F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D45BC-EE75-45EE-929E-4F1FFA36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E1C6-0172-4ECC-B3EA-13A3C9E98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AE0B4-3C52-4120-BBD0-F9942AD8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320E1-7728-417D-BDD9-DD33DF0C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0A545-69A6-40D4-93DB-78BA82FC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30A-A511-42CF-A6CF-8C045CD9838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D655-2609-4E40-81AF-AA3273F9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7DCEA-C71F-467F-96B7-E5B18D3C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E1C6-0172-4ECC-B3EA-13A3C9E98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598C4-8D58-4E8F-B6A9-6A92EE87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3AB41-E4B3-4752-8C0C-6A6D48645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A9EC5-45C8-4479-BC56-5C4BCE9F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C0D13-75D5-4A90-915F-A93CF768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30A-A511-42CF-A6CF-8C045CD9838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C1672-9D57-4BC9-B3A2-A4EAAE26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66BA8-2F58-4193-84D9-47723DFA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E1C6-0172-4ECC-B3EA-13A3C9E98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BE17C-C02A-4B57-8109-05AA42BE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BD434-BB74-4D3C-BAD1-818038572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B8432-819C-448A-8BB5-C39CB425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63BB50-B365-4D1A-B7C5-5CBF0693D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E7B386-44A0-4DF9-A436-209B7F0AC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75841C-51A5-4156-8561-A67E3ABA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30A-A511-42CF-A6CF-8C045CD9838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C4A021-6CA6-4588-A5B8-30C63470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398454-4816-42B4-A682-E9BD0383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E1C6-0172-4ECC-B3EA-13A3C9E98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3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12429-D136-4809-88B2-95268F22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3855D1-E2A8-4917-B6B8-7720F04F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30A-A511-42CF-A6CF-8C045CD9838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EA6E51-8CD1-4211-A93D-4C3D7A05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27652-9E39-4BC5-9EBD-91068A3D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E1C6-0172-4ECC-B3EA-13A3C9E98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3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C3BD8A-9B6A-458B-894C-1BD3C202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30A-A511-42CF-A6CF-8C045CD9838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A44A53-95C0-4E5C-B542-78783E9E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0518B9-B636-47F1-A476-3999D6F5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E1C6-0172-4ECC-B3EA-13A3C9E98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9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B8A50-F22A-4C08-9F1C-5AD50089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E4D24-1D47-44F2-ADB6-A0BBBBB5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63441-E6AF-4E73-90D1-309E581B6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31E9A7-37FC-42B5-A04B-9F03FBF5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30A-A511-42CF-A6CF-8C045CD9838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51F27-BCFA-46F6-B1E7-D34445B6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9C7B4-F915-4A0B-B97D-972101D0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E1C6-0172-4ECC-B3EA-13A3C9E98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B87B-32D3-4A26-85FC-206DDCDC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2748C6-5B92-4123-A222-DD1C405B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FD18AC-C4F0-4AB7-95E6-94B142D3D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C5CB3-808D-4CF1-A7F3-925277FA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30A-A511-42CF-A6CF-8C045CD9838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A6F74-7D4C-471A-A336-F9153BCB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F57F77-C5F6-420C-B76A-9061801B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E1C6-0172-4ECC-B3EA-13A3C9E98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7E5A5C-F2CD-437B-81A6-4742100D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ED65A0-C988-4E82-9BFC-23E38CEB5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607A6-196A-42EF-A064-71D973ADF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C30A-A511-42CF-A6CF-8C045CD9838F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76182-08B5-4630-94B8-359673242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91817-2B88-49DD-B8EE-F0DA5F577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3E1C6-0172-4ECC-B3EA-13A3C9E98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1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CC664-08EA-4499-9980-85DB63FAB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52028E-3547-4933-925B-CC7298109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5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정희</dc:creator>
  <cp:lastModifiedBy>박 정희</cp:lastModifiedBy>
  <cp:revision>1</cp:revision>
  <dcterms:created xsi:type="dcterms:W3CDTF">2020-12-21T02:20:41Z</dcterms:created>
  <dcterms:modified xsi:type="dcterms:W3CDTF">2020-12-21T02:21:13Z</dcterms:modified>
</cp:coreProperties>
</file>