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  <p:sldMasterId id="2147483896" r:id="rId2"/>
  </p:sldMasterIdLst>
  <p:sldIdLst>
    <p:sldId id="256" r:id="rId3"/>
    <p:sldId id="264" r:id="rId4"/>
    <p:sldId id="263" r:id="rId5"/>
    <p:sldId id="257" r:id="rId6"/>
    <p:sldId id="261" r:id="rId7"/>
    <p:sldId id="258" r:id="rId8"/>
    <p:sldId id="259" r:id="rId9"/>
    <p:sldId id="260" r:id="rId10"/>
    <p:sldId id="265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3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7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34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1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4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8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2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6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99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6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3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02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49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8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83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6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4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9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1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9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4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5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1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1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7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23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0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6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6497" y="420414"/>
            <a:ext cx="10058400" cy="2743200"/>
          </a:xfrm>
        </p:spPr>
        <p:txBody>
          <a:bodyPr/>
          <a:lstStyle/>
          <a:p>
            <a:r>
              <a:rPr lang="pt-BR" cap="none" dirty="0" err="1" smtClean="0">
                <a:ln w="0">
                  <a:solidFill>
                    <a:schemeClr val="bg1"/>
                  </a:solidFill>
                </a:ln>
                <a:effectLst>
                  <a:glow rad="101600">
                    <a:schemeClr val="tx1">
                      <a:alpha val="6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Give</a:t>
            </a:r>
            <a:r>
              <a:rPr lang="pt-BR" cap="none" dirty="0" smtClean="0">
                <a:ln w="0">
                  <a:solidFill>
                    <a:schemeClr val="bg1"/>
                  </a:solidFill>
                </a:ln>
                <a:effectLst>
                  <a:glow rad="101600">
                    <a:schemeClr val="tx1">
                      <a:alpha val="6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pt-BR" cap="none" dirty="0" err="1" smtClean="0">
                <a:ln w="0">
                  <a:solidFill>
                    <a:schemeClr val="bg1"/>
                  </a:solidFill>
                </a:ln>
                <a:effectLst>
                  <a:glow rad="101600">
                    <a:schemeClr val="tx1">
                      <a:alpha val="6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the</a:t>
            </a:r>
            <a:r>
              <a:rPr lang="pt-BR" cap="none" dirty="0" smtClean="0">
                <a:ln w="0">
                  <a:solidFill>
                    <a:schemeClr val="bg1"/>
                  </a:solidFill>
                </a:ln>
                <a:effectLst>
                  <a:glow rad="101600">
                    <a:schemeClr val="tx1">
                      <a:alpha val="6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pt-BR" cap="none" dirty="0" err="1" smtClean="0">
                <a:ln w="0">
                  <a:solidFill>
                    <a:schemeClr val="bg1"/>
                  </a:solidFill>
                </a:ln>
                <a:effectLst>
                  <a:glow rad="101600">
                    <a:schemeClr val="tx1">
                      <a:alpha val="6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Card</a:t>
            </a:r>
            <a:endParaRPr lang="pt-BR" cap="none" dirty="0">
              <a:ln w="0">
                <a:solidFill>
                  <a:schemeClr val="bg1"/>
                </a:solidFill>
              </a:ln>
              <a:effectLst>
                <a:glow rad="101600">
                  <a:schemeClr val="tx1">
                    <a:alpha val="60000"/>
                  </a:schemeClr>
                </a:glow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6497" y="3369442"/>
            <a:ext cx="8297917" cy="247431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Um jogo com tema de empreendedorismo</a:t>
            </a:r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  <a:p>
            <a:r>
              <a:rPr lang="pt-BR" sz="1400" dirty="0" smtClean="0"/>
              <a:t>Feito por André </a:t>
            </a:r>
            <a:r>
              <a:rPr lang="pt-BR" sz="1400" dirty="0" err="1" smtClean="0"/>
              <a:t>Sacilotto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158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484121" y="2950215"/>
            <a:ext cx="8610600" cy="1293028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pt-BR" dirty="0" err="1" smtClean="0"/>
              <a:t>PErguntas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26479" y="1725930"/>
            <a:ext cx="6470483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pt-BR" sz="20000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12700" stA="20000" endPos="80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000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12700" stA="20000" endPos="80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73926" y="2011751"/>
            <a:ext cx="428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Empreendedorismo</a:t>
            </a:r>
            <a:endParaRPr lang="pt-BR" sz="24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429000" y="3390358"/>
            <a:ext cx="234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X</a:t>
            </a:r>
            <a:endParaRPr lang="pt-BR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64327" y="4561146"/>
            <a:ext cx="2535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50" dirty="0" smtClean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Jogo</a:t>
            </a:r>
            <a:endParaRPr lang="pt-BR" sz="3200" b="1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68" y="1458037"/>
            <a:ext cx="3462540" cy="1932321"/>
          </a:xfrm>
          <a:prstGeom prst="rect">
            <a:avLst/>
          </a:prstGeom>
        </p:spPr>
      </p:pic>
      <p:pic>
        <p:nvPicPr>
          <p:cNvPr id="5124" name="Picture 4" descr="Resultado de imagem para pessoa de terno corren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945" y="4561146"/>
            <a:ext cx="3137641" cy="218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8020" y="510644"/>
            <a:ext cx="8610600" cy="1293028"/>
          </a:xfrm>
        </p:spPr>
        <p:txBody>
          <a:bodyPr/>
          <a:lstStyle/>
          <a:p>
            <a:r>
              <a:rPr lang="pt-BR" dirty="0" smtClean="0"/>
              <a:t>Historia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3398449"/>
            <a:ext cx="1346032" cy="1409524"/>
          </a:xfrm>
        </p:spPr>
      </p:pic>
      <p:pic>
        <p:nvPicPr>
          <p:cNvPr id="4098" name="Picture 2" descr="Resultado de imagem para house pix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750" b="65563" l="2267" r="35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64" y="1832500"/>
            <a:ext cx="4361815" cy="46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72" y="3423292"/>
            <a:ext cx="431746" cy="6349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83" y="3423292"/>
            <a:ext cx="411429" cy="66857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20" y="3575508"/>
            <a:ext cx="431746" cy="63492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089" y="3541858"/>
            <a:ext cx="411429" cy="66857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9" y="3596612"/>
            <a:ext cx="411429" cy="66857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77" y="3795506"/>
            <a:ext cx="431746" cy="63492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88" y="3795506"/>
            <a:ext cx="411429" cy="6685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25" y="3947722"/>
            <a:ext cx="431746" cy="63492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94" y="3914072"/>
            <a:ext cx="411429" cy="66857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74" y="3968826"/>
            <a:ext cx="411429" cy="668571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52" y="3716022"/>
            <a:ext cx="431746" cy="63492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46" y="3668889"/>
            <a:ext cx="411429" cy="66857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00" y="3868238"/>
            <a:ext cx="431746" cy="634921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9" y="3834588"/>
            <a:ext cx="411429" cy="66857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2" y="3842209"/>
            <a:ext cx="411429" cy="66857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02" y="4006585"/>
            <a:ext cx="431746" cy="63492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13" y="4006585"/>
            <a:ext cx="411429" cy="66857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50" y="4158801"/>
            <a:ext cx="431746" cy="63492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19" y="4125151"/>
            <a:ext cx="411429" cy="668571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82" y="4132772"/>
            <a:ext cx="411429" cy="668571"/>
          </a:xfrm>
          <a:prstGeom prst="rect">
            <a:avLst/>
          </a:prstGeom>
        </p:spPr>
      </p:pic>
      <p:pic>
        <p:nvPicPr>
          <p:cNvPr id="4100" name="Picture 4" descr="Resultado de imagem para internet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668" y="3814715"/>
            <a:ext cx="1159053" cy="10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cancel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805" y="3669722"/>
            <a:ext cx="1266778" cy="12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9928689" y="2583823"/>
            <a:ext cx="6470483" cy="31700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pt-BR" sz="200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12700" stA="20000" endPos="800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200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12700" stA="20000" endPos="800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0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3537"/>
          </a:xfrm>
        </p:spPr>
        <p:txBody>
          <a:bodyPr/>
          <a:lstStyle/>
          <a:p>
            <a:r>
              <a:rPr lang="pt-BR" dirty="0" smtClean="0"/>
              <a:t>Então: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084133"/>
              </p:ext>
            </p:extLst>
          </p:nvPr>
        </p:nvGraphicFramePr>
        <p:xfrm>
          <a:off x="5948853" y="3568854"/>
          <a:ext cx="2932473" cy="172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17307720" imgH="10069560" progId="Photoshop.Image.18">
                  <p:embed/>
                </p:oleObj>
              </mc:Choice>
              <mc:Fallback>
                <p:oleObj name="Image" r:id="rId3" imgW="17307720" imgH="100695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8853" y="3568854"/>
                        <a:ext cx="2932473" cy="172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12" y="2922814"/>
            <a:ext cx="2732144" cy="365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Art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endParaRPr lang="pt-BR" dirty="0"/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7" y="2057401"/>
            <a:ext cx="6085489" cy="3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rot="1868821">
            <a:off x="4941500" y="2384830"/>
            <a:ext cx="4250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41300">
                    <a:schemeClr val="tx1">
                      <a:alpha val="5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Somente Um Exemplo</a:t>
            </a:r>
            <a:endParaRPr lang="pt-BR" sz="28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241300">
                  <a:schemeClr val="tx1">
                    <a:alpha val="5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8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“Protagonista”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264">
            <a:off x="3648148" y="2971222"/>
            <a:ext cx="1410081" cy="215659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0109">
            <a:off x="7151057" y="2689632"/>
            <a:ext cx="1503086" cy="229883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27287" y="3680186"/>
            <a:ext cx="6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60968" y="3289506"/>
            <a:ext cx="6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2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“Inimigos”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5960">
            <a:off x="2412683" y="3062631"/>
            <a:ext cx="1861186" cy="22747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87362">
            <a:off x="5981744" y="2866953"/>
            <a:ext cx="2117228" cy="26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Neutros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13" y="3046225"/>
            <a:ext cx="1467730" cy="21584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5" y="2952894"/>
            <a:ext cx="1385700" cy="2251759"/>
          </a:xfrm>
          <a:prstGeom prst="rect">
            <a:avLst/>
          </a:prstGeom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797241"/>
              </p:ext>
            </p:extLst>
          </p:nvPr>
        </p:nvGraphicFramePr>
        <p:xfrm>
          <a:off x="3065062" y="2702488"/>
          <a:ext cx="583146" cy="34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5" imgW="17307720" imgH="10069560" progId="Photoshop.Image.18">
                  <p:embed/>
                </p:oleObj>
              </mc:Choice>
              <mc:Fallback>
                <p:oleObj name="Image" r:id="rId5" imgW="17307720" imgH="10069560" progId="Photoshop.Image.18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5062" y="2702488"/>
                        <a:ext cx="583146" cy="34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6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9683" y="2833875"/>
            <a:ext cx="10820400" cy="4024125"/>
          </a:xfrm>
        </p:spPr>
        <p:txBody>
          <a:bodyPr/>
          <a:lstStyle/>
          <a:p>
            <a:r>
              <a:rPr lang="pt-BR" dirty="0" smtClean="0"/>
              <a:t>Finalmente abra sua negocio</a:t>
            </a:r>
          </a:p>
        </p:txBody>
      </p:sp>
      <p:pic>
        <p:nvPicPr>
          <p:cNvPr id="6146" name="Picture 2" descr="Resultado de imagem para industr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44" y="1607262"/>
            <a:ext cx="4876800" cy="4876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rilha de Vapor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Trilha de Vapor</vt:lpstr>
      <vt:lpstr>1_Trilha de Vapor</vt:lpstr>
      <vt:lpstr>Adobe Photoshop Image</vt:lpstr>
      <vt:lpstr>Give the Card</vt:lpstr>
      <vt:lpstr>Apresentação do PowerPoint</vt:lpstr>
      <vt:lpstr>Historia</vt:lpstr>
      <vt:lpstr>A ideia</vt:lpstr>
      <vt:lpstr>Art Style</vt:lpstr>
      <vt:lpstr>O “Protagonista”</vt:lpstr>
      <vt:lpstr>“Inimigos”</vt:lpstr>
      <vt:lpstr>Neutros</vt:lpstr>
      <vt:lpstr>Apresentação do PowerPoint</vt:lpstr>
      <vt:lpstr>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the Card</dc:title>
  <dc:creator>ANDRE SACILOTTO</dc:creator>
  <cp:lastModifiedBy>ANDRE SACILOTTO</cp:lastModifiedBy>
  <cp:revision>17</cp:revision>
  <dcterms:created xsi:type="dcterms:W3CDTF">2017-05-15T16:47:00Z</dcterms:created>
  <dcterms:modified xsi:type="dcterms:W3CDTF">2017-05-15T19:01:25Z</dcterms:modified>
</cp:coreProperties>
</file>