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147307529" r:id="rId4"/>
    <p:sldId id="2147307546" r:id="rId5"/>
    <p:sldId id="2134096178" r:id="rId6"/>
    <p:sldId id="2134096176" r:id="rId7"/>
    <p:sldId id="2147307554" r:id="rId8"/>
    <p:sldId id="2147307557" r:id="rId9"/>
    <p:sldId id="2147307549" r:id="rId10"/>
    <p:sldId id="2147307548" r:id="rId11"/>
    <p:sldId id="2147307551" r:id="rId12"/>
    <p:sldId id="266" r:id="rId13"/>
    <p:sldId id="2147307555" r:id="rId14"/>
    <p:sldId id="2147307556" r:id="rId15"/>
    <p:sldId id="2147307550" r:id="rId16"/>
    <p:sldId id="2147307540" r:id="rId17"/>
    <p:sldId id="2147307541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FA47894-74C6-7E55-48A0-CCEC93A25447}" name="Ansari, Sabeel" initials="AS" userId="S::sabeel.ansari@intel.com::720642c6-3f54-4061-bb88-4a82faeef11b" providerId="AD"/>
  <p188:author id="{E14465A4-17E6-65D0-8F09-13D4AE739BBB}" name="Acharya, Arun Kumar" initials="AK" userId="S::arun.kumar.acharya@intel.com::86195112-7959-411c-875e-1f81b4548b8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A7FC76-E4A8-4D45-9B42-B866FAF613E0}" v="141" dt="2023-06-02T03:23:00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85" d="100"/>
          <a:sy n="85" d="100"/>
        </p:scale>
        <p:origin x="4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ari, Sabeel" userId="720642c6-3f54-4061-bb88-4a82faeef11b" providerId="ADAL" clId="{7AA7FC76-E4A8-4D45-9B42-B866FAF613E0}"/>
    <pc:docChg chg="undo custSel addSld delSld modSld sldOrd">
      <pc:chgData name="Ansari, Sabeel" userId="720642c6-3f54-4061-bb88-4a82faeef11b" providerId="ADAL" clId="{7AA7FC76-E4A8-4D45-9B42-B866FAF613E0}" dt="2023-06-02T03:27:47.536" v="5504" actId="20577"/>
      <pc:docMkLst>
        <pc:docMk/>
      </pc:docMkLst>
      <pc:sldChg chg="modSp mod">
        <pc:chgData name="Ansari, Sabeel" userId="720642c6-3f54-4061-bb88-4a82faeef11b" providerId="ADAL" clId="{7AA7FC76-E4A8-4D45-9B42-B866FAF613E0}" dt="2023-06-02T03:20:48.663" v="5445" actId="20577"/>
        <pc:sldMkLst>
          <pc:docMk/>
          <pc:sldMk cId="412618241" sldId="256"/>
        </pc:sldMkLst>
        <pc:spChg chg="mod">
          <ac:chgData name="Ansari, Sabeel" userId="720642c6-3f54-4061-bb88-4a82faeef11b" providerId="ADAL" clId="{7AA7FC76-E4A8-4D45-9B42-B866FAF613E0}" dt="2023-05-31T19:10:58.297" v="262" actId="20577"/>
          <ac:spMkLst>
            <pc:docMk/>
            <pc:sldMk cId="412618241" sldId="256"/>
            <ac:spMk id="2" creationId="{52B50FD4-7AC5-C1FD-EEF9-20EE4B3160DE}"/>
          </ac:spMkLst>
        </pc:spChg>
        <pc:spChg chg="mod">
          <ac:chgData name="Ansari, Sabeel" userId="720642c6-3f54-4061-bb88-4a82faeef11b" providerId="ADAL" clId="{7AA7FC76-E4A8-4D45-9B42-B866FAF613E0}" dt="2023-06-02T03:20:48.663" v="5445" actId="20577"/>
          <ac:spMkLst>
            <pc:docMk/>
            <pc:sldMk cId="412618241" sldId="256"/>
            <ac:spMk id="3" creationId="{4A074581-8245-40E8-9E5D-EAECE9F2C776}"/>
          </ac:spMkLst>
        </pc:spChg>
      </pc:sldChg>
      <pc:sldChg chg="addSp delSp modSp new mod ord">
        <pc:chgData name="Ansari, Sabeel" userId="720642c6-3f54-4061-bb88-4a82faeef11b" providerId="ADAL" clId="{7AA7FC76-E4A8-4D45-9B42-B866FAF613E0}" dt="2023-06-01T19:41:53.797" v="3532" actId="20577"/>
        <pc:sldMkLst>
          <pc:docMk/>
          <pc:sldMk cId="4052914181" sldId="257"/>
        </pc:sldMkLst>
        <pc:spChg chg="mod">
          <ac:chgData name="Ansari, Sabeel" userId="720642c6-3f54-4061-bb88-4a82faeef11b" providerId="ADAL" clId="{7AA7FC76-E4A8-4D45-9B42-B866FAF613E0}" dt="2023-05-31T15:46:43.941" v="13" actId="20577"/>
          <ac:spMkLst>
            <pc:docMk/>
            <pc:sldMk cId="4052914181" sldId="257"/>
            <ac:spMk id="2" creationId="{A9DE12EF-DF74-99FF-90AD-D525CA71566E}"/>
          </ac:spMkLst>
        </pc:spChg>
        <pc:spChg chg="mod">
          <ac:chgData name="Ansari, Sabeel" userId="720642c6-3f54-4061-bb88-4a82faeef11b" providerId="ADAL" clId="{7AA7FC76-E4A8-4D45-9B42-B866FAF613E0}" dt="2023-06-01T19:41:53.797" v="3532" actId="20577"/>
          <ac:spMkLst>
            <pc:docMk/>
            <pc:sldMk cId="4052914181" sldId="257"/>
            <ac:spMk id="3" creationId="{DCD445A9-3630-E322-5E5E-7FD66FF0656F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8" creationId="{3281018D-1800-4D67-23F5-6CAE991B8B9A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9" creationId="{817ED5D1-858E-0165-534D-72960554FC9C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11" creationId="{A3149A7D-09FB-E944-BB27-C3CB278F5D30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12" creationId="{CFFF549F-2532-F78C-7C9B-6DEDB26BC57C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14" creationId="{8FF18FE6-E8FD-296C-4CF4-293DD75BE160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15" creationId="{96973F00-0546-68CA-E59D-4BD54239AA6F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17" creationId="{5D9ACF1C-46A0-7EE1-116A-35CBB2D9A003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18" creationId="{D9D26CB3-518D-FB43-2D24-E21EFB4E61BF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20" creationId="{5033870B-92E1-5A89-7405-0D4C401C1B81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21" creationId="{06480BA5-0F77-AE2A-2C3A-CED62871B093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23" creationId="{D118BAB6-9206-5B8F-69A7-6F8FAF6D7D6A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24" creationId="{8E5D19B6-FDAF-DEDD-0895-ADD10DCC228A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26" creationId="{4EAECBD2-72B4-CFD6-6066-56CD50965CB6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27" creationId="{AA499FDA-E9FE-BB54-A8A5-6C2B36D3403C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29" creationId="{92C57DB7-8282-CF15-21AE-5E33CC79460A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30" creationId="{4BBA3F48-D381-17F2-5BD6-D3593BE574CD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32" creationId="{5655C304-2BD1-D26D-3D42-0C5208EC77B0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33" creationId="{05CC9B40-2AAF-D1AE-80AC-2B94ABB6A2F9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34" creationId="{BDA746D5-16C9-E283-E889-FD0090D40CA0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35" creationId="{F96A8E6E-AB57-459C-7B1A-F791F17AC817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36" creationId="{91EDE0B2-FE86-D8BF-DE3B-3A1F073DEF9B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38" creationId="{F6E2959F-A0FD-4DD1-94EA-7F90D4CA16D2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39" creationId="{6A7F0A92-2538-B83C-56DC-B18401D42497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41" creationId="{79DFDCCA-5A04-72C6-C08B-D0114705B983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42" creationId="{3FA937BE-E515-6FC9-B2AD-DA67B1B7D545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44" creationId="{CDEBA638-512E-AAB8-5F5D-86766A4A0A88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45" creationId="{B75CC0AB-797B-5887-ACF7-50B569F653DF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47" creationId="{D1B573C3-8595-5889-4F98-0B4F28285E91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48" creationId="{C3E2C4BB-3364-A964-32C7-FDCD1A6BE9CC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50" creationId="{95898363-28F4-18AD-85C8-5E93D5975635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51" creationId="{9CA3ABCF-4907-AFDB-91D6-4EDC8086AC45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53" creationId="{234603C8-4CC9-F0EF-381B-305D670A0EDA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54" creationId="{163BC220-A166-A675-4691-D5F10AAB925B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56" creationId="{7C9CE761-0187-086D-9FEA-5848DD23177C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57" creationId="{15046084-A89E-6870-A269-94C901F02705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58" creationId="{B32EFEE0-62BF-E66D-48AE-6A486BFF0107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59" creationId="{0522A3F0-FC5D-1263-E628-46F80D79665A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60" creationId="{D9CEA9D0-7BE4-7658-104F-29536CECABD5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62" creationId="{C026E2E7-2F1A-5934-519C-1802BBC59205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63" creationId="{C97AC377-ED8F-9634-0C90-F8072CDC1E90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65" creationId="{B0130EAD-C35B-0A7C-BF77-1F646BE52F3A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66" creationId="{D3396920-8FFC-01BB-6901-D7149E646698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68" creationId="{179B8BF5-5C76-C239-7277-F2866C5ADDA7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69" creationId="{2FDFB0D7-15AD-67BF-B006-B007F6DE2717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71" creationId="{5FFA3B2E-B942-11F4-A95E-EA6EEFDDE809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72" creationId="{4BEB5D15-F8F7-BAE1-0F8A-6937348782AC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74" creationId="{338AA0EB-DDD6-10E7-7D41-75B8564448AC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75" creationId="{BC00FA46-7330-37CD-3651-88A9922C3750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77" creationId="{26AB2E25-B063-723D-3E2F-0A19F2D5953C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78" creationId="{D9F22AD4-3C96-A39A-4589-3D3F93816F70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80" creationId="{87507C5B-1C64-E876-AADD-717E850E0699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81" creationId="{9AA2AD57-F17A-D2D1-040A-8A5AC1677F95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83" creationId="{263861C9-F56D-2545-83E6-B50C3EABDB1B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84" creationId="{15DEF598-2B0D-EE8C-0D6C-D97587C542F0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85" creationId="{54AB0D23-BEA8-ED5F-69C0-B8A531AE195E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86" creationId="{E76A9150-AF0C-882B-929A-1A58E4BF660B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87" creationId="{736FEB80-9DC9-2856-94C8-94B4E4D510DC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89" creationId="{343A038D-A18F-0CDD-9756-4F0F3CFBC341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90" creationId="{A3388FC7-F566-F044-A5CB-143E0CE20AF8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92" creationId="{F88E1B39-3160-F8F7-9B11-0890993DE82A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93" creationId="{CFBEA57F-3B68-3350-7F9A-EBFAE5385450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95" creationId="{8B804875-A82B-59E5-ECAB-2EC58252FCF0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96" creationId="{63720589-9EBD-5A31-73FE-E1E86B12B1CF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98" creationId="{8B1C3FD9-1D32-359E-00D5-EF101642AB8E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99" creationId="{D788F798-DEB2-BE5F-165E-0E431FB3AEC9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101" creationId="{70BC638E-2CA3-4376-C106-707EE8E73B98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102" creationId="{19DDC289-6075-57E4-0811-BF147136B910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104" creationId="{01C6DA84-72F9-38D2-F4B2-8930AAD5E0E8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105" creationId="{2D701C8B-E94F-C348-E4E3-E4C0AC107830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106" creationId="{E629B191-3A9E-CF32-9443-762AC476E940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107" creationId="{ED892608-5FF8-6770-B2BE-D2E4A94D6CA5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108" creationId="{17E7B56F-7F3D-8604-6916-87C80286DA20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109" creationId="{3FD413CA-DA09-8E04-E470-2FF6C72E7271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110" creationId="{07164FBB-C139-3A2F-1CE9-E7B78D9C8473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111" creationId="{1E1552FA-2B33-8143-D257-0C686FDC44EF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112" creationId="{037B7D20-4E60-CC04-9330-5810270FBC12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114" creationId="{37CCC107-6E7C-09E1-D545-391BA7AC81A0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115" creationId="{D77980D9-7F44-009B-3559-FD7A5837F879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117" creationId="{9560D3EB-44AE-DCF6-A665-05A5432DB799}"/>
          </ac:spMkLst>
        </pc:spChg>
        <pc:spChg chg="mod">
          <ac:chgData name="Ansari, Sabeel" userId="720642c6-3f54-4061-bb88-4a82faeef11b" providerId="ADAL" clId="{7AA7FC76-E4A8-4D45-9B42-B866FAF613E0}" dt="2023-05-31T15:50:20.591" v="19" actId="27803"/>
          <ac:spMkLst>
            <pc:docMk/>
            <pc:sldMk cId="4052914181" sldId="257"/>
            <ac:spMk id="118" creationId="{DE06BE46-E61E-8A60-C1BB-AAA0E4BDE149}"/>
          </ac:spMkLst>
        </pc:spChg>
        <pc:grpChg chg="mod">
          <ac:chgData name="Ansari, Sabeel" userId="720642c6-3f54-4061-bb88-4a82faeef11b" providerId="ADAL" clId="{7AA7FC76-E4A8-4D45-9B42-B866FAF613E0}" dt="2023-05-31T15:50:20.591" v="19" actId="27803"/>
          <ac:grpSpMkLst>
            <pc:docMk/>
            <pc:sldMk cId="4052914181" sldId="257"/>
            <ac:grpSpMk id="6" creationId="{4E8BFE91-2ED6-F5D5-BB5E-903B0E3A47DC}"/>
          </ac:grpSpMkLst>
        </pc:grpChg>
        <pc:grpChg chg="mod">
          <ac:chgData name="Ansari, Sabeel" userId="720642c6-3f54-4061-bb88-4a82faeef11b" providerId="ADAL" clId="{7AA7FC76-E4A8-4D45-9B42-B866FAF613E0}" dt="2023-05-31T15:50:20.591" v="19" actId="27803"/>
          <ac:grpSpMkLst>
            <pc:docMk/>
            <pc:sldMk cId="4052914181" sldId="257"/>
            <ac:grpSpMk id="7" creationId="{88DA6095-3BE1-CE65-66BF-977DF0C06C38}"/>
          </ac:grpSpMkLst>
        </pc:grpChg>
        <pc:grpChg chg="mod">
          <ac:chgData name="Ansari, Sabeel" userId="720642c6-3f54-4061-bb88-4a82faeef11b" providerId="ADAL" clId="{7AA7FC76-E4A8-4D45-9B42-B866FAF613E0}" dt="2023-05-31T15:50:20.591" v="19" actId="27803"/>
          <ac:grpSpMkLst>
            <pc:docMk/>
            <pc:sldMk cId="4052914181" sldId="257"/>
            <ac:grpSpMk id="10" creationId="{28A6CCBD-84B0-FCE4-DB57-C8B2C9D93557}"/>
          </ac:grpSpMkLst>
        </pc:grpChg>
        <pc:grpChg chg="mod">
          <ac:chgData name="Ansari, Sabeel" userId="720642c6-3f54-4061-bb88-4a82faeef11b" providerId="ADAL" clId="{7AA7FC76-E4A8-4D45-9B42-B866FAF613E0}" dt="2023-05-31T15:50:20.591" v="19" actId="27803"/>
          <ac:grpSpMkLst>
            <pc:docMk/>
            <pc:sldMk cId="4052914181" sldId="257"/>
            <ac:grpSpMk id="13" creationId="{89950C8A-A72E-A07C-2987-EBD59B5199A8}"/>
          </ac:grpSpMkLst>
        </pc:grpChg>
        <pc:grpChg chg="mod">
          <ac:chgData name="Ansari, Sabeel" userId="720642c6-3f54-4061-bb88-4a82faeef11b" providerId="ADAL" clId="{7AA7FC76-E4A8-4D45-9B42-B866FAF613E0}" dt="2023-05-31T15:50:20.591" v="19" actId="27803"/>
          <ac:grpSpMkLst>
            <pc:docMk/>
            <pc:sldMk cId="4052914181" sldId="257"/>
            <ac:grpSpMk id="16" creationId="{C2289559-3101-346A-0DE4-96071F30C892}"/>
          </ac:grpSpMkLst>
        </pc:grpChg>
        <pc:grpChg chg="mod">
          <ac:chgData name="Ansari, Sabeel" userId="720642c6-3f54-4061-bb88-4a82faeef11b" providerId="ADAL" clId="{7AA7FC76-E4A8-4D45-9B42-B866FAF613E0}" dt="2023-05-31T15:50:20.591" v="19" actId="27803"/>
          <ac:grpSpMkLst>
            <pc:docMk/>
            <pc:sldMk cId="4052914181" sldId="257"/>
            <ac:grpSpMk id="19" creationId="{57006911-45A7-0C5F-7EAB-FAF8175DE38F}"/>
          </ac:grpSpMkLst>
        </pc:grpChg>
        <pc:grpChg chg="mod">
          <ac:chgData name="Ansari, Sabeel" userId="720642c6-3f54-4061-bb88-4a82faeef11b" providerId="ADAL" clId="{7AA7FC76-E4A8-4D45-9B42-B866FAF613E0}" dt="2023-05-31T15:50:20.591" v="19" actId="27803"/>
          <ac:grpSpMkLst>
            <pc:docMk/>
            <pc:sldMk cId="4052914181" sldId="257"/>
            <ac:grpSpMk id="22" creationId="{E5A6002D-6E7A-CFAC-4B36-D67D61622A0E}"/>
          </ac:grpSpMkLst>
        </pc:grpChg>
        <pc:grpChg chg="mod">
          <ac:chgData name="Ansari, Sabeel" userId="720642c6-3f54-4061-bb88-4a82faeef11b" providerId="ADAL" clId="{7AA7FC76-E4A8-4D45-9B42-B866FAF613E0}" dt="2023-05-31T15:50:20.591" v="19" actId="27803"/>
          <ac:grpSpMkLst>
            <pc:docMk/>
            <pc:sldMk cId="4052914181" sldId="257"/>
            <ac:grpSpMk id="25" creationId="{4FE06E09-F1E1-5A2D-3DA6-73ACF5326A1C}"/>
          </ac:grpSpMkLst>
        </pc:grpChg>
        <pc:grpChg chg="mod">
          <ac:chgData name="Ansari, Sabeel" userId="720642c6-3f54-4061-bb88-4a82faeef11b" providerId="ADAL" clId="{7AA7FC76-E4A8-4D45-9B42-B866FAF613E0}" dt="2023-05-31T15:50:20.591" v="19" actId="27803"/>
          <ac:grpSpMkLst>
            <pc:docMk/>
            <pc:sldMk cId="4052914181" sldId="257"/>
            <ac:grpSpMk id="28" creationId="{36C28376-9B91-AE10-4A5F-071126945C6E}"/>
          </ac:grpSpMkLst>
        </pc:grpChg>
        <pc:grpChg chg="mod">
          <ac:chgData name="Ansari, Sabeel" userId="720642c6-3f54-4061-bb88-4a82faeef11b" providerId="ADAL" clId="{7AA7FC76-E4A8-4D45-9B42-B866FAF613E0}" dt="2023-05-31T15:50:20.591" v="19" actId="27803"/>
          <ac:grpSpMkLst>
            <pc:docMk/>
            <pc:sldMk cId="4052914181" sldId="257"/>
            <ac:grpSpMk id="31" creationId="{811EDC6C-5C55-90D5-BD92-A43A4061FA38}"/>
          </ac:grpSpMkLst>
        </pc:grpChg>
        <pc:grpChg chg="mod">
          <ac:chgData name="Ansari, Sabeel" userId="720642c6-3f54-4061-bb88-4a82faeef11b" providerId="ADAL" clId="{7AA7FC76-E4A8-4D45-9B42-B866FAF613E0}" dt="2023-05-31T15:50:20.591" v="19" actId="27803"/>
          <ac:grpSpMkLst>
            <pc:docMk/>
            <pc:sldMk cId="4052914181" sldId="257"/>
            <ac:grpSpMk id="37" creationId="{1C87649C-5901-A9E8-1A5B-F5E3B4CD1BE0}"/>
          </ac:grpSpMkLst>
        </pc:grpChg>
        <pc:grpChg chg="mod">
          <ac:chgData name="Ansari, Sabeel" userId="720642c6-3f54-4061-bb88-4a82faeef11b" providerId="ADAL" clId="{7AA7FC76-E4A8-4D45-9B42-B866FAF613E0}" dt="2023-05-31T15:50:20.591" v="19" actId="27803"/>
          <ac:grpSpMkLst>
            <pc:docMk/>
            <pc:sldMk cId="4052914181" sldId="257"/>
            <ac:grpSpMk id="40" creationId="{6AFFE6B9-C543-A29A-A1A1-3FAB74516F07}"/>
          </ac:grpSpMkLst>
        </pc:grpChg>
        <pc:grpChg chg="mod">
          <ac:chgData name="Ansari, Sabeel" userId="720642c6-3f54-4061-bb88-4a82faeef11b" providerId="ADAL" clId="{7AA7FC76-E4A8-4D45-9B42-B866FAF613E0}" dt="2023-05-31T15:50:20.591" v="19" actId="27803"/>
          <ac:grpSpMkLst>
            <pc:docMk/>
            <pc:sldMk cId="4052914181" sldId="257"/>
            <ac:grpSpMk id="43" creationId="{CC35BC44-9527-8C22-3659-988F84EB0406}"/>
          </ac:grpSpMkLst>
        </pc:grpChg>
        <pc:grpChg chg="mod">
          <ac:chgData name="Ansari, Sabeel" userId="720642c6-3f54-4061-bb88-4a82faeef11b" providerId="ADAL" clId="{7AA7FC76-E4A8-4D45-9B42-B866FAF613E0}" dt="2023-05-31T15:50:20.591" v="19" actId="27803"/>
          <ac:grpSpMkLst>
            <pc:docMk/>
            <pc:sldMk cId="4052914181" sldId="257"/>
            <ac:grpSpMk id="46" creationId="{821F4764-0131-ECAA-B0C6-1F25E216199F}"/>
          </ac:grpSpMkLst>
        </pc:grpChg>
        <pc:grpChg chg="mod">
          <ac:chgData name="Ansari, Sabeel" userId="720642c6-3f54-4061-bb88-4a82faeef11b" providerId="ADAL" clId="{7AA7FC76-E4A8-4D45-9B42-B866FAF613E0}" dt="2023-05-31T15:50:20.591" v="19" actId="27803"/>
          <ac:grpSpMkLst>
            <pc:docMk/>
            <pc:sldMk cId="4052914181" sldId="257"/>
            <ac:grpSpMk id="49" creationId="{44D7EC2F-A623-2D73-9358-46DB0DB27EEB}"/>
          </ac:grpSpMkLst>
        </pc:grpChg>
        <pc:grpChg chg="mod">
          <ac:chgData name="Ansari, Sabeel" userId="720642c6-3f54-4061-bb88-4a82faeef11b" providerId="ADAL" clId="{7AA7FC76-E4A8-4D45-9B42-B866FAF613E0}" dt="2023-05-31T15:50:20.591" v="19" actId="27803"/>
          <ac:grpSpMkLst>
            <pc:docMk/>
            <pc:sldMk cId="4052914181" sldId="257"/>
            <ac:grpSpMk id="52" creationId="{7A0A2668-B603-79A8-51A1-65C5BB1B5953}"/>
          </ac:grpSpMkLst>
        </pc:grpChg>
        <pc:grpChg chg="mod">
          <ac:chgData name="Ansari, Sabeel" userId="720642c6-3f54-4061-bb88-4a82faeef11b" providerId="ADAL" clId="{7AA7FC76-E4A8-4D45-9B42-B866FAF613E0}" dt="2023-05-31T15:50:20.591" v="19" actId="27803"/>
          <ac:grpSpMkLst>
            <pc:docMk/>
            <pc:sldMk cId="4052914181" sldId="257"/>
            <ac:grpSpMk id="55" creationId="{8222B129-9FEF-5461-AD18-797A52A9BD4D}"/>
          </ac:grpSpMkLst>
        </pc:grpChg>
        <pc:grpChg chg="mod">
          <ac:chgData name="Ansari, Sabeel" userId="720642c6-3f54-4061-bb88-4a82faeef11b" providerId="ADAL" clId="{7AA7FC76-E4A8-4D45-9B42-B866FAF613E0}" dt="2023-05-31T15:50:20.591" v="19" actId="27803"/>
          <ac:grpSpMkLst>
            <pc:docMk/>
            <pc:sldMk cId="4052914181" sldId="257"/>
            <ac:grpSpMk id="61" creationId="{F1E24398-CA61-34EC-3C45-1BAD38648DDF}"/>
          </ac:grpSpMkLst>
        </pc:grpChg>
        <pc:grpChg chg="mod">
          <ac:chgData name="Ansari, Sabeel" userId="720642c6-3f54-4061-bb88-4a82faeef11b" providerId="ADAL" clId="{7AA7FC76-E4A8-4D45-9B42-B866FAF613E0}" dt="2023-05-31T15:50:20.591" v="19" actId="27803"/>
          <ac:grpSpMkLst>
            <pc:docMk/>
            <pc:sldMk cId="4052914181" sldId="257"/>
            <ac:grpSpMk id="64" creationId="{E9F25EA1-5583-078F-FF48-A44E1958D7B5}"/>
          </ac:grpSpMkLst>
        </pc:grpChg>
        <pc:grpChg chg="mod">
          <ac:chgData name="Ansari, Sabeel" userId="720642c6-3f54-4061-bb88-4a82faeef11b" providerId="ADAL" clId="{7AA7FC76-E4A8-4D45-9B42-B866FAF613E0}" dt="2023-05-31T15:50:20.591" v="19" actId="27803"/>
          <ac:grpSpMkLst>
            <pc:docMk/>
            <pc:sldMk cId="4052914181" sldId="257"/>
            <ac:grpSpMk id="67" creationId="{948F98E9-4A9E-4AF4-02FF-043F3313D786}"/>
          </ac:grpSpMkLst>
        </pc:grpChg>
        <pc:grpChg chg="mod">
          <ac:chgData name="Ansari, Sabeel" userId="720642c6-3f54-4061-bb88-4a82faeef11b" providerId="ADAL" clId="{7AA7FC76-E4A8-4D45-9B42-B866FAF613E0}" dt="2023-05-31T15:50:20.591" v="19" actId="27803"/>
          <ac:grpSpMkLst>
            <pc:docMk/>
            <pc:sldMk cId="4052914181" sldId="257"/>
            <ac:grpSpMk id="70" creationId="{66C3A419-70BE-4384-D56D-01CB2D0880A2}"/>
          </ac:grpSpMkLst>
        </pc:grpChg>
        <pc:grpChg chg="mod">
          <ac:chgData name="Ansari, Sabeel" userId="720642c6-3f54-4061-bb88-4a82faeef11b" providerId="ADAL" clId="{7AA7FC76-E4A8-4D45-9B42-B866FAF613E0}" dt="2023-05-31T15:50:20.591" v="19" actId="27803"/>
          <ac:grpSpMkLst>
            <pc:docMk/>
            <pc:sldMk cId="4052914181" sldId="257"/>
            <ac:grpSpMk id="73" creationId="{A7D6077A-C86E-CF75-87B4-B6D6E4D7C725}"/>
          </ac:grpSpMkLst>
        </pc:grpChg>
        <pc:grpChg chg="mod">
          <ac:chgData name="Ansari, Sabeel" userId="720642c6-3f54-4061-bb88-4a82faeef11b" providerId="ADAL" clId="{7AA7FC76-E4A8-4D45-9B42-B866FAF613E0}" dt="2023-05-31T15:50:20.591" v="19" actId="27803"/>
          <ac:grpSpMkLst>
            <pc:docMk/>
            <pc:sldMk cId="4052914181" sldId="257"/>
            <ac:grpSpMk id="76" creationId="{489915C1-162A-1F4F-CF3A-2D9AC01BC825}"/>
          </ac:grpSpMkLst>
        </pc:grpChg>
        <pc:grpChg chg="mod">
          <ac:chgData name="Ansari, Sabeel" userId="720642c6-3f54-4061-bb88-4a82faeef11b" providerId="ADAL" clId="{7AA7FC76-E4A8-4D45-9B42-B866FAF613E0}" dt="2023-05-31T15:50:20.591" v="19" actId="27803"/>
          <ac:grpSpMkLst>
            <pc:docMk/>
            <pc:sldMk cId="4052914181" sldId="257"/>
            <ac:grpSpMk id="79" creationId="{8E1756A4-91FA-6280-2274-745DEC5B5145}"/>
          </ac:grpSpMkLst>
        </pc:grpChg>
        <pc:grpChg chg="mod">
          <ac:chgData name="Ansari, Sabeel" userId="720642c6-3f54-4061-bb88-4a82faeef11b" providerId="ADAL" clId="{7AA7FC76-E4A8-4D45-9B42-B866FAF613E0}" dt="2023-05-31T15:50:20.591" v="19" actId="27803"/>
          <ac:grpSpMkLst>
            <pc:docMk/>
            <pc:sldMk cId="4052914181" sldId="257"/>
            <ac:grpSpMk id="82" creationId="{F5D159FE-6A1D-E466-6CD1-679B6C5FF66F}"/>
          </ac:grpSpMkLst>
        </pc:grpChg>
        <pc:grpChg chg="mod">
          <ac:chgData name="Ansari, Sabeel" userId="720642c6-3f54-4061-bb88-4a82faeef11b" providerId="ADAL" clId="{7AA7FC76-E4A8-4D45-9B42-B866FAF613E0}" dt="2023-05-31T15:50:20.591" v="19" actId="27803"/>
          <ac:grpSpMkLst>
            <pc:docMk/>
            <pc:sldMk cId="4052914181" sldId="257"/>
            <ac:grpSpMk id="88" creationId="{C4DD9538-2B7F-ED07-3BE5-B8D88E5B2F14}"/>
          </ac:grpSpMkLst>
        </pc:grpChg>
        <pc:grpChg chg="mod">
          <ac:chgData name="Ansari, Sabeel" userId="720642c6-3f54-4061-bb88-4a82faeef11b" providerId="ADAL" clId="{7AA7FC76-E4A8-4D45-9B42-B866FAF613E0}" dt="2023-05-31T15:50:20.591" v="19" actId="27803"/>
          <ac:grpSpMkLst>
            <pc:docMk/>
            <pc:sldMk cId="4052914181" sldId="257"/>
            <ac:grpSpMk id="91" creationId="{894C49F8-A2AC-27DE-FF8F-66A245B83D3A}"/>
          </ac:grpSpMkLst>
        </pc:grpChg>
        <pc:grpChg chg="mod">
          <ac:chgData name="Ansari, Sabeel" userId="720642c6-3f54-4061-bb88-4a82faeef11b" providerId="ADAL" clId="{7AA7FC76-E4A8-4D45-9B42-B866FAF613E0}" dt="2023-05-31T15:50:20.591" v="19" actId="27803"/>
          <ac:grpSpMkLst>
            <pc:docMk/>
            <pc:sldMk cId="4052914181" sldId="257"/>
            <ac:grpSpMk id="94" creationId="{D949CCB5-303A-5F3B-AE3A-06B8C1AB07B0}"/>
          </ac:grpSpMkLst>
        </pc:grpChg>
        <pc:grpChg chg="mod">
          <ac:chgData name="Ansari, Sabeel" userId="720642c6-3f54-4061-bb88-4a82faeef11b" providerId="ADAL" clId="{7AA7FC76-E4A8-4D45-9B42-B866FAF613E0}" dt="2023-05-31T15:50:20.591" v="19" actId="27803"/>
          <ac:grpSpMkLst>
            <pc:docMk/>
            <pc:sldMk cId="4052914181" sldId="257"/>
            <ac:grpSpMk id="97" creationId="{D8768793-60CE-871B-CF9A-88BC9890C85D}"/>
          </ac:grpSpMkLst>
        </pc:grpChg>
        <pc:grpChg chg="mod">
          <ac:chgData name="Ansari, Sabeel" userId="720642c6-3f54-4061-bb88-4a82faeef11b" providerId="ADAL" clId="{7AA7FC76-E4A8-4D45-9B42-B866FAF613E0}" dt="2023-05-31T15:50:20.591" v="19" actId="27803"/>
          <ac:grpSpMkLst>
            <pc:docMk/>
            <pc:sldMk cId="4052914181" sldId="257"/>
            <ac:grpSpMk id="100" creationId="{E3A17826-3E08-4993-7879-18608661B33A}"/>
          </ac:grpSpMkLst>
        </pc:grpChg>
        <pc:grpChg chg="mod">
          <ac:chgData name="Ansari, Sabeel" userId="720642c6-3f54-4061-bb88-4a82faeef11b" providerId="ADAL" clId="{7AA7FC76-E4A8-4D45-9B42-B866FAF613E0}" dt="2023-05-31T15:50:20.591" v="19" actId="27803"/>
          <ac:grpSpMkLst>
            <pc:docMk/>
            <pc:sldMk cId="4052914181" sldId="257"/>
            <ac:grpSpMk id="103" creationId="{647B6CE8-FE36-F396-2CC9-6E12B7DE41FD}"/>
          </ac:grpSpMkLst>
        </pc:grpChg>
        <pc:grpChg chg="mod">
          <ac:chgData name="Ansari, Sabeel" userId="720642c6-3f54-4061-bb88-4a82faeef11b" providerId="ADAL" clId="{7AA7FC76-E4A8-4D45-9B42-B866FAF613E0}" dt="2023-05-31T15:50:20.591" v="19" actId="27803"/>
          <ac:grpSpMkLst>
            <pc:docMk/>
            <pc:sldMk cId="4052914181" sldId="257"/>
            <ac:grpSpMk id="113" creationId="{F3634AA2-CFBE-C404-8DBE-DABE0CB380BA}"/>
          </ac:grpSpMkLst>
        </pc:grpChg>
        <pc:grpChg chg="mod">
          <ac:chgData name="Ansari, Sabeel" userId="720642c6-3f54-4061-bb88-4a82faeef11b" providerId="ADAL" clId="{7AA7FC76-E4A8-4D45-9B42-B866FAF613E0}" dt="2023-05-31T15:50:20.591" v="19" actId="27803"/>
          <ac:grpSpMkLst>
            <pc:docMk/>
            <pc:sldMk cId="4052914181" sldId="257"/>
            <ac:grpSpMk id="116" creationId="{F5644281-7625-B093-60F4-1BFEB5661693}"/>
          </ac:grpSpMkLst>
        </pc:grpChg>
        <pc:picChg chg="add del mod">
          <ac:chgData name="Ansari, Sabeel" userId="720642c6-3f54-4061-bb88-4a82faeef11b" providerId="ADAL" clId="{7AA7FC76-E4A8-4D45-9B42-B866FAF613E0}" dt="2023-05-31T15:53:10.849" v="165" actId="1076"/>
          <ac:picMkLst>
            <pc:docMk/>
            <pc:sldMk cId="4052914181" sldId="257"/>
            <ac:picMk id="5" creationId="{B515F2B5-BD96-10CF-B8E5-2FB496B986B0}"/>
          </ac:picMkLst>
        </pc:picChg>
      </pc:sldChg>
      <pc:sldChg chg="addSp modSp add mod ord">
        <pc:chgData name="Ansari, Sabeel" userId="720642c6-3f54-4061-bb88-4a82faeef11b" providerId="ADAL" clId="{7AA7FC76-E4A8-4D45-9B42-B866FAF613E0}" dt="2023-06-02T03:25:06.587" v="5454"/>
        <pc:sldMkLst>
          <pc:docMk/>
          <pc:sldMk cId="160541558" sldId="263"/>
        </pc:sldMkLst>
        <pc:spChg chg="add mod">
          <ac:chgData name="Ansari, Sabeel" userId="720642c6-3f54-4061-bb88-4a82faeef11b" providerId="ADAL" clId="{7AA7FC76-E4A8-4D45-9B42-B866FAF613E0}" dt="2023-06-01T19:43:27.737" v="3545" actId="20577"/>
          <ac:spMkLst>
            <pc:docMk/>
            <pc:sldMk cId="160541558" sldId="263"/>
            <ac:spMk id="2" creationId="{BEB30E2C-C069-7F5C-6A1C-CED1886D279F}"/>
          </ac:spMkLst>
        </pc:spChg>
        <pc:picChg chg="mod">
          <ac:chgData name="Ansari, Sabeel" userId="720642c6-3f54-4061-bb88-4a82faeef11b" providerId="ADAL" clId="{7AA7FC76-E4A8-4D45-9B42-B866FAF613E0}" dt="2023-06-01T17:21:06.322" v="3333" actId="1076"/>
          <ac:picMkLst>
            <pc:docMk/>
            <pc:sldMk cId="160541558" sldId="263"/>
            <ac:picMk id="5" creationId="{11FB39D3-609B-498F-8DAC-21505694562F}"/>
          </ac:picMkLst>
        </pc:picChg>
      </pc:sldChg>
      <pc:sldChg chg="addSp delSp modSp add mod ord modAnim">
        <pc:chgData name="Ansari, Sabeel" userId="720642c6-3f54-4061-bb88-4a82faeef11b" providerId="ADAL" clId="{7AA7FC76-E4A8-4D45-9B42-B866FAF613E0}" dt="2023-06-01T19:50:20.437" v="3564" actId="20577"/>
        <pc:sldMkLst>
          <pc:docMk/>
          <pc:sldMk cId="3341218562" sldId="266"/>
        </pc:sldMkLst>
        <pc:spChg chg="mod">
          <ac:chgData name="Ansari, Sabeel" userId="720642c6-3f54-4061-bb88-4a82faeef11b" providerId="ADAL" clId="{7AA7FC76-E4A8-4D45-9B42-B866FAF613E0}" dt="2023-05-31T21:39:57.605" v="2366" actId="1076"/>
          <ac:spMkLst>
            <pc:docMk/>
            <pc:sldMk cId="3341218562" sldId="266"/>
            <ac:spMk id="3" creationId="{E710833E-11D6-1BCE-2D5C-CE8E2842775A}"/>
          </ac:spMkLst>
        </pc:spChg>
        <pc:spChg chg="mod">
          <ac:chgData name="Ansari, Sabeel" userId="720642c6-3f54-4061-bb88-4a82faeef11b" providerId="ADAL" clId="{7AA7FC76-E4A8-4D45-9B42-B866FAF613E0}" dt="2023-05-31T21:35:00.393" v="2340" actId="207"/>
          <ac:spMkLst>
            <pc:docMk/>
            <pc:sldMk cId="3341218562" sldId="266"/>
            <ac:spMk id="9" creationId="{53202A7E-272B-076A-D975-6CCA8E793439}"/>
          </ac:spMkLst>
        </pc:spChg>
        <pc:spChg chg="mod">
          <ac:chgData name="Ansari, Sabeel" userId="720642c6-3f54-4061-bb88-4a82faeef11b" providerId="ADAL" clId="{7AA7FC76-E4A8-4D45-9B42-B866FAF613E0}" dt="2023-05-31T21:35:27.666" v="2345" actId="1076"/>
          <ac:spMkLst>
            <pc:docMk/>
            <pc:sldMk cId="3341218562" sldId="266"/>
            <ac:spMk id="12" creationId="{1FEFA9F7-3D98-400A-0C81-C363044C8C68}"/>
          </ac:spMkLst>
        </pc:spChg>
        <pc:spChg chg="del">
          <ac:chgData name="Ansari, Sabeel" userId="720642c6-3f54-4061-bb88-4a82faeef11b" providerId="ADAL" clId="{7AA7FC76-E4A8-4D45-9B42-B866FAF613E0}" dt="2023-05-31T21:37:25.587" v="2346" actId="478"/>
          <ac:spMkLst>
            <pc:docMk/>
            <pc:sldMk cId="3341218562" sldId="266"/>
            <ac:spMk id="14" creationId="{C172507A-33C3-4ADC-815F-D8E447890169}"/>
          </ac:spMkLst>
        </pc:spChg>
        <pc:spChg chg="add mod">
          <ac:chgData name="Ansari, Sabeel" userId="720642c6-3f54-4061-bb88-4a82faeef11b" providerId="ADAL" clId="{7AA7FC76-E4A8-4D45-9B42-B866FAF613E0}" dt="2023-06-01T19:50:20.437" v="3564" actId="20577"/>
          <ac:spMkLst>
            <pc:docMk/>
            <pc:sldMk cId="3341218562" sldId="266"/>
            <ac:spMk id="19" creationId="{51A20DEE-7ADC-6C99-6808-BC1FF2D434F4}"/>
          </ac:spMkLst>
        </pc:spChg>
        <pc:spChg chg="mod">
          <ac:chgData name="Ansari, Sabeel" userId="720642c6-3f54-4061-bb88-4a82faeef11b" providerId="ADAL" clId="{7AA7FC76-E4A8-4D45-9B42-B866FAF613E0}" dt="2023-05-31T21:42:41.323" v="2383" actId="13926"/>
          <ac:spMkLst>
            <pc:docMk/>
            <pc:sldMk cId="3341218562" sldId="266"/>
            <ac:spMk id="32" creationId="{C30F5105-5BAC-4B88-86F7-D8A5A451430A}"/>
          </ac:spMkLst>
        </pc:spChg>
        <pc:spChg chg="mod">
          <ac:chgData name="Ansari, Sabeel" userId="720642c6-3f54-4061-bb88-4a82faeef11b" providerId="ADAL" clId="{7AA7FC76-E4A8-4D45-9B42-B866FAF613E0}" dt="2023-05-31T21:35:04.464" v="2341" actId="207"/>
          <ac:spMkLst>
            <pc:docMk/>
            <pc:sldMk cId="3341218562" sldId="266"/>
            <ac:spMk id="33" creationId="{7F0F58D5-7186-461B-8039-D268A49BFBA6}"/>
          </ac:spMkLst>
        </pc:spChg>
        <pc:spChg chg="mod">
          <ac:chgData name="Ansari, Sabeel" userId="720642c6-3f54-4061-bb88-4a82faeef11b" providerId="ADAL" clId="{7AA7FC76-E4A8-4D45-9B42-B866FAF613E0}" dt="2023-06-01T19:50:07.579" v="3551" actId="1076"/>
          <ac:spMkLst>
            <pc:docMk/>
            <pc:sldMk cId="3341218562" sldId="266"/>
            <ac:spMk id="35" creationId="{2E09AC77-048F-4C21-A36A-BBAE27C31D41}"/>
          </ac:spMkLst>
        </pc:spChg>
        <pc:spChg chg="del">
          <ac:chgData name="Ansari, Sabeel" userId="720642c6-3f54-4061-bb88-4a82faeef11b" providerId="ADAL" clId="{7AA7FC76-E4A8-4D45-9B42-B866FAF613E0}" dt="2023-05-31T21:37:34.007" v="2348" actId="478"/>
          <ac:spMkLst>
            <pc:docMk/>
            <pc:sldMk cId="3341218562" sldId="266"/>
            <ac:spMk id="37" creationId="{07859D49-3157-4F35-A5FA-84D2EA86A335}"/>
          </ac:spMkLst>
        </pc:spChg>
        <pc:cxnChg chg="mod">
          <ac:chgData name="Ansari, Sabeel" userId="720642c6-3f54-4061-bb88-4a82faeef11b" providerId="ADAL" clId="{7AA7FC76-E4A8-4D45-9B42-B866FAF613E0}" dt="2023-05-31T21:39:57.605" v="2366" actId="1076"/>
          <ac:cxnSpMkLst>
            <pc:docMk/>
            <pc:sldMk cId="3341218562" sldId="266"/>
            <ac:cxnSpMk id="6" creationId="{C4278D78-513D-8BB4-38C2-BF53D430639F}"/>
          </ac:cxnSpMkLst>
        </pc:cxnChg>
        <pc:cxnChg chg="del mod">
          <ac:chgData name="Ansari, Sabeel" userId="720642c6-3f54-4061-bb88-4a82faeef11b" providerId="ADAL" clId="{7AA7FC76-E4A8-4D45-9B42-B866FAF613E0}" dt="2023-05-31T21:37:27.504" v="2347" actId="478"/>
          <ac:cxnSpMkLst>
            <pc:docMk/>
            <pc:sldMk cId="3341218562" sldId="266"/>
            <ac:cxnSpMk id="16" creationId="{477BE0FA-2F07-4FBB-B5D7-79AA80B7C2EE}"/>
          </ac:cxnSpMkLst>
        </pc:cxnChg>
      </pc:sldChg>
      <pc:sldChg chg="addSp delSp modSp add mod">
        <pc:chgData name="Ansari, Sabeel" userId="720642c6-3f54-4061-bb88-4a82faeef11b" providerId="ADAL" clId="{7AA7FC76-E4A8-4D45-9B42-B866FAF613E0}" dt="2023-06-01T19:33:28.549" v="3482" actId="478"/>
        <pc:sldMkLst>
          <pc:docMk/>
          <pc:sldMk cId="2870240977" sldId="2134096176"/>
        </pc:sldMkLst>
        <pc:spChg chg="mod">
          <ac:chgData name="Ansari, Sabeel" userId="720642c6-3f54-4061-bb88-4a82faeef11b" providerId="ADAL" clId="{7AA7FC76-E4A8-4D45-9B42-B866FAF613E0}" dt="2023-05-31T21:07:46.651" v="2331" actId="2711"/>
          <ac:spMkLst>
            <pc:docMk/>
            <pc:sldMk cId="2870240977" sldId="2134096176"/>
            <ac:spMk id="2" creationId="{10D6E7EF-9DB8-4D98-801F-AAC6C9EF3B72}"/>
          </ac:spMkLst>
        </pc:spChg>
        <pc:spChg chg="mod">
          <ac:chgData name="Ansari, Sabeel" userId="720642c6-3f54-4061-bb88-4a82faeef11b" providerId="ADAL" clId="{7AA7FC76-E4A8-4D45-9B42-B866FAF613E0}" dt="2023-05-31T21:08:19.719" v="2339" actId="20577"/>
          <ac:spMkLst>
            <pc:docMk/>
            <pc:sldMk cId="2870240977" sldId="2134096176"/>
            <ac:spMk id="6" creationId="{FBF80AF2-60F6-4FC4-B6EB-A1D7582C064F}"/>
          </ac:spMkLst>
        </pc:spChg>
        <pc:cxnChg chg="add del">
          <ac:chgData name="Ansari, Sabeel" userId="720642c6-3f54-4061-bb88-4a82faeef11b" providerId="ADAL" clId="{7AA7FC76-E4A8-4D45-9B42-B866FAF613E0}" dt="2023-06-01T19:33:28.549" v="3482" actId="478"/>
          <ac:cxnSpMkLst>
            <pc:docMk/>
            <pc:sldMk cId="2870240977" sldId="2134096176"/>
            <ac:cxnSpMk id="5" creationId="{25588D83-A77B-39F0-6B88-2D6AECA26BD2}"/>
          </ac:cxnSpMkLst>
        </pc:cxnChg>
      </pc:sldChg>
      <pc:sldChg chg="modSp add del mod ord delCm">
        <pc:chgData name="Ansari, Sabeel" userId="720642c6-3f54-4061-bb88-4a82faeef11b" providerId="ADAL" clId="{7AA7FC76-E4A8-4D45-9B42-B866FAF613E0}" dt="2023-06-01T19:41:31.792" v="3483" actId="47"/>
        <pc:sldMkLst>
          <pc:docMk/>
          <pc:sldMk cId="2724725658" sldId="2134096177"/>
        </pc:sldMkLst>
        <pc:spChg chg="mod">
          <ac:chgData name="Ansari, Sabeel" userId="720642c6-3f54-4061-bb88-4a82faeef11b" providerId="ADAL" clId="{7AA7FC76-E4A8-4D45-9B42-B866FAF613E0}" dt="2023-05-31T16:07:38.708" v="225" actId="20577"/>
          <ac:spMkLst>
            <pc:docMk/>
            <pc:sldMk cId="2724725658" sldId="2134096177"/>
            <ac:spMk id="2" creationId="{70309A92-18D0-7C80-4299-9EC78B84ABF9}"/>
          </ac:spMkLst>
        </pc:spChg>
        <pc:spChg chg="mod">
          <ac:chgData name="Ansari, Sabeel" userId="720642c6-3f54-4061-bb88-4a82faeef11b" providerId="ADAL" clId="{7AA7FC76-E4A8-4D45-9B42-B866FAF613E0}" dt="2023-06-01T19:23:52.063" v="3455" actId="21"/>
          <ac:spMkLst>
            <pc:docMk/>
            <pc:sldMk cId="2724725658" sldId="2134096177"/>
            <ac:spMk id="3" creationId="{FA549D31-5D26-FD01-4A32-1A7F0E669D5A}"/>
          </ac:spMkLst>
        </pc:spChg>
      </pc:sldChg>
      <pc:sldChg chg="modSp add mod">
        <pc:chgData name="Ansari, Sabeel" userId="720642c6-3f54-4061-bb88-4a82faeef11b" providerId="ADAL" clId="{7AA7FC76-E4A8-4D45-9B42-B866FAF613E0}" dt="2023-06-01T19:24:00.330" v="3462" actId="27636"/>
        <pc:sldMkLst>
          <pc:docMk/>
          <pc:sldMk cId="1346525304" sldId="2134096178"/>
        </pc:sldMkLst>
        <pc:spChg chg="mod">
          <ac:chgData name="Ansari, Sabeel" userId="720642c6-3f54-4061-bb88-4a82faeef11b" providerId="ADAL" clId="{7AA7FC76-E4A8-4D45-9B42-B866FAF613E0}" dt="2023-05-31T21:05:50.902" v="2322" actId="5793"/>
          <ac:spMkLst>
            <pc:docMk/>
            <pc:sldMk cId="1346525304" sldId="2134096178"/>
            <ac:spMk id="2" creationId="{5A695A9B-AAFE-0118-33E0-9F0374C7A18D}"/>
          </ac:spMkLst>
        </pc:spChg>
        <pc:spChg chg="mod">
          <ac:chgData name="Ansari, Sabeel" userId="720642c6-3f54-4061-bb88-4a82faeef11b" providerId="ADAL" clId="{7AA7FC76-E4A8-4D45-9B42-B866FAF613E0}" dt="2023-06-01T19:24:00.330" v="3462" actId="27636"/>
          <ac:spMkLst>
            <pc:docMk/>
            <pc:sldMk cId="1346525304" sldId="2134096178"/>
            <ac:spMk id="3" creationId="{8A2F91B5-76B6-F3CE-9355-71136CCB3B5C}"/>
          </ac:spMkLst>
        </pc:spChg>
      </pc:sldChg>
      <pc:sldChg chg="modSp add mod ord">
        <pc:chgData name="Ansari, Sabeel" userId="720642c6-3f54-4061-bb88-4a82faeef11b" providerId="ADAL" clId="{7AA7FC76-E4A8-4D45-9B42-B866FAF613E0}" dt="2023-06-02T03:21:20.666" v="5447" actId="20577"/>
        <pc:sldMkLst>
          <pc:docMk/>
          <pc:sldMk cId="2692797315" sldId="2147307529"/>
        </pc:sldMkLst>
        <pc:spChg chg="mod">
          <ac:chgData name="Ansari, Sabeel" userId="720642c6-3f54-4061-bb88-4a82faeef11b" providerId="ADAL" clId="{7AA7FC76-E4A8-4D45-9B42-B866FAF613E0}" dt="2023-06-02T03:21:20.666" v="5447" actId="20577"/>
          <ac:spMkLst>
            <pc:docMk/>
            <pc:sldMk cId="2692797315" sldId="2147307529"/>
            <ac:spMk id="12" creationId="{F34345D8-5541-4505-8F5E-AA9EF4861856}"/>
          </ac:spMkLst>
        </pc:spChg>
        <pc:spChg chg="mod">
          <ac:chgData name="Ansari, Sabeel" userId="720642c6-3f54-4061-bb88-4a82faeef11b" providerId="ADAL" clId="{7AA7FC76-E4A8-4D45-9B42-B866FAF613E0}" dt="2023-05-31T21:06:19.765" v="2323" actId="207"/>
          <ac:spMkLst>
            <pc:docMk/>
            <pc:sldMk cId="2692797315" sldId="2147307529"/>
            <ac:spMk id="14" creationId="{75BEC50D-3177-4789-A124-F29971604A30}"/>
          </ac:spMkLst>
        </pc:spChg>
      </pc:sldChg>
      <pc:sldChg chg="add">
        <pc:chgData name="Ansari, Sabeel" userId="720642c6-3f54-4061-bb88-4a82faeef11b" providerId="ADAL" clId="{7AA7FC76-E4A8-4D45-9B42-B866FAF613E0}" dt="2023-05-31T18:11:46.632" v="229"/>
        <pc:sldMkLst>
          <pc:docMk/>
          <pc:sldMk cId="1449471170" sldId="2147307540"/>
        </pc:sldMkLst>
      </pc:sldChg>
      <pc:sldChg chg="add">
        <pc:chgData name="Ansari, Sabeel" userId="720642c6-3f54-4061-bb88-4a82faeef11b" providerId="ADAL" clId="{7AA7FC76-E4A8-4D45-9B42-B866FAF613E0}" dt="2023-05-31T18:11:46.632" v="229"/>
        <pc:sldMkLst>
          <pc:docMk/>
          <pc:sldMk cId="2840845334" sldId="2147307541"/>
        </pc:sldMkLst>
      </pc:sldChg>
      <pc:sldChg chg="modSp add mod ord">
        <pc:chgData name="Ansari, Sabeel" userId="720642c6-3f54-4061-bb88-4a82faeef11b" providerId="ADAL" clId="{7AA7FC76-E4A8-4D45-9B42-B866FAF613E0}" dt="2023-05-31T21:06:33.220" v="2327" actId="207"/>
        <pc:sldMkLst>
          <pc:docMk/>
          <pc:sldMk cId="1780513416" sldId="2147307546"/>
        </pc:sldMkLst>
        <pc:spChg chg="mod">
          <ac:chgData name="Ansari, Sabeel" userId="720642c6-3f54-4061-bb88-4a82faeef11b" providerId="ADAL" clId="{7AA7FC76-E4A8-4D45-9B42-B866FAF613E0}" dt="2023-05-31T21:06:28.161" v="2325" actId="207"/>
          <ac:spMkLst>
            <pc:docMk/>
            <pc:sldMk cId="1780513416" sldId="2147307546"/>
            <ac:spMk id="3" creationId="{CBECC297-D923-4A2B-B328-DCD7D2771CC9}"/>
          </ac:spMkLst>
        </pc:spChg>
        <pc:spChg chg="mod">
          <ac:chgData name="Ansari, Sabeel" userId="720642c6-3f54-4061-bb88-4a82faeef11b" providerId="ADAL" clId="{7AA7FC76-E4A8-4D45-9B42-B866FAF613E0}" dt="2023-05-31T21:06:30.928" v="2326" actId="207"/>
          <ac:spMkLst>
            <pc:docMk/>
            <pc:sldMk cId="1780513416" sldId="2147307546"/>
            <ac:spMk id="8" creationId="{7A536151-B065-4880-8A1F-32DBE3475DB4}"/>
          </ac:spMkLst>
        </pc:spChg>
        <pc:spChg chg="mod">
          <ac:chgData name="Ansari, Sabeel" userId="720642c6-3f54-4061-bb88-4a82faeef11b" providerId="ADAL" clId="{7AA7FC76-E4A8-4D45-9B42-B866FAF613E0}" dt="2023-05-31T21:06:33.220" v="2327" actId="207"/>
          <ac:spMkLst>
            <pc:docMk/>
            <pc:sldMk cId="1780513416" sldId="2147307546"/>
            <ac:spMk id="10" creationId="{74B88599-F85D-545B-357B-19469DD68927}"/>
          </ac:spMkLst>
        </pc:spChg>
      </pc:sldChg>
      <pc:sldChg chg="addSp delSp modSp new del mod">
        <pc:chgData name="Ansari, Sabeel" userId="720642c6-3f54-4061-bb88-4a82faeef11b" providerId="ADAL" clId="{7AA7FC76-E4A8-4D45-9B42-B866FAF613E0}" dt="2023-05-31T20:23:51.559" v="1698" actId="47"/>
        <pc:sldMkLst>
          <pc:docMk/>
          <pc:sldMk cId="1238129571" sldId="2147307547"/>
        </pc:sldMkLst>
        <pc:spChg chg="del">
          <ac:chgData name="Ansari, Sabeel" userId="720642c6-3f54-4061-bb88-4a82faeef11b" providerId="ADAL" clId="{7AA7FC76-E4A8-4D45-9B42-B866FAF613E0}" dt="2023-05-31T19:39:09.718" v="308" actId="478"/>
          <ac:spMkLst>
            <pc:docMk/>
            <pc:sldMk cId="1238129571" sldId="2147307547"/>
            <ac:spMk id="2" creationId="{D4637DE8-059D-3FAA-7201-D96BF8B8238E}"/>
          </ac:spMkLst>
        </pc:spChg>
        <pc:spChg chg="del">
          <ac:chgData name="Ansari, Sabeel" userId="720642c6-3f54-4061-bb88-4a82faeef11b" providerId="ADAL" clId="{7AA7FC76-E4A8-4D45-9B42-B866FAF613E0}" dt="2023-05-31T19:37:53.974" v="306" actId="478"/>
          <ac:spMkLst>
            <pc:docMk/>
            <pc:sldMk cId="1238129571" sldId="2147307547"/>
            <ac:spMk id="3" creationId="{16AA8F2B-BF7D-B67E-2EBB-790021FFEC80}"/>
          </ac:spMkLst>
        </pc:spChg>
        <pc:spChg chg="add del mod">
          <ac:chgData name="Ansari, Sabeel" userId="720642c6-3f54-4061-bb88-4a82faeef11b" providerId="ADAL" clId="{7AA7FC76-E4A8-4D45-9B42-B866FAF613E0}" dt="2023-05-31T20:23:47.179" v="1697" actId="478"/>
          <ac:spMkLst>
            <pc:docMk/>
            <pc:sldMk cId="1238129571" sldId="2147307547"/>
            <ac:spMk id="8" creationId="{21D63C57-E2AE-B3AE-B1FF-8AF57D7B02F2}"/>
          </ac:spMkLst>
        </pc:spChg>
        <pc:spChg chg="add del mod">
          <ac:chgData name="Ansari, Sabeel" userId="720642c6-3f54-4061-bb88-4a82faeef11b" providerId="ADAL" clId="{7AA7FC76-E4A8-4D45-9B42-B866FAF613E0}" dt="2023-05-31T20:23:47.179" v="1697" actId="478"/>
          <ac:spMkLst>
            <pc:docMk/>
            <pc:sldMk cId="1238129571" sldId="2147307547"/>
            <ac:spMk id="9" creationId="{553348F0-B98B-FA74-B1B9-99E07A64F9BA}"/>
          </ac:spMkLst>
        </pc:spChg>
        <pc:spChg chg="add del mod">
          <ac:chgData name="Ansari, Sabeel" userId="720642c6-3f54-4061-bb88-4a82faeef11b" providerId="ADAL" clId="{7AA7FC76-E4A8-4D45-9B42-B866FAF613E0}" dt="2023-05-31T20:23:47.179" v="1697" actId="478"/>
          <ac:spMkLst>
            <pc:docMk/>
            <pc:sldMk cId="1238129571" sldId="2147307547"/>
            <ac:spMk id="15" creationId="{1DA94F09-184F-643C-31EB-92AF415E5B72}"/>
          </ac:spMkLst>
        </pc:spChg>
        <pc:spChg chg="add del mod">
          <ac:chgData name="Ansari, Sabeel" userId="720642c6-3f54-4061-bb88-4a82faeef11b" providerId="ADAL" clId="{7AA7FC76-E4A8-4D45-9B42-B866FAF613E0}" dt="2023-05-31T20:23:47.179" v="1697" actId="478"/>
          <ac:spMkLst>
            <pc:docMk/>
            <pc:sldMk cId="1238129571" sldId="2147307547"/>
            <ac:spMk id="16" creationId="{22222087-DA26-F60D-055E-8EF2959F0A19}"/>
          </ac:spMkLst>
        </pc:spChg>
        <pc:spChg chg="add del mod">
          <ac:chgData name="Ansari, Sabeel" userId="720642c6-3f54-4061-bb88-4a82faeef11b" providerId="ADAL" clId="{7AA7FC76-E4A8-4D45-9B42-B866FAF613E0}" dt="2023-05-31T20:02:49.756" v="1162" actId="478"/>
          <ac:spMkLst>
            <pc:docMk/>
            <pc:sldMk cId="1238129571" sldId="2147307547"/>
            <ac:spMk id="17" creationId="{AE18A5A7-6AAA-C515-9046-BBD7B20E3DC6}"/>
          </ac:spMkLst>
        </pc:spChg>
        <pc:spChg chg="add del mod">
          <ac:chgData name="Ansari, Sabeel" userId="720642c6-3f54-4061-bb88-4a82faeef11b" providerId="ADAL" clId="{7AA7FC76-E4A8-4D45-9B42-B866FAF613E0}" dt="2023-05-31T20:03:28.978" v="1165" actId="478"/>
          <ac:spMkLst>
            <pc:docMk/>
            <pc:sldMk cId="1238129571" sldId="2147307547"/>
            <ac:spMk id="18" creationId="{F0890DF2-2547-1A78-A1BB-6656EA5865CB}"/>
          </ac:spMkLst>
        </pc:spChg>
        <pc:spChg chg="add del mod">
          <ac:chgData name="Ansari, Sabeel" userId="720642c6-3f54-4061-bb88-4a82faeef11b" providerId="ADAL" clId="{7AA7FC76-E4A8-4D45-9B42-B866FAF613E0}" dt="2023-05-31T20:04:14.852" v="1168" actId="478"/>
          <ac:spMkLst>
            <pc:docMk/>
            <pc:sldMk cId="1238129571" sldId="2147307547"/>
            <ac:spMk id="19" creationId="{C9255980-7716-EDF1-0504-526E87C0D5F8}"/>
          </ac:spMkLst>
        </pc:spChg>
        <pc:spChg chg="add mod">
          <ac:chgData name="Ansari, Sabeel" userId="720642c6-3f54-4061-bb88-4a82faeef11b" providerId="ADAL" clId="{7AA7FC76-E4A8-4D45-9B42-B866FAF613E0}" dt="2023-05-31T20:16:35.567" v="1594" actId="14100"/>
          <ac:spMkLst>
            <pc:docMk/>
            <pc:sldMk cId="1238129571" sldId="2147307547"/>
            <ac:spMk id="20" creationId="{D9D3A621-8ABE-1156-ADF6-0DB4DAAC73C1}"/>
          </ac:spMkLst>
        </pc:spChg>
        <pc:spChg chg="add mod">
          <ac:chgData name="Ansari, Sabeel" userId="720642c6-3f54-4061-bb88-4a82faeef11b" providerId="ADAL" clId="{7AA7FC76-E4A8-4D45-9B42-B866FAF613E0}" dt="2023-05-31T20:16:06.556" v="1589" actId="207"/>
          <ac:spMkLst>
            <pc:docMk/>
            <pc:sldMk cId="1238129571" sldId="2147307547"/>
            <ac:spMk id="21" creationId="{79E14930-DD85-122C-C3CB-EBBD12458D28}"/>
          </ac:spMkLst>
        </pc:spChg>
        <pc:spChg chg="add del mod">
          <ac:chgData name="Ansari, Sabeel" userId="720642c6-3f54-4061-bb88-4a82faeef11b" providerId="ADAL" clId="{7AA7FC76-E4A8-4D45-9B42-B866FAF613E0}" dt="2023-05-31T20:23:47.179" v="1697" actId="478"/>
          <ac:spMkLst>
            <pc:docMk/>
            <pc:sldMk cId="1238129571" sldId="2147307547"/>
            <ac:spMk id="27" creationId="{9E6448FD-6A90-B74C-6C33-BE0EED7193D0}"/>
          </ac:spMkLst>
        </pc:spChg>
        <pc:spChg chg="add mod">
          <ac:chgData name="Ansari, Sabeel" userId="720642c6-3f54-4061-bb88-4a82faeef11b" providerId="ADAL" clId="{7AA7FC76-E4A8-4D45-9B42-B866FAF613E0}" dt="2023-05-31T20:16:09.824" v="1590" actId="207"/>
          <ac:spMkLst>
            <pc:docMk/>
            <pc:sldMk cId="1238129571" sldId="2147307547"/>
            <ac:spMk id="29" creationId="{CE57FACE-DA00-EC9B-D385-B439BDC3A7E0}"/>
          </ac:spMkLst>
        </pc:spChg>
        <pc:spChg chg="add del mod">
          <ac:chgData name="Ansari, Sabeel" userId="720642c6-3f54-4061-bb88-4a82faeef11b" providerId="ADAL" clId="{7AA7FC76-E4A8-4D45-9B42-B866FAF613E0}" dt="2023-05-31T20:23:47.179" v="1697" actId="478"/>
          <ac:spMkLst>
            <pc:docMk/>
            <pc:sldMk cId="1238129571" sldId="2147307547"/>
            <ac:spMk id="31" creationId="{9C63012B-2871-657B-54EB-E86091121E17}"/>
          </ac:spMkLst>
        </pc:spChg>
        <pc:spChg chg="add mod">
          <ac:chgData name="Ansari, Sabeel" userId="720642c6-3f54-4061-bb88-4a82faeef11b" providerId="ADAL" clId="{7AA7FC76-E4A8-4D45-9B42-B866FAF613E0}" dt="2023-05-31T20:17:53.372" v="1672" actId="14100"/>
          <ac:spMkLst>
            <pc:docMk/>
            <pc:sldMk cId="1238129571" sldId="2147307547"/>
            <ac:spMk id="32" creationId="{D37AE23C-8F0A-2531-5077-70061B771071}"/>
          </ac:spMkLst>
        </pc:spChg>
        <pc:spChg chg="add mod">
          <ac:chgData name="Ansari, Sabeel" userId="720642c6-3f54-4061-bb88-4a82faeef11b" providerId="ADAL" clId="{7AA7FC76-E4A8-4D45-9B42-B866FAF613E0}" dt="2023-05-31T20:19:55.830" v="1694" actId="20577"/>
          <ac:spMkLst>
            <pc:docMk/>
            <pc:sldMk cId="1238129571" sldId="2147307547"/>
            <ac:spMk id="36" creationId="{A8C8D9C0-C625-7EEE-80CD-50DC4AD18A3A}"/>
          </ac:spMkLst>
        </pc:spChg>
        <pc:cxnChg chg="add del mod">
          <ac:chgData name="Ansari, Sabeel" userId="720642c6-3f54-4061-bb88-4a82faeef11b" providerId="ADAL" clId="{7AA7FC76-E4A8-4D45-9B42-B866FAF613E0}" dt="2023-05-31T20:23:47.179" v="1697" actId="478"/>
          <ac:cxnSpMkLst>
            <pc:docMk/>
            <pc:sldMk cId="1238129571" sldId="2147307547"/>
            <ac:cxnSpMk id="5" creationId="{B090450A-FD14-DA37-4880-169BAFD77A17}"/>
          </ac:cxnSpMkLst>
        </pc:cxnChg>
        <pc:cxnChg chg="add del mod">
          <ac:chgData name="Ansari, Sabeel" userId="720642c6-3f54-4061-bb88-4a82faeef11b" providerId="ADAL" clId="{7AA7FC76-E4A8-4D45-9B42-B866FAF613E0}" dt="2023-05-31T20:23:47.179" v="1697" actId="478"/>
          <ac:cxnSpMkLst>
            <pc:docMk/>
            <pc:sldMk cId="1238129571" sldId="2147307547"/>
            <ac:cxnSpMk id="7" creationId="{01F45E99-07AA-5925-E999-F0EA29F14ED1}"/>
          </ac:cxnSpMkLst>
        </pc:cxnChg>
        <pc:cxnChg chg="add del mod">
          <ac:chgData name="Ansari, Sabeel" userId="720642c6-3f54-4061-bb88-4a82faeef11b" providerId="ADAL" clId="{7AA7FC76-E4A8-4D45-9B42-B866FAF613E0}" dt="2023-05-31T20:23:47.179" v="1697" actId="478"/>
          <ac:cxnSpMkLst>
            <pc:docMk/>
            <pc:sldMk cId="1238129571" sldId="2147307547"/>
            <ac:cxnSpMk id="13" creationId="{731BDE08-D450-2F9C-6DA4-729580C9D293}"/>
          </ac:cxnSpMkLst>
        </pc:cxnChg>
        <pc:cxnChg chg="add del mod">
          <ac:chgData name="Ansari, Sabeel" userId="720642c6-3f54-4061-bb88-4a82faeef11b" providerId="ADAL" clId="{7AA7FC76-E4A8-4D45-9B42-B866FAF613E0}" dt="2023-05-31T20:23:47.179" v="1697" actId="478"/>
          <ac:cxnSpMkLst>
            <pc:docMk/>
            <pc:sldMk cId="1238129571" sldId="2147307547"/>
            <ac:cxnSpMk id="14" creationId="{74135C14-5587-CD0D-30EE-A627076832E1}"/>
          </ac:cxnSpMkLst>
        </pc:cxnChg>
        <pc:cxnChg chg="add del mod">
          <ac:chgData name="Ansari, Sabeel" userId="720642c6-3f54-4061-bb88-4a82faeef11b" providerId="ADAL" clId="{7AA7FC76-E4A8-4D45-9B42-B866FAF613E0}" dt="2023-05-31T20:23:47.179" v="1697" actId="478"/>
          <ac:cxnSpMkLst>
            <pc:docMk/>
            <pc:sldMk cId="1238129571" sldId="2147307547"/>
            <ac:cxnSpMk id="24" creationId="{FA6A920D-8AF8-0F64-7706-7A3362FFABC8}"/>
          </ac:cxnSpMkLst>
        </pc:cxnChg>
        <pc:cxnChg chg="add del mod">
          <ac:chgData name="Ansari, Sabeel" userId="720642c6-3f54-4061-bb88-4a82faeef11b" providerId="ADAL" clId="{7AA7FC76-E4A8-4D45-9B42-B866FAF613E0}" dt="2023-05-31T20:23:47.179" v="1697" actId="478"/>
          <ac:cxnSpMkLst>
            <pc:docMk/>
            <pc:sldMk cId="1238129571" sldId="2147307547"/>
            <ac:cxnSpMk id="30" creationId="{56CDD2D9-58F6-F0B9-4CC4-217012E307F5}"/>
          </ac:cxnSpMkLst>
        </pc:cxnChg>
        <pc:cxnChg chg="add del mod">
          <ac:chgData name="Ansari, Sabeel" userId="720642c6-3f54-4061-bb88-4a82faeef11b" providerId="ADAL" clId="{7AA7FC76-E4A8-4D45-9B42-B866FAF613E0}" dt="2023-05-31T20:23:47.179" v="1697" actId="478"/>
          <ac:cxnSpMkLst>
            <pc:docMk/>
            <pc:sldMk cId="1238129571" sldId="2147307547"/>
            <ac:cxnSpMk id="33" creationId="{B4989E38-9646-4201-E559-F150DE0176A4}"/>
          </ac:cxnSpMkLst>
        </pc:cxnChg>
      </pc:sldChg>
      <pc:sldChg chg="addSp delSp modSp add mod ord setBg">
        <pc:chgData name="Ansari, Sabeel" userId="720642c6-3f54-4061-bb88-4a82faeef11b" providerId="ADAL" clId="{7AA7FC76-E4A8-4D45-9B42-B866FAF613E0}" dt="2023-06-01T17:20:57.038" v="3331"/>
        <pc:sldMkLst>
          <pc:docMk/>
          <pc:sldMk cId="7035815" sldId="2147307548"/>
        </pc:sldMkLst>
        <pc:spChg chg="mod">
          <ac:chgData name="Ansari, Sabeel" userId="720642c6-3f54-4061-bb88-4a82faeef11b" providerId="ADAL" clId="{7AA7FC76-E4A8-4D45-9B42-B866FAF613E0}" dt="2023-05-31T21:03:35.291" v="2293" actId="404"/>
          <ac:spMkLst>
            <pc:docMk/>
            <pc:sldMk cId="7035815" sldId="2147307548"/>
            <ac:spMk id="2" creationId="{D4637DE8-059D-3FAA-7201-D96BF8B8238E}"/>
          </ac:spMkLst>
        </pc:spChg>
        <pc:spChg chg="mod">
          <ac:chgData name="Ansari, Sabeel" userId="720642c6-3f54-4061-bb88-4a82faeef11b" providerId="ADAL" clId="{7AA7FC76-E4A8-4D45-9B42-B866FAF613E0}" dt="2023-05-31T21:03:44.020" v="2296" actId="27636"/>
          <ac:spMkLst>
            <pc:docMk/>
            <pc:sldMk cId="7035815" sldId="2147307548"/>
            <ac:spMk id="3" creationId="{16AA8F2B-BF7D-B67E-2EBB-790021FFEC80}"/>
          </ac:spMkLst>
        </pc:spChg>
        <pc:spChg chg="add mod">
          <ac:chgData name="Ansari, Sabeel" userId="720642c6-3f54-4061-bb88-4a82faeef11b" providerId="ADAL" clId="{7AA7FC76-E4A8-4D45-9B42-B866FAF613E0}" dt="2023-05-31T21:04:06.028" v="2301" actId="14100"/>
          <ac:spMkLst>
            <pc:docMk/>
            <pc:sldMk cId="7035815" sldId="2147307548"/>
            <ac:spMk id="4" creationId="{7A2B57AD-4B5C-7268-E86D-303868A5898A}"/>
          </ac:spMkLst>
        </pc:spChg>
        <pc:spChg chg="add mod">
          <ac:chgData name="Ansari, Sabeel" userId="720642c6-3f54-4061-bb88-4a82faeef11b" providerId="ADAL" clId="{7AA7FC76-E4A8-4D45-9B42-B866FAF613E0}" dt="2023-05-31T21:04:00.184" v="2299" actId="14100"/>
          <ac:spMkLst>
            <pc:docMk/>
            <pc:sldMk cId="7035815" sldId="2147307548"/>
            <ac:spMk id="5" creationId="{9290C6B3-14C9-54C4-F961-FE7A8CAB2174}"/>
          </ac:spMkLst>
        </pc:spChg>
        <pc:spChg chg="add mod">
          <ac:chgData name="Ansari, Sabeel" userId="720642c6-3f54-4061-bb88-4a82faeef11b" providerId="ADAL" clId="{7AA7FC76-E4A8-4D45-9B42-B866FAF613E0}" dt="2023-05-31T21:05:30.534" v="2314" actId="1076"/>
          <ac:spMkLst>
            <pc:docMk/>
            <pc:sldMk cId="7035815" sldId="2147307548"/>
            <ac:spMk id="6" creationId="{C3A3C2F7-6F47-AD3C-BD44-280C398CCBC8}"/>
          </ac:spMkLst>
        </pc:spChg>
        <pc:spChg chg="add del">
          <ac:chgData name="Ansari, Sabeel" userId="720642c6-3f54-4061-bb88-4a82faeef11b" providerId="ADAL" clId="{7AA7FC76-E4A8-4D45-9B42-B866FAF613E0}" dt="2023-05-31T20:36:07.436" v="2198"/>
          <ac:spMkLst>
            <pc:docMk/>
            <pc:sldMk cId="7035815" sldId="2147307548"/>
            <ac:spMk id="7" creationId="{9F9B2A45-7E71-FED2-1EC7-BE9EAC69188E}"/>
          </ac:spMkLst>
        </pc:spChg>
        <pc:spChg chg="add del">
          <ac:chgData name="Ansari, Sabeel" userId="720642c6-3f54-4061-bb88-4a82faeef11b" providerId="ADAL" clId="{7AA7FC76-E4A8-4D45-9B42-B866FAF613E0}" dt="2023-05-31T20:36:10.167" v="2200"/>
          <ac:spMkLst>
            <pc:docMk/>
            <pc:sldMk cId="7035815" sldId="2147307548"/>
            <ac:spMk id="8" creationId="{CFF203E2-EDBE-7D11-5649-03FCC5C8F94D}"/>
          </ac:spMkLst>
        </pc:spChg>
        <pc:spChg chg="add del">
          <ac:chgData name="Ansari, Sabeel" userId="720642c6-3f54-4061-bb88-4a82faeef11b" providerId="ADAL" clId="{7AA7FC76-E4A8-4D45-9B42-B866FAF613E0}" dt="2023-05-31T20:36:14.046" v="2202"/>
          <ac:spMkLst>
            <pc:docMk/>
            <pc:sldMk cId="7035815" sldId="2147307548"/>
            <ac:spMk id="9" creationId="{D76E7FBF-A4E6-2F0D-6092-2BD75720965A}"/>
          </ac:spMkLst>
        </pc:spChg>
        <pc:spChg chg="add del">
          <ac:chgData name="Ansari, Sabeel" userId="720642c6-3f54-4061-bb88-4a82faeef11b" providerId="ADAL" clId="{7AA7FC76-E4A8-4D45-9B42-B866FAF613E0}" dt="2023-05-31T20:36:24.072" v="2204"/>
          <ac:spMkLst>
            <pc:docMk/>
            <pc:sldMk cId="7035815" sldId="2147307548"/>
            <ac:spMk id="10" creationId="{37964605-BC7A-CEE6-E59A-7FC55FDBD7F4}"/>
          </ac:spMkLst>
        </pc:spChg>
        <pc:spChg chg="add del">
          <ac:chgData name="Ansari, Sabeel" userId="720642c6-3f54-4061-bb88-4a82faeef11b" providerId="ADAL" clId="{7AA7FC76-E4A8-4D45-9B42-B866FAF613E0}" dt="2023-05-31T20:36:27.704" v="2208"/>
          <ac:spMkLst>
            <pc:docMk/>
            <pc:sldMk cId="7035815" sldId="2147307548"/>
            <ac:spMk id="11" creationId="{56793DFF-9B7A-4253-259F-7F3F311AF971}"/>
          </ac:spMkLst>
        </pc:spChg>
        <pc:spChg chg="add del">
          <ac:chgData name="Ansari, Sabeel" userId="720642c6-3f54-4061-bb88-4a82faeef11b" providerId="ADAL" clId="{7AA7FC76-E4A8-4D45-9B42-B866FAF613E0}" dt="2023-05-31T20:36:41.151" v="2211"/>
          <ac:spMkLst>
            <pc:docMk/>
            <pc:sldMk cId="7035815" sldId="2147307548"/>
            <ac:spMk id="12" creationId="{FC3E3C79-11DE-B12D-E2AB-1669ACB3C004}"/>
          </ac:spMkLst>
        </pc:spChg>
        <pc:spChg chg="add mod">
          <ac:chgData name="Ansari, Sabeel" userId="720642c6-3f54-4061-bb88-4a82faeef11b" providerId="ADAL" clId="{7AA7FC76-E4A8-4D45-9B42-B866FAF613E0}" dt="2023-05-31T21:05:20.178" v="2313" actId="14100"/>
          <ac:spMkLst>
            <pc:docMk/>
            <pc:sldMk cId="7035815" sldId="2147307548"/>
            <ac:spMk id="13" creationId="{24D88A51-7CB3-5E04-6EC0-8625013D33CB}"/>
          </ac:spMkLst>
        </pc:spChg>
        <pc:spChg chg="add del">
          <ac:chgData name="Ansari, Sabeel" userId="720642c6-3f54-4061-bb88-4a82faeef11b" providerId="ADAL" clId="{7AA7FC76-E4A8-4D45-9B42-B866FAF613E0}" dt="2023-05-31T21:02:45.828" v="2276"/>
          <ac:spMkLst>
            <pc:docMk/>
            <pc:sldMk cId="7035815" sldId="2147307548"/>
            <ac:spMk id="14" creationId="{F4AC982E-E168-7A12-7FAA-B45B0C0A9320}"/>
          </ac:spMkLst>
        </pc:spChg>
        <pc:picChg chg="add del mod">
          <ac:chgData name="Ansari, Sabeel" userId="720642c6-3f54-4061-bb88-4a82faeef11b" providerId="ADAL" clId="{7AA7FC76-E4A8-4D45-9B42-B866FAF613E0}" dt="2023-06-01T17:20:57.038" v="3331"/>
          <ac:picMkLst>
            <pc:docMk/>
            <pc:sldMk cId="7035815" sldId="2147307548"/>
            <ac:picMk id="15" creationId="{14F682A8-9FBE-0C31-B10E-E87346D29D6B}"/>
          </ac:picMkLst>
        </pc:picChg>
        <pc:picChg chg="add del mod">
          <ac:chgData name="Ansari, Sabeel" userId="720642c6-3f54-4061-bb88-4a82faeef11b" providerId="ADAL" clId="{7AA7FC76-E4A8-4D45-9B42-B866FAF613E0}" dt="2023-06-01T17:20:57.038" v="3331"/>
          <ac:picMkLst>
            <pc:docMk/>
            <pc:sldMk cId="7035815" sldId="2147307548"/>
            <ac:picMk id="16" creationId="{D2855D50-0B32-71F3-5039-9B51F58975C5}"/>
          </ac:picMkLst>
        </pc:picChg>
      </pc:sldChg>
      <pc:sldChg chg="addSp delSp modSp add mod setBg">
        <pc:chgData name="Ansari, Sabeel" userId="720642c6-3f54-4061-bb88-4a82faeef11b" providerId="ADAL" clId="{7AA7FC76-E4A8-4D45-9B42-B866FAF613E0}" dt="2023-05-31T20:22:59.989" v="1696" actId="20577"/>
        <pc:sldMkLst>
          <pc:docMk/>
          <pc:sldMk cId="1582552561" sldId="2147307549"/>
        </pc:sldMkLst>
        <pc:spChg chg="mod">
          <ac:chgData name="Ansari, Sabeel" userId="720642c6-3f54-4061-bb88-4a82faeef11b" providerId="ADAL" clId="{7AA7FC76-E4A8-4D45-9B42-B866FAF613E0}" dt="2023-05-31T19:50:14.971" v="559" actId="404"/>
          <ac:spMkLst>
            <pc:docMk/>
            <pc:sldMk cId="1582552561" sldId="2147307549"/>
            <ac:spMk id="2" creationId="{D4637DE8-059D-3FAA-7201-D96BF8B8238E}"/>
          </ac:spMkLst>
        </pc:spChg>
        <pc:spChg chg="del">
          <ac:chgData name="Ansari, Sabeel" userId="720642c6-3f54-4061-bb88-4a82faeef11b" providerId="ADAL" clId="{7AA7FC76-E4A8-4D45-9B42-B866FAF613E0}" dt="2023-05-31T19:49:06.490" v="547" actId="478"/>
          <ac:spMkLst>
            <pc:docMk/>
            <pc:sldMk cId="1582552561" sldId="2147307549"/>
            <ac:spMk id="3" creationId="{16AA8F2B-BF7D-B67E-2EBB-790021FFEC80}"/>
          </ac:spMkLst>
        </pc:spChg>
        <pc:spChg chg="add mod">
          <ac:chgData name="Ansari, Sabeel" userId="720642c6-3f54-4061-bb88-4a82faeef11b" providerId="ADAL" clId="{7AA7FC76-E4A8-4D45-9B42-B866FAF613E0}" dt="2023-05-31T20:22:59.989" v="1696" actId="20577"/>
          <ac:spMkLst>
            <pc:docMk/>
            <pc:sldMk cId="1582552561" sldId="2147307549"/>
            <ac:spMk id="6" creationId="{7F10B27A-7C3E-ED8F-DEAD-F4091E69408A}"/>
          </ac:spMkLst>
        </pc:spChg>
        <pc:spChg chg="add del">
          <ac:chgData name="Ansari, Sabeel" userId="720642c6-3f54-4061-bb88-4a82faeef11b" providerId="ADAL" clId="{7AA7FC76-E4A8-4D45-9B42-B866FAF613E0}" dt="2023-05-31T20:01:16.659" v="1022" actId="478"/>
          <ac:spMkLst>
            <pc:docMk/>
            <pc:sldMk cId="1582552561" sldId="2147307549"/>
            <ac:spMk id="7" creationId="{D1C1370C-5EF5-7201-F5D4-15E538F08AEC}"/>
          </ac:spMkLst>
        </pc:spChg>
        <pc:spChg chg="add del mod">
          <ac:chgData name="Ansari, Sabeel" userId="720642c6-3f54-4061-bb88-4a82faeef11b" providerId="ADAL" clId="{7AA7FC76-E4A8-4D45-9B42-B866FAF613E0}" dt="2023-05-31T20:00:25.663" v="1010"/>
          <ac:spMkLst>
            <pc:docMk/>
            <pc:sldMk cId="1582552561" sldId="2147307549"/>
            <ac:spMk id="8" creationId="{4B8DAA84-7888-A529-7012-D04D075780CA}"/>
          </ac:spMkLst>
        </pc:spChg>
        <pc:picChg chg="add mod">
          <ac:chgData name="Ansari, Sabeel" userId="720642c6-3f54-4061-bb88-4a82faeef11b" providerId="ADAL" clId="{7AA7FC76-E4A8-4D45-9B42-B866FAF613E0}" dt="2023-05-31T19:49:30.229" v="553" actId="1076"/>
          <ac:picMkLst>
            <pc:docMk/>
            <pc:sldMk cId="1582552561" sldId="2147307549"/>
            <ac:picMk id="5" creationId="{31E481B7-F441-99D9-27AC-B7AC0F3E5E1F}"/>
          </ac:picMkLst>
        </pc:picChg>
      </pc:sldChg>
      <pc:sldChg chg="addSp delSp modSp add mod ord">
        <pc:chgData name="Ansari, Sabeel" userId="720642c6-3f54-4061-bb88-4a82faeef11b" providerId="ADAL" clId="{7AA7FC76-E4A8-4D45-9B42-B866FAF613E0}" dt="2023-06-02T03:27:47.536" v="5504" actId="20577"/>
        <pc:sldMkLst>
          <pc:docMk/>
          <pc:sldMk cId="1499302903" sldId="2147307550"/>
        </pc:sldMkLst>
        <pc:spChg chg="mod">
          <ac:chgData name="Ansari, Sabeel" userId="720642c6-3f54-4061-bb88-4a82faeef11b" providerId="ADAL" clId="{7AA7FC76-E4A8-4D45-9B42-B866FAF613E0}" dt="2023-06-01T14:41:22.236" v="2411" actId="20577"/>
          <ac:spMkLst>
            <pc:docMk/>
            <pc:sldMk cId="1499302903" sldId="2147307550"/>
            <ac:spMk id="2" creationId="{D4637DE8-059D-3FAA-7201-D96BF8B8238E}"/>
          </ac:spMkLst>
        </pc:spChg>
        <pc:spChg chg="mod">
          <ac:chgData name="Ansari, Sabeel" userId="720642c6-3f54-4061-bb88-4a82faeef11b" providerId="ADAL" clId="{7AA7FC76-E4A8-4D45-9B42-B866FAF613E0}" dt="2023-06-02T03:27:47.536" v="5504" actId="20577"/>
          <ac:spMkLst>
            <pc:docMk/>
            <pc:sldMk cId="1499302903" sldId="2147307550"/>
            <ac:spMk id="3" creationId="{16AA8F2B-BF7D-B67E-2EBB-790021FFEC80}"/>
          </ac:spMkLst>
        </pc:spChg>
        <pc:picChg chg="add del">
          <ac:chgData name="Ansari, Sabeel" userId="720642c6-3f54-4061-bb88-4a82faeef11b" providerId="ADAL" clId="{7AA7FC76-E4A8-4D45-9B42-B866FAF613E0}" dt="2023-06-01T14:42:07.725" v="2451" actId="478"/>
          <ac:picMkLst>
            <pc:docMk/>
            <pc:sldMk cId="1499302903" sldId="2147307550"/>
            <ac:picMk id="4" creationId="{56278C59-655A-D024-5AB0-CBFC5EA36649}"/>
          </ac:picMkLst>
        </pc:picChg>
      </pc:sldChg>
      <pc:sldChg chg="addSp delSp modSp add mod ord">
        <pc:chgData name="Ansari, Sabeel" userId="720642c6-3f54-4061-bb88-4a82faeef11b" providerId="ADAL" clId="{7AA7FC76-E4A8-4D45-9B42-B866FAF613E0}" dt="2023-06-02T03:24:07.076" v="5451"/>
        <pc:sldMkLst>
          <pc:docMk/>
          <pc:sldMk cId="6290130" sldId="2147307551"/>
        </pc:sldMkLst>
        <pc:spChg chg="add del mod">
          <ac:chgData name="Ansari, Sabeel" userId="720642c6-3f54-4061-bb88-4a82faeef11b" providerId="ADAL" clId="{7AA7FC76-E4A8-4D45-9B42-B866FAF613E0}" dt="2023-06-01T20:10:15.094" v="3974" actId="20577"/>
          <ac:spMkLst>
            <pc:docMk/>
            <pc:sldMk cId="6290130" sldId="2147307551"/>
            <ac:spMk id="2" creationId="{D4637DE8-059D-3FAA-7201-D96BF8B8238E}"/>
          </ac:spMkLst>
        </pc:spChg>
        <pc:spChg chg="del">
          <ac:chgData name="Ansari, Sabeel" userId="720642c6-3f54-4061-bb88-4a82faeef11b" providerId="ADAL" clId="{7AA7FC76-E4A8-4D45-9B42-B866FAF613E0}" dt="2023-06-01T19:53:08.031" v="3611" actId="478"/>
          <ac:spMkLst>
            <pc:docMk/>
            <pc:sldMk cId="6290130" sldId="2147307551"/>
            <ac:spMk id="3" creationId="{16AA8F2B-BF7D-B67E-2EBB-790021FFEC80}"/>
          </ac:spMkLst>
        </pc:spChg>
        <pc:spChg chg="add del mod">
          <ac:chgData name="Ansari, Sabeel" userId="720642c6-3f54-4061-bb88-4a82faeef11b" providerId="ADAL" clId="{7AA7FC76-E4A8-4D45-9B42-B866FAF613E0}" dt="2023-06-01T19:53:31.370" v="3614" actId="478"/>
          <ac:spMkLst>
            <pc:docMk/>
            <pc:sldMk cId="6290130" sldId="2147307551"/>
            <ac:spMk id="4" creationId="{8696C311-DD9F-BA47-5652-1905635F19C7}"/>
          </ac:spMkLst>
        </pc:spChg>
        <pc:spChg chg="add del mod">
          <ac:chgData name="Ansari, Sabeel" userId="720642c6-3f54-4061-bb88-4a82faeef11b" providerId="ADAL" clId="{7AA7FC76-E4A8-4D45-9B42-B866FAF613E0}" dt="2023-06-01T20:03:09.773" v="3906" actId="14100"/>
          <ac:spMkLst>
            <pc:docMk/>
            <pc:sldMk cId="6290130" sldId="2147307551"/>
            <ac:spMk id="5" creationId="{E035B022-05F8-9B7A-7D67-759BB2F41239}"/>
          </ac:spMkLst>
        </pc:spChg>
        <pc:spChg chg="add mod">
          <ac:chgData name="Ansari, Sabeel" userId="720642c6-3f54-4061-bb88-4a82faeef11b" providerId="ADAL" clId="{7AA7FC76-E4A8-4D45-9B42-B866FAF613E0}" dt="2023-06-01T20:02:40.329" v="3875" actId="1076"/>
          <ac:spMkLst>
            <pc:docMk/>
            <pc:sldMk cId="6290130" sldId="2147307551"/>
            <ac:spMk id="6" creationId="{12C64119-485E-3607-62F9-AC60AA5D92BB}"/>
          </ac:spMkLst>
        </pc:spChg>
        <pc:spChg chg="add mod">
          <ac:chgData name="Ansari, Sabeel" userId="720642c6-3f54-4061-bb88-4a82faeef11b" providerId="ADAL" clId="{7AA7FC76-E4A8-4D45-9B42-B866FAF613E0}" dt="2023-06-01T20:00:17.633" v="3856" actId="1076"/>
          <ac:spMkLst>
            <pc:docMk/>
            <pc:sldMk cId="6290130" sldId="2147307551"/>
            <ac:spMk id="7" creationId="{D62852EE-AE0B-688C-CEA2-8C6D6A107CE4}"/>
          </ac:spMkLst>
        </pc:spChg>
        <pc:spChg chg="add mod">
          <ac:chgData name="Ansari, Sabeel" userId="720642c6-3f54-4061-bb88-4a82faeef11b" providerId="ADAL" clId="{7AA7FC76-E4A8-4D45-9B42-B866FAF613E0}" dt="2023-06-01T20:18:33.733" v="4131" actId="1076"/>
          <ac:spMkLst>
            <pc:docMk/>
            <pc:sldMk cId="6290130" sldId="2147307551"/>
            <ac:spMk id="8" creationId="{21108E90-925F-5F1D-1DC6-D78597F3AB75}"/>
          </ac:spMkLst>
        </pc:spChg>
        <pc:spChg chg="add mod">
          <ac:chgData name="Ansari, Sabeel" userId="720642c6-3f54-4061-bb88-4a82faeef11b" providerId="ADAL" clId="{7AA7FC76-E4A8-4D45-9B42-B866FAF613E0}" dt="2023-06-01T20:02:43.946" v="3876" actId="1076"/>
          <ac:spMkLst>
            <pc:docMk/>
            <pc:sldMk cId="6290130" sldId="2147307551"/>
            <ac:spMk id="9" creationId="{5D7E7C18-601C-49EA-6BA2-B0FB4F1ED08B}"/>
          </ac:spMkLst>
        </pc:spChg>
        <pc:spChg chg="add del mod">
          <ac:chgData name="Ansari, Sabeel" userId="720642c6-3f54-4061-bb88-4a82faeef11b" providerId="ADAL" clId="{7AA7FC76-E4A8-4D45-9B42-B866FAF613E0}" dt="2023-06-01T20:29:46.096" v="4180" actId="478"/>
          <ac:spMkLst>
            <pc:docMk/>
            <pc:sldMk cId="6290130" sldId="2147307551"/>
            <ac:spMk id="10" creationId="{D8F13122-E979-7D5B-AD5D-E9E6EB3DEBBC}"/>
          </ac:spMkLst>
        </pc:spChg>
        <pc:spChg chg="add del mod">
          <ac:chgData name="Ansari, Sabeel" userId="720642c6-3f54-4061-bb88-4a82faeef11b" providerId="ADAL" clId="{7AA7FC76-E4A8-4D45-9B42-B866FAF613E0}" dt="2023-06-01T19:56:55.805" v="3742" actId="478"/>
          <ac:spMkLst>
            <pc:docMk/>
            <pc:sldMk cId="6290130" sldId="2147307551"/>
            <ac:spMk id="11" creationId="{9B416F3F-B48A-C25D-5534-60EFF3B52149}"/>
          </ac:spMkLst>
        </pc:spChg>
        <pc:spChg chg="add del mod">
          <ac:chgData name="Ansari, Sabeel" userId="720642c6-3f54-4061-bb88-4a82faeef11b" providerId="ADAL" clId="{7AA7FC76-E4A8-4D45-9B42-B866FAF613E0}" dt="2023-06-01T20:29:44.675" v="4179" actId="478"/>
          <ac:spMkLst>
            <pc:docMk/>
            <pc:sldMk cId="6290130" sldId="2147307551"/>
            <ac:spMk id="12" creationId="{FDD97176-8B45-4B06-93BE-0D3128BD534D}"/>
          </ac:spMkLst>
        </pc:spChg>
        <pc:spChg chg="add del mod">
          <ac:chgData name="Ansari, Sabeel" userId="720642c6-3f54-4061-bb88-4a82faeef11b" providerId="ADAL" clId="{7AA7FC76-E4A8-4D45-9B42-B866FAF613E0}" dt="2023-06-01T19:59:19.184" v="3827" actId="478"/>
          <ac:spMkLst>
            <pc:docMk/>
            <pc:sldMk cId="6290130" sldId="2147307551"/>
            <ac:spMk id="13" creationId="{B8A2D4E4-B364-3326-6D2C-454E19DEE80B}"/>
          </ac:spMkLst>
        </pc:spChg>
        <pc:spChg chg="add mod">
          <ac:chgData name="Ansari, Sabeel" userId="720642c6-3f54-4061-bb88-4a82faeef11b" providerId="ADAL" clId="{7AA7FC76-E4A8-4D45-9B42-B866FAF613E0}" dt="2023-06-01T20:03:03.022" v="3904" actId="1076"/>
          <ac:spMkLst>
            <pc:docMk/>
            <pc:sldMk cId="6290130" sldId="2147307551"/>
            <ac:spMk id="14" creationId="{8865366E-6FFA-EB53-82BC-8BBC8C1EEC67}"/>
          </ac:spMkLst>
        </pc:spChg>
        <pc:spChg chg="add mod">
          <ac:chgData name="Ansari, Sabeel" userId="720642c6-3f54-4061-bb88-4a82faeef11b" providerId="ADAL" clId="{7AA7FC76-E4A8-4D45-9B42-B866FAF613E0}" dt="2023-06-01T20:17:50.775" v="4126" actId="207"/>
          <ac:spMkLst>
            <pc:docMk/>
            <pc:sldMk cId="6290130" sldId="2147307551"/>
            <ac:spMk id="15" creationId="{9DA67FA3-4400-6238-1272-02C97724273C}"/>
          </ac:spMkLst>
        </pc:spChg>
        <pc:spChg chg="add mod">
          <ac:chgData name="Ansari, Sabeel" userId="720642c6-3f54-4061-bb88-4a82faeef11b" providerId="ADAL" clId="{7AA7FC76-E4A8-4D45-9B42-B866FAF613E0}" dt="2023-06-01T20:29:51.849" v="4181" actId="1076"/>
          <ac:spMkLst>
            <pc:docMk/>
            <pc:sldMk cId="6290130" sldId="2147307551"/>
            <ac:spMk id="16" creationId="{BFB19007-5AE3-1CB6-80DF-3FDBB847BC7B}"/>
          </ac:spMkLst>
        </pc:spChg>
        <pc:spChg chg="add mod">
          <ac:chgData name="Ansari, Sabeel" userId="720642c6-3f54-4061-bb88-4a82faeef11b" providerId="ADAL" clId="{7AA7FC76-E4A8-4D45-9B42-B866FAF613E0}" dt="2023-06-01T20:17:47.773" v="4125" actId="207"/>
          <ac:spMkLst>
            <pc:docMk/>
            <pc:sldMk cId="6290130" sldId="2147307551"/>
            <ac:spMk id="17" creationId="{48D51044-E50C-E8B8-50C3-726290012443}"/>
          </ac:spMkLst>
        </pc:spChg>
        <pc:spChg chg="add mod">
          <ac:chgData name="Ansari, Sabeel" userId="720642c6-3f54-4061-bb88-4a82faeef11b" providerId="ADAL" clId="{7AA7FC76-E4A8-4D45-9B42-B866FAF613E0}" dt="2023-06-01T20:01:02.633" v="3871" actId="1076"/>
          <ac:spMkLst>
            <pc:docMk/>
            <pc:sldMk cId="6290130" sldId="2147307551"/>
            <ac:spMk id="18" creationId="{53D22139-40B2-6573-5876-DD3079EE1422}"/>
          </ac:spMkLst>
        </pc:spChg>
        <pc:spChg chg="add del mod ord">
          <ac:chgData name="Ansari, Sabeel" userId="720642c6-3f54-4061-bb88-4a82faeef11b" providerId="ADAL" clId="{7AA7FC76-E4A8-4D45-9B42-B866FAF613E0}" dt="2023-06-01T20:28:09.264" v="4175" actId="478"/>
          <ac:spMkLst>
            <pc:docMk/>
            <pc:sldMk cId="6290130" sldId="2147307551"/>
            <ac:spMk id="19" creationId="{DA1A49B8-D063-D8EA-3BC3-2FDFE13BDDCB}"/>
          </ac:spMkLst>
        </pc:spChg>
        <pc:spChg chg="add mod">
          <ac:chgData name="Ansari, Sabeel" userId="720642c6-3f54-4061-bb88-4a82faeef11b" providerId="ADAL" clId="{7AA7FC76-E4A8-4D45-9B42-B866FAF613E0}" dt="2023-06-01T20:04:23.370" v="3924" actId="14100"/>
          <ac:spMkLst>
            <pc:docMk/>
            <pc:sldMk cId="6290130" sldId="2147307551"/>
            <ac:spMk id="20" creationId="{F9C8442F-B2B8-8AEB-7D4A-0C3187026157}"/>
          </ac:spMkLst>
        </pc:spChg>
        <pc:spChg chg="add mod">
          <ac:chgData name="Ansari, Sabeel" userId="720642c6-3f54-4061-bb88-4a82faeef11b" providerId="ADAL" clId="{7AA7FC76-E4A8-4D45-9B42-B866FAF613E0}" dt="2023-06-01T20:05:01.719" v="3927" actId="207"/>
          <ac:spMkLst>
            <pc:docMk/>
            <pc:sldMk cId="6290130" sldId="2147307551"/>
            <ac:spMk id="21" creationId="{284935B4-7043-F900-57FF-FD4C2C7DBCAF}"/>
          </ac:spMkLst>
        </pc:spChg>
        <pc:spChg chg="add mod">
          <ac:chgData name="Ansari, Sabeel" userId="720642c6-3f54-4061-bb88-4a82faeef11b" providerId="ADAL" clId="{7AA7FC76-E4A8-4D45-9B42-B866FAF613E0}" dt="2023-06-01T20:05:14.564" v="3939" actId="20577"/>
          <ac:spMkLst>
            <pc:docMk/>
            <pc:sldMk cId="6290130" sldId="2147307551"/>
            <ac:spMk id="22" creationId="{C2148F69-BC91-D6BE-FB8A-A4323FA2C480}"/>
          </ac:spMkLst>
        </pc:spChg>
        <pc:spChg chg="add del">
          <ac:chgData name="Ansari, Sabeel" userId="720642c6-3f54-4061-bb88-4a82faeef11b" providerId="ADAL" clId="{7AA7FC76-E4A8-4D45-9B42-B866FAF613E0}" dt="2023-06-01T20:06:42.871" v="3944" actId="478"/>
          <ac:spMkLst>
            <pc:docMk/>
            <pc:sldMk cId="6290130" sldId="2147307551"/>
            <ac:spMk id="23" creationId="{8B5B9161-ECF2-DEB7-A200-360628B6BDAD}"/>
          </ac:spMkLst>
        </pc:spChg>
        <pc:spChg chg="add mod">
          <ac:chgData name="Ansari, Sabeel" userId="720642c6-3f54-4061-bb88-4a82faeef11b" providerId="ADAL" clId="{7AA7FC76-E4A8-4D45-9B42-B866FAF613E0}" dt="2023-06-01T20:10:58.441" v="3983" actId="207"/>
          <ac:spMkLst>
            <pc:docMk/>
            <pc:sldMk cId="6290130" sldId="2147307551"/>
            <ac:spMk id="24" creationId="{B33278EC-19AD-6A5B-B8D2-A8E458EE4544}"/>
          </ac:spMkLst>
        </pc:spChg>
        <pc:spChg chg="add mod">
          <ac:chgData name="Ansari, Sabeel" userId="720642c6-3f54-4061-bb88-4a82faeef11b" providerId="ADAL" clId="{7AA7FC76-E4A8-4D45-9B42-B866FAF613E0}" dt="2023-06-01T20:10:19.661" v="3978" actId="1076"/>
          <ac:spMkLst>
            <pc:docMk/>
            <pc:sldMk cId="6290130" sldId="2147307551"/>
            <ac:spMk id="31" creationId="{1245AD0C-C75E-EB7B-3286-F262BD99D935}"/>
          </ac:spMkLst>
        </pc:spChg>
        <pc:spChg chg="add del">
          <ac:chgData name="Ansari, Sabeel" userId="720642c6-3f54-4061-bb88-4a82faeef11b" providerId="ADAL" clId="{7AA7FC76-E4A8-4D45-9B42-B866FAF613E0}" dt="2023-06-01T20:12:46.118" v="3988" actId="478"/>
          <ac:spMkLst>
            <pc:docMk/>
            <pc:sldMk cId="6290130" sldId="2147307551"/>
            <ac:spMk id="36" creationId="{98D26DCB-06B6-9AB7-2BBA-733D8223FF7C}"/>
          </ac:spMkLst>
        </pc:spChg>
        <pc:spChg chg="add del mod">
          <ac:chgData name="Ansari, Sabeel" userId="720642c6-3f54-4061-bb88-4a82faeef11b" providerId="ADAL" clId="{7AA7FC76-E4A8-4D45-9B42-B866FAF613E0}" dt="2023-06-01T20:13:29.203" v="3991" actId="478"/>
          <ac:spMkLst>
            <pc:docMk/>
            <pc:sldMk cId="6290130" sldId="2147307551"/>
            <ac:spMk id="37" creationId="{AF4497A6-6D60-5E8D-EC07-9767771629AB}"/>
          </ac:spMkLst>
        </pc:spChg>
        <pc:spChg chg="add mod">
          <ac:chgData name="Ansari, Sabeel" userId="720642c6-3f54-4061-bb88-4a82faeef11b" providerId="ADAL" clId="{7AA7FC76-E4A8-4D45-9B42-B866FAF613E0}" dt="2023-06-01T20:17:20.102" v="4122" actId="14100"/>
          <ac:spMkLst>
            <pc:docMk/>
            <pc:sldMk cId="6290130" sldId="2147307551"/>
            <ac:spMk id="38" creationId="{5652B1CB-D35A-5D6A-D862-FFF1B1F7171F}"/>
          </ac:spMkLst>
        </pc:spChg>
        <pc:spChg chg="add mod">
          <ac:chgData name="Ansari, Sabeel" userId="720642c6-3f54-4061-bb88-4a82faeef11b" providerId="ADAL" clId="{7AA7FC76-E4A8-4D45-9B42-B866FAF613E0}" dt="2023-06-01T20:17:30.400" v="4124" actId="1076"/>
          <ac:spMkLst>
            <pc:docMk/>
            <pc:sldMk cId="6290130" sldId="2147307551"/>
            <ac:spMk id="39" creationId="{0D694834-8681-9D1F-DA55-1270A83FEC85}"/>
          </ac:spMkLst>
        </pc:spChg>
        <pc:spChg chg="add mod ord">
          <ac:chgData name="Ansari, Sabeel" userId="720642c6-3f54-4061-bb88-4a82faeef11b" providerId="ADAL" clId="{7AA7FC76-E4A8-4D45-9B42-B866FAF613E0}" dt="2023-06-01T20:28:27.210" v="4178" actId="167"/>
          <ac:spMkLst>
            <pc:docMk/>
            <pc:sldMk cId="6290130" sldId="2147307551"/>
            <ac:spMk id="74" creationId="{922BE291-9F37-4F7E-A551-C2648418481B}"/>
          </ac:spMkLst>
        </pc:spChg>
        <pc:cxnChg chg="add mod">
          <ac:chgData name="Ansari, Sabeel" userId="720642c6-3f54-4061-bb88-4a82faeef11b" providerId="ADAL" clId="{7AA7FC76-E4A8-4D45-9B42-B866FAF613E0}" dt="2023-06-01T20:10:32.429" v="3980" actId="14100"/>
          <ac:cxnSpMkLst>
            <pc:docMk/>
            <pc:sldMk cId="6290130" sldId="2147307551"/>
            <ac:cxnSpMk id="26" creationId="{161AB4AA-9630-C583-A959-21BFF786F446}"/>
          </ac:cxnSpMkLst>
        </pc:cxnChg>
        <pc:cxnChg chg="add mod">
          <ac:chgData name="Ansari, Sabeel" userId="720642c6-3f54-4061-bb88-4a82faeef11b" providerId="ADAL" clId="{7AA7FC76-E4A8-4D45-9B42-B866FAF613E0}" dt="2023-06-01T20:10:15.172" v="3975" actId="14100"/>
          <ac:cxnSpMkLst>
            <pc:docMk/>
            <pc:sldMk cId="6290130" sldId="2147307551"/>
            <ac:cxnSpMk id="28" creationId="{3D755131-17FC-99F1-0723-41F14BA9ECDD}"/>
          </ac:cxnSpMkLst>
        </pc:cxnChg>
        <pc:cxnChg chg="add del mod">
          <ac:chgData name="Ansari, Sabeel" userId="720642c6-3f54-4061-bb88-4a82faeef11b" providerId="ADAL" clId="{7AA7FC76-E4A8-4D45-9B42-B866FAF613E0}" dt="2023-06-01T20:25:43.716" v="4152" actId="478"/>
          <ac:cxnSpMkLst>
            <pc:docMk/>
            <pc:sldMk cId="6290130" sldId="2147307551"/>
            <ac:cxnSpMk id="41" creationId="{EED84B36-81AA-1A3F-067A-3F815CA86D36}"/>
          </ac:cxnSpMkLst>
        </pc:cxnChg>
        <pc:cxnChg chg="add">
          <ac:chgData name="Ansari, Sabeel" userId="720642c6-3f54-4061-bb88-4a82faeef11b" providerId="ADAL" clId="{7AA7FC76-E4A8-4D45-9B42-B866FAF613E0}" dt="2023-06-01T20:18:12.741" v="4128" actId="11529"/>
          <ac:cxnSpMkLst>
            <pc:docMk/>
            <pc:sldMk cId="6290130" sldId="2147307551"/>
            <ac:cxnSpMk id="43" creationId="{7A0F15AB-D39D-5ABB-7F05-F6B5C0A9D04F}"/>
          </ac:cxnSpMkLst>
        </pc:cxnChg>
        <pc:cxnChg chg="add del mod">
          <ac:chgData name="Ansari, Sabeel" userId="720642c6-3f54-4061-bb88-4a82faeef11b" providerId="ADAL" clId="{7AA7FC76-E4A8-4D45-9B42-B866FAF613E0}" dt="2023-06-01T20:24:21.773" v="4136" actId="478"/>
          <ac:cxnSpMkLst>
            <pc:docMk/>
            <pc:sldMk cId="6290130" sldId="2147307551"/>
            <ac:cxnSpMk id="45" creationId="{C9C9214B-B74C-F095-12AC-A729D4B7C680}"/>
          </ac:cxnSpMkLst>
        </pc:cxnChg>
        <pc:cxnChg chg="add del mod">
          <ac:chgData name="Ansari, Sabeel" userId="720642c6-3f54-4061-bb88-4a82faeef11b" providerId="ADAL" clId="{7AA7FC76-E4A8-4D45-9B42-B866FAF613E0}" dt="2023-06-01T20:24:46.816" v="4141" actId="478"/>
          <ac:cxnSpMkLst>
            <pc:docMk/>
            <pc:sldMk cId="6290130" sldId="2147307551"/>
            <ac:cxnSpMk id="50" creationId="{24BE92C2-D27D-D245-2D1D-62D762753952}"/>
          </ac:cxnSpMkLst>
        </pc:cxnChg>
        <pc:cxnChg chg="add del mod">
          <ac:chgData name="Ansari, Sabeel" userId="720642c6-3f54-4061-bb88-4a82faeef11b" providerId="ADAL" clId="{7AA7FC76-E4A8-4D45-9B42-B866FAF613E0}" dt="2023-06-01T20:24:45.074" v="4140" actId="478"/>
          <ac:cxnSpMkLst>
            <pc:docMk/>
            <pc:sldMk cId="6290130" sldId="2147307551"/>
            <ac:cxnSpMk id="52" creationId="{67498805-6D28-19FD-7343-3272F6E9B03C}"/>
          </ac:cxnSpMkLst>
        </pc:cxnChg>
        <pc:cxnChg chg="add del mod">
          <ac:chgData name="Ansari, Sabeel" userId="720642c6-3f54-4061-bb88-4a82faeef11b" providerId="ADAL" clId="{7AA7FC76-E4A8-4D45-9B42-B866FAF613E0}" dt="2023-06-01T20:25:46.959" v="4153" actId="478"/>
          <ac:cxnSpMkLst>
            <pc:docMk/>
            <pc:sldMk cId="6290130" sldId="2147307551"/>
            <ac:cxnSpMk id="54" creationId="{F4646E55-A151-7BE3-F276-141C247ED956}"/>
          </ac:cxnSpMkLst>
        </pc:cxnChg>
        <pc:cxnChg chg="add del mod">
          <ac:chgData name="Ansari, Sabeel" userId="720642c6-3f54-4061-bb88-4a82faeef11b" providerId="ADAL" clId="{7AA7FC76-E4A8-4D45-9B42-B866FAF613E0}" dt="2023-06-01T20:25:18.154" v="4146" actId="478"/>
          <ac:cxnSpMkLst>
            <pc:docMk/>
            <pc:sldMk cId="6290130" sldId="2147307551"/>
            <ac:cxnSpMk id="56" creationId="{27B705EA-B1C3-CCD8-624F-B8A8D1016733}"/>
          </ac:cxnSpMkLst>
        </pc:cxnChg>
        <pc:cxnChg chg="add del mod">
          <ac:chgData name="Ansari, Sabeel" userId="720642c6-3f54-4061-bb88-4a82faeef11b" providerId="ADAL" clId="{7AA7FC76-E4A8-4D45-9B42-B866FAF613E0}" dt="2023-06-01T20:25:43.297" v="4151" actId="11529"/>
          <ac:cxnSpMkLst>
            <pc:docMk/>
            <pc:sldMk cId="6290130" sldId="2147307551"/>
            <ac:cxnSpMk id="59" creationId="{3E446818-1C31-1135-C0AD-C882320C1860}"/>
          </ac:cxnSpMkLst>
        </pc:cxnChg>
        <pc:cxnChg chg="add">
          <ac:chgData name="Ansari, Sabeel" userId="720642c6-3f54-4061-bb88-4a82faeef11b" providerId="ADAL" clId="{7AA7FC76-E4A8-4D45-9B42-B866FAF613E0}" dt="2023-06-01T20:25:52.460" v="4154" actId="11529"/>
          <ac:cxnSpMkLst>
            <pc:docMk/>
            <pc:sldMk cId="6290130" sldId="2147307551"/>
            <ac:cxnSpMk id="61" creationId="{0BD134C5-D3A2-85BC-505A-82D0E05332FA}"/>
          </ac:cxnSpMkLst>
        </pc:cxnChg>
        <pc:cxnChg chg="add mod">
          <ac:chgData name="Ansari, Sabeel" userId="720642c6-3f54-4061-bb88-4a82faeef11b" providerId="ADAL" clId="{7AA7FC76-E4A8-4D45-9B42-B866FAF613E0}" dt="2023-06-01T20:29:55.751" v="4182" actId="14100"/>
          <ac:cxnSpMkLst>
            <pc:docMk/>
            <pc:sldMk cId="6290130" sldId="2147307551"/>
            <ac:cxnSpMk id="63" creationId="{FF23C254-9C8C-D4AE-4C6D-511029A61747}"/>
          </ac:cxnSpMkLst>
        </pc:cxnChg>
        <pc:cxnChg chg="add mod">
          <ac:chgData name="Ansari, Sabeel" userId="720642c6-3f54-4061-bb88-4a82faeef11b" providerId="ADAL" clId="{7AA7FC76-E4A8-4D45-9B42-B866FAF613E0}" dt="2023-06-01T20:29:51.849" v="4181" actId="1076"/>
          <ac:cxnSpMkLst>
            <pc:docMk/>
            <pc:sldMk cId="6290130" sldId="2147307551"/>
            <ac:cxnSpMk id="65" creationId="{8522FB97-493D-1C3A-E9C1-870F78EF7C0C}"/>
          </ac:cxnSpMkLst>
        </pc:cxnChg>
        <pc:cxnChg chg="add">
          <ac:chgData name="Ansari, Sabeel" userId="720642c6-3f54-4061-bb88-4a82faeef11b" providerId="ADAL" clId="{7AA7FC76-E4A8-4D45-9B42-B866FAF613E0}" dt="2023-06-01T20:26:47.584" v="4170" actId="11529"/>
          <ac:cxnSpMkLst>
            <pc:docMk/>
            <pc:sldMk cId="6290130" sldId="2147307551"/>
            <ac:cxnSpMk id="67" creationId="{0C935EA9-65A6-1BF1-272A-48AD981A366F}"/>
          </ac:cxnSpMkLst>
        </pc:cxnChg>
        <pc:cxnChg chg="add del mod">
          <ac:chgData name="Ansari, Sabeel" userId="720642c6-3f54-4061-bb88-4a82faeef11b" providerId="ADAL" clId="{7AA7FC76-E4A8-4D45-9B42-B866FAF613E0}" dt="2023-06-01T20:26:58.610" v="4172" actId="478"/>
          <ac:cxnSpMkLst>
            <pc:docMk/>
            <pc:sldMk cId="6290130" sldId="2147307551"/>
            <ac:cxnSpMk id="69" creationId="{D34B8AEF-0461-3AD7-573B-46C7FDD0AFDE}"/>
          </ac:cxnSpMkLst>
        </pc:cxnChg>
        <pc:cxnChg chg="add">
          <ac:chgData name="Ansari, Sabeel" userId="720642c6-3f54-4061-bb88-4a82faeef11b" providerId="ADAL" clId="{7AA7FC76-E4A8-4D45-9B42-B866FAF613E0}" dt="2023-06-01T20:27:03.492" v="4173" actId="11529"/>
          <ac:cxnSpMkLst>
            <pc:docMk/>
            <pc:sldMk cId="6290130" sldId="2147307551"/>
            <ac:cxnSpMk id="71" creationId="{DF8C16DE-BFA6-7517-08C2-974A2954E4D6}"/>
          </ac:cxnSpMkLst>
        </pc:cxnChg>
        <pc:cxnChg chg="add">
          <ac:chgData name="Ansari, Sabeel" userId="720642c6-3f54-4061-bb88-4a82faeef11b" providerId="ADAL" clId="{7AA7FC76-E4A8-4D45-9B42-B866FAF613E0}" dt="2023-06-01T20:27:13.017" v="4174" actId="11529"/>
          <ac:cxnSpMkLst>
            <pc:docMk/>
            <pc:sldMk cId="6290130" sldId="2147307551"/>
            <ac:cxnSpMk id="73" creationId="{4B50E8A3-F3A2-290F-2422-89715A0438EC}"/>
          </ac:cxnSpMkLst>
        </pc:cxnChg>
      </pc:sldChg>
      <pc:sldChg chg="add del">
        <pc:chgData name="Ansari, Sabeel" userId="720642c6-3f54-4061-bb88-4a82faeef11b" providerId="ADAL" clId="{7AA7FC76-E4A8-4D45-9B42-B866FAF613E0}" dt="2023-06-01T17:20:01.057" v="3316" actId="47"/>
        <pc:sldMkLst>
          <pc:docMk/>
          <pc:sldMk cId="3732990184" sldId="2147307552"/>
        </pc:sldMkLst>
      </pc:sldChg>
      <pc:sldChg chg="add del">
        <pc:chgData name="Ansari, Sabeel" userId="720642c6-3f54-4061-bb88-4a82faeef11b" providerId="ADAL" clId="{7AA7FC76-E4A8-4D45-9B42-B866FAF613E0}" dt="2023-06-01T17:19:59.250" v="3315" actId="47"/>
        <pc:sldMkLst>
          <pc:docMk/>
          <pc:sldMk cId="4030755122" sldId="2147307553"/>
        </pc:sldMkLst>
      </pc:sldChg>
      <pc:sldChg chg="addSp delSp modSp add del mod">
        <pc:chgData name="Ansari, Sabeel" userId="720642c6-3f54-4061-bb88-4a82faeef11b" providerId="ADAL" clId="{7AA7FC76-E4A8-4D45-9B42-B866FAF613E0}" dt="2023-06-01T15:59:22.493" v="2778" actId="47"/>
        <pc:sldMkLst>
          <pc:docMk/>
          <pc:sldMk cId="1333681511" sldId="2147307554"/>
        </pc:sldMkLst>
        <pc:spChg chg="del">
          <ac:chgData name="Ansari, Sabeel" userId="720642c6-3f54-4061-bb88-4a82faeef11b" providerId="ADAL" clId="{7AA7FC76-E4A8-4D45-9B42-B866FAF613E0}" dt="2023-06-01T14:54:40.454" v="2711" actId="478"/>
          <ac:spMkLst>
            <pc:docMk/>
            <pc:sldMk cId="1333681511" sldId="2147307554"/>
            <ac:spMk id="2" creationId="{D4637DE8-059D-3FAA-7201-D96BF8B8238E}"/>
          </ac:spMkLst>
        </pc:spChg>
        <pc:spChg chg="del">
          <ac:chgData name="Ansari, Sabeel" userId="720642c6-3f54-4061-bb88-4a82faeef11b" providerId="ADAL" clId="{7AA7FC76-E4A8-4D45-9B42-B866FAF613E0}" dt="2023-06-01T14:52:10.103" v="2653" actId="478"/>
          <ac:spMkLst>
            <pc:docMk/>
            <pc:sldMk cId="1333681511" sldId="2147307554"/>
            <ac:spMk id="3" creationId="{16AA8F2B-BF7D-B67E-2EBB-790021FFEC80}"/>
          </ac:spMkLst>
        </pc:spChg>
        <pc:spChg chg="add mod">
          <ac:chgData name="Ansari, Sabeel" userId="720642c6-3f54-4061-bb88-4a82faeef11b" providerId="ADAL" clId="{7AA7FC76-E4A8-4D45-9B42-B866FAF613E0}" dt="2023-06-01T15:02:37.678" v="2777" actId="1076"/>
          <ac:spMkLst>
            <pc:docMk/>
            <pc:sldMk cId="1333681511" sldId="2147307554"/>
            <ac:spMk id="4" creationId="{771E1524-003F-245E-B1FA-056AC9737797}"/>
          </ac:spMkLst>
        </pc:spChg>
        <pc:spChg chg="add del mod">
          <ac:chgData name="Ansari, Sabeel" userId="720642c6-3f54-4061-bb88-4a82faeef11b" providerId="ADAL" clId="{7AA7FC76-E4A8-4D45-9B42-B866FAF613E0}" dt="2023-06-01T14:52:19.186" v="2656" actId="478"/>
          <ac:spMkLst>
            <pc:docMk/>
            <pc:sldMk cId="1333681511" sldId="2147307554"/>
            <ac:spMk id="5" creationId="{D6193F19-2354-5D5C-CFB4-5C973A397E67}"/>
          </ac:spMkLst>
        </pc:spChg>
        <pc:spChg chg="add mod">
          <ac:chgData name="Ansari, Sabeel" userId="720642c6-3f54-4061-bb88-4a82faeef11b" providerId="ADAL" clId="{7AA7FC76-E4A8-4D45-9B42-B866FAF613E0}" dt="2023-06-01T15:02:37.678" v="2777" actId="1076"/>
          <ac:spMkLst>
            <pc:docMk/>
            <pc:sldMk cId="1333681511" sldId="2147307554"/>
            <ac:spMk id="6" creationId="{0A4D8D60-04F6-D451-1B4B-15B292755231}"/>
          </ac:spMkLst>
        </pc:spChg>
        <pc:spChg chg="add del mod">
          <ac:chgData name="Ansari, Sabeel" userId="720642c6-3f54-4061-bb88-4a82faeef11b" providerId="ADAL" clId="{7AA7FC76-E4A8-4D45-9B42-B866FAF613E0}" dt="2023-06-01T14:54:29.669" v="2708" actId="478"/>
          <ac:spMkLst>
            <pc:docMk/>
            <pc:sldMk cId="1333681511" sldId="2147307554"/>
            <ac:spMk id="7" creationId="{5B318CA4-D8CA-A979-6316-4480F7059C57}"/>
          </ac:spMkLst>
        </pc:spChg>
        <pc:spChg chg="add mod">
          <ac:chgData name="Ansari, Sabeel" userId="720642c6-3f54-4061-bb88-4a82faeef11b" providerId="ADAL" clId="{7AA7FC76-E4A8-4D45-9B42-B866FAF613E0}" dt="2023-06-01T15:02:37.678" v="2777" actId="1076"/>
          <ac:spMkLst>
            <pc:docMk/>
            <pc:sldMk cId="1333681511" sldId="2147307554"/>
            <ac:spMk id="8" creationId="{46EF016D-9546-9D3C-320A-941ADBC079F7}"/>
          </ac:spMkLst>
        </pc:spChg>
        <pc:spChg chg="add mod">
          <ac:chgData name="Ansari, Sabeel" userId="720642c6-3f54-4061-bb88-4a82faeef11b" providerId="ADAL" clId="{7AA7FC76-E4A8-4D45-9B42-B866FAF613E0}" dt="2023-06-01T15:02:37.678" v="2777" actId="1076"/>
          <ac:spMkLst>
            <pc:docMk/>
            <pc:sldMk cId="1333681511" sldId="2147307554"/>
            <ac:spMk id="9" creationId="{9186BC8A-1021-5CFF-9594-0BA65EA99AE0}"/>
          </ac:spMkLst>
        </pc:spChg>
        <pc:spChg chg="add del mod">
          <ac:chgData name="Ansari, Sabeel" userId="720642c6-3f54-4061-bb88-4a82faeef11b" providerId="ADAL" clId="{7AA7FC76-E4A8-4D45-9B42-B866FAF613E0}" dt="2023-06-01T14:56:20.908" v="2737" actId="478"/>
          <ac:spMkLst>
            <pc:docMk/>
            <pc:sldMk cId="1333681511" sldId="2147307554"/>
            <ac:spMk id="10" creationId="{6E44D601-66FD-2A3F-7F5E-1E3C3DE330C9}"/>
          </ac:spMkLst>
        </pc:spChg>
        <pc:spChg chg="add mod">
          <ac:chgData name="Ansari, Sabeel" userId="720642c6-3f54-4061-bb88-4a82faeef11b" providerId="ADAL" clId="{7AA7FC76-E4A8-4D45-9B42-B866FAF613E0}" dt="2023-06-01T15:02:37.678" v="2777" actId="1076"/>
          <ac:spMkLst>
            <pc:docMk/>
            <pc:sldMk cId="1333681511" sldId="2147307554"/>
            <ac:spMk id="13" creationId="{0276DBDF-A797-A162-37EA-3AECE6E64594}"/>
          </ac:spMkLst>
        </pc:spChg>
        <pc:spChg chg="add mod">
          <ac:chgData name="Ansari, Sabeel" userId="720642c6-3f54-4061-bb88-4a82faeef11b" providerId="ADAL" clId="{7AA7FC76-E4A8-4D45-9B42-B866FAF613E0}" dt="2023-06-01T15:02:37.678" v="2777" actId="1076"/>
          <ac:spMkLst>
            <pc:docMk/>
            <pc:sldMk cId="1333681511" sldId="2147307554"/>
            <ac:spMk id="14" creationId="{FBDEACB5-0F1D-4657-D14E-82DA8B4BF789}"/>
          </ac:spMkLst>
        </pc:spChg>
        <pc:spChg chg="add mod">
          <ac:chgData name="Ansari, Sabeel" userId="720642c6-3f54-4061-bb88-4a82faeef11b" providerId="ADAL" clId="{7AA7FC76-E4A8-4D45-9B42-B866FAF613E0}" dt="2023-06-01T15:02:37.678" v="2777" actId="1076"/>
          <ac:spMkLst>
            <pc:docMk/>
            <pc:sldMk cId="1333681511" sldId="2147307554"/>
            <ac:spMk id="35" creationId="{39313AE0-6416-B0E4-46BD-ACB961D1071A}"/>
          </ac:spMkLst>
        </pc:spChg>
        <pc:spChg chg="add del mod">
          <ac:chgData name="Ansari, Sabeel" userId="720642c6-3f54-4061-bb88-4a82faeef11b" providerId="ADAL" clId="{7AA7FC76-E4A8-4D45-9B42-B866FAF613E0}" dt="2023-06-01T15:02:30.161" v="2775" actId="478"/>
          <ac:spMkLst>
            <pc:docMk/>
            <pc:sldMk cId="1333681511" sldId="2147307554"/>
            <ac:spMk id="42" creationId="{CB28FDC7-B360-F2BF-B933-6E7DE77DBF29}"/>
          </ac:spMkLst>
        </pc:spChg>
        <pc:spChg chg="add del mod">
          <ac:chgData name="Ansari, Sabeel" userId="720642c6-3f54-4061-bb88-4a82faeef11b" providerId="ADAL" clId="{7AA7FC76-E4A8-4D45-9B42-B866FAF613E0}" dt="2023-06-01T15:02:30.161" v="2775" actId="478"/>
          <ac:spMkLst>
            <pc:docMk/>
            <pc:sldMk cId="1333681511" sldId="2147307554"/>
            <ac:spMk id="43" creationId="{1613B02B-88D3-1A9A-93F5-5C50BA213586}"/>
          </ac:spMkLst>
        </pc:spChg>
        <pc:spChg chg="add del mod">
          <ac:chgData name="Ansari, Sabeel" userId="720642c6-3f54-4061-bb88-4a82faeef11b" providerId="ADAL" clId="{7AA7FC76-E4A8-4D45-9B42-B866FAF613E0}" dt="2023-06-01T15:02:30.161" v="2775" actId="478"/>
          <ac:spMkLst>
            <pc:docMk/>
            <pc:sldMk cId="1333681511" sldId="2147307554"/>
            <ac:spMk id="44" creationId="{783261DF-CB22-8D87-1885-A8D744A3FAD5}"/>
          </ac:spMkLst>
        </pc:spChg>
        <pc:cxnChg chg="add del mod">
          <ac:chgData name="Ansari, Sabeel" userId="720642c6-3f54-4061-bb88-4a82faeef11b" providerId="ADAL" clId="{7AA7FC76-E4A8-4D45-9B42-B866FAF613E0}" dt="2023-06-01T14:54:34.353" v="2710" actId="478"/>
          <ac:cxnSpMkLst>
            <pc:docMk/>
            <pc:sldMk cId="1333681511" sldId="2147307554"/>
            <ac:cxnSpMk id="11" creationId="{E1E75A0C-636A-EACC-0ADF-34A9D7C17563}"/>
          </ac:cxnSpMkLst>
        </pc:cxnChg>
        <pc:cxnChg chg="add del mod">
          <ac:chgData name="Ansari, Sabeel" userId="720642c6-3f54-4061-bb88-4a82faeef11b" providerId="ADAL" clId="{7AA7FC76-E4A8-4D45-9B42-B866FAF613E0}" dt="2023-06-01T14:54:32.442" v="2709" actId="478"/>
          <ac:cxnSpMkLst>
            <pc:docMk/>
            <pc:sldMk cId="1333681511" sldId="2147307554"/>
            <ac:cxnSpMk id="12" creationId="{796A20BA-24A3-09EE-7B9A-DB03181CC57E}"/>
          </ac:cxnSpMkLst>
        </pc:cxnChg>
        <pc:cxnChg chg="add del mod">
          <ac:chgData name="Ansari, Sabeel" userId="720642c6-3f54-4061-bb88-4a82faeef11b" providerId="ADAL" clId="{7AA7FC76-E4A8-4D45-9B42-B866FAF613E0}" dt="2023-06-01T14:59:14.909" v="2757" actId="478"/>
          <ac:cxnSpMkLst>
            <pc:docMk/>
            <pc:sldMk cId="1333681511" sldId="2147307554"/>
            <ac:cxnSpMk id="15" creationId="{22B5293F-C415-BC6C-A04B-535C8992D97F}"/>
          </ac:cxnSpMkLst>
        </pc:cxnChg>
        <pc:cxnChg chg="add del mod">
          <ac:chgData name="Ansari, Sabeel" userId="720642c6-3f54-4061-bb88-4a82faeef11b" providerId="ADAL" clId="{7AA7FC76-E4A8-4D45-9B42-B866FAF613E0}" dt="2023-06-01T14:54:54.769" v="2716" actId="478"/>
          <ac:cxnSpMkLst>
            <pc:docMk/>
            <pc:sldMk cId="1333681511" sldId="2147307554"/>
            <ac:cxnSpMk id="16" creationId="{47F9FF18-7BAF-67D3-8F6F-E60B84F7B6D2}"/>
          </ac:cxnSpMkLst>
        </pc:cxnChg>
        <pc:cxnChg chg="add del mod">
          <ac:chgData name="Ansari, Sabeel" userId="720642c6-3f54-4061-bb88-4a82faeef11b" providerId="ADAL" clId="{7AA7FC76-E4A8-4D45-9B42-B866FAF613E0}" dt="2023-06-01T14:55:11.963" v="2719" actId="478"/>
          <ac:cxnSpMkLst>
            <pc:docMk/>
            <pc:sldMk cId="1333681511" sldId="2147307554"/>
            <ac:cxnSpMk id="23" creationId="{4CF2A864-3FC2-6B72-E871-890ED3F3213B}"/>
          </ac:cxnSpMkLst>
        </pc:cxnChg>
        <pc:cxnChg chg="add del mod">
          <ac:chgData name="Ansari, Sabeel" userId="720642c6-3f54-4061-bb88-4a82faeef11b" providerId="ADAL" clId="{7AA7FC76-E4A8-4D45-9B42-B866FAF613E0}" dt="2023-06-01T14:59:17.194" v="2758" actId="478"/>
          <ac:cxnSpMkLst>
            <pc:docMk/>
            <pc:sldMk cId="1333681511" sldId="2147307554"/>
            <ac:cxnSpMk id="24" creationId="{CFD08D9F-04B5-9E1E-027C-FE5B59F1F145}"/>
          </ac:cxnSpMkLst>
        </pc:cxnChg>
        <pc:cxnChg chg="add mod">
          <ac:chgData name="Ansari, Sabeel" userId="720642c6-3f54-4061-bb88-4a82faeef11b" providerId="ADAL" clId="{7AA7FC76-E4A8-4D45-9B42-B866FAF613E0}" dt="2023-06-01T15:02:37.678" v="2777" actId="1076"/>
          <ac:cxnSpMkLst>
            <pc:docMk/>
            <pc:sldMk cId="1333681511" sldId="2147307554"/>
            <ac:cxnSpMk id="38" creationId="{F5E9695D-F6A2-6347-8DD6-221BDFE18C9D}"/>
          </ac:cxnSpMkLst>
        </pc:cxnChg>
        <pc:cxnChg chg="add mod">
          <ac:chgData name="Ansari, Sabeel" userId="720642c6-3f54-4061-bb88-4a82faeef11b" providerId="ADAL" clId="{7AA7FC76-E4A8-4D45-9B42-B866FAF613E0}" dt="2023-06-01T15:02:37.678" v="2777" actId="1076"/>
          <ac:cxnSpMkLst>
            <pc:docMk/>
            <pc:sldMk cId="1333681511" sldId="2147307554"/>
            <ac:cxnSpMk id="40" creationId="{828C33C1-7F7F-FC46-F9A2-DB2F7CB4014D}"/>
          </ac:cxnSpMkLst>
        </pc:cxnChg>
        <pc:cxnChg chg="add del mod">
          <ac:chgData name="Ansari, Sabeel" userId="720642c6-3f54-4061-bb88-4a82faeef11b" providerId="ADAL" clId="{7AA7FC76-E4A8-4D45-9B42-B866FAF613E0}" dt="2023-06-01T15:01:09.123" v="2773" actId="478"/>
          <ac:cxnSpMkLst>
            <pc:docMk/>
            <pc:sldMk cId="1333681511" sldId="2147307554"/>
            <ac:cxnSpMk id="46" creationId="{CA6030B8-B2A9-41C1-FC85-273C342DAF55}"/>
          </ac:cxnSpMkLst>
        </pc:cxnChg>
        <pc:cxnChg chg="add del mod">
          <ac:chgData name="Ansari, Sabeel" userId="720642c6-3f54-4061-bb88-4a82faeef11b" providerId="ADAL" clId="{7AA7FC76-E4A8-4D45-9B42-B866FAF613E0}" dt="2023-06-01T15:02:32.175" v="2776" actId="478"/>
          <ac:cxnSpMkLst>
            <pc:docMk/>
            <pc:sldMk cId="1333681511" sldId="2147307554"/>
            <ac:cxnSpMk id="49" creationId="{63ABF21D-2A17-6349-01FD-CE988CD3264B}"/>
          </ac:cxnSpMkLst>
        </pc:cxnChg>
      </pc:sldChg>
      <pc:sldChg chg="modSp add mod">
        <pc:chgData name="Ansari, Sabeel" userId="720642c6-3f54-4061-bb88-4a82faeef11b" providerId="ADAL" clId="{7AA7FC76-E4A8-4D45-9B42-B866FAF613E0}" dt="2023-06-02T03:24:26.509" v="5452" actId="6549"/>
        <pc:sldMkLst>
          <pc:docMk/>
          <pc:sldMk cId="4278848732" sldId="2147307554"/>
        </pc:sldMkLst>
        <pc:spChg chg="mod">
          <ac:chgData name="Ansari, Sabeel" userId="720642c6-3f54-4061-bb88-4a82faeef11b" providerId="ADAL" clId="{7AA7FC76-E4A8-4D45-9B42-B866FAF613E0}" dt="2023-06-01T17:13:11.019" v="2824" actId="20577"/>
          <ac:spMkLst>
            <pc:docMk/>
            <pc:sldMk cId="4278848732" sldId="2147307554"/>
            <ac:spMk id="2" creationId="{D4637DE8-059D-3FAA-7201-D96BF8B8238E}"/>
          </ac:spMkLst>
        </pc:spChg>
        <pc:spChg chg="mod">
          <ac:chgData name="Ansari, Sabeel" userId="720642c6-3f54-4061-bb88-4a82faeef11b" providerId="ADAL" clId="{7AA7FC76-E4A8-4D45-9B42-B866FAF613E0}" dt="2023-06-02T03:24:26.509" v="5452" actId="6549"/>
          <ac:spMkLst>
            <pc:docMk/>
            <pc:sldMk cId="4278848732" sldId="2147307554"/>
            <ac:spMk id="3" creationId="{16AA8F2B-BF7D-B67E-2EBB-790021FFEC80}"/>
          </ac:spMkLst>
        </pc:spChg>
      </pc:sldChg>
      <pc:sldChg chg="addSp delSp modSp add mod ord">
        <pc:chgData name="Ansari, Sabeel" userId="720642c6-3f54-4061-bb88-4a82faeef11b" providerId="ADAL" clId="{7AA7FC76-E4A8-4D45-9B42-B866FAF613E0}" dt="2023-06-01T19:50:45.148" v="3567" actId="1076"/>
        <pc:sldMkLst>
          <pc:docMk/>
          <pc:sldMk cId="1072069165" sldId="2147307555"/>
        </pc:sldMkLst>
        <pc:spChg chg="del">
          <ac:chgData name="Ansari, Sabeel" userId="720642c6-3f54-4061-bb88-4a82faeef11b" providerId="ADAL" clId="{7AA7FC76-E4A8-4D45-9B42-B866FAF613E0}" dt="2023-06-01T17:18:27.494" v="3310" actId="478"/>
          <ac:spMkLst>
            <pc:docMk/>
            <pc:sldMk cId="1072069165" sldId="2147307555"/>
            <ac:spMk id="3" creationId="{E710833E-11D6-1BCE-2D5C-CE8E2842775A}"/>
          </ac:spMkLst>
        </pc:spChg>
        <pc:spChg chg="del mod">
          <ac:chgData name="Ansari, Sabeel" userId="720642c6-3f54-4061-bb88-4a82faeef11b" providerId="ADAL" clId="{7AA7FC76-E4A8-4D45-9B42-B866FAF613E0}" dt="2023-06-01T17:18:33.020" v="3313" actId="478"/>
          <ac:spMkLst>
            <pc:docMk/>
            <pc:sldMk cId="1072069165" sldId="2147307555"/>
            <ac:spMk id="7" creationId="{1D837275-5F3F-60C1-2DE7-61B1F00E9E10}"/>
          </ac:spMkLst>
        </pc:spChg>
        <pc:spChg chg="del">
          <ac:chgData name="Ansari, Sabeel" userId="720642c6-3f54-4061-bb88-4a82faeef11b" providerId="ADAL" clId="{7AA7FC76-E4A8-4D45-9B42-B866FAF613E0}" dt="2023-06-01T17:18:26.345" v="3309" actId="478"/>
          <ac:spMkLst>
            <pc:docMk/>
            <pc:sldMk cId="1072069165" sldId="2147307555"/>
            <ac:spMk id="9" creationId="{53202A7E-272B-076A-D975-6CCA8E793439}"/>
          </ac:spMkLst>
        </pc:spChg>
        <pc:spChg chg="add mod">
          <ac:chgData name="Ansari, Sabeel" userId="720642c6-3f54-4061-bb88-4a82faeef11b" providerId="ADAL" clId="{7AA7FC76-E4A8-4D45-9B42-B866FAF613E0}" dt="2023-06-01T19:50:27.154" v="3565"/>
          <ac:spMkLst>
            <pc:docMk/>
            <pc:sldMk cId="1072069165" sldId="2147307555"/>
            <ac:spMk id="11" creationId="{C69860FF-7595-EB5A-B522-9830CD5C89CA}"/>
          </ac:spMkLst>
        </pc:spChg>
        <pc:spChg chg="mod">
          <ac:chgData name="Ansari, Sabeel" userId="720642c6-3f54-4061-bb88-4a82faeef11b" providerId="ADAL" clId="{7AA7FC76-E4A8-4D45-9B42-B866FAF613E0}" dt="2023-06-01T17:18:23.287" v="3308" actId="20577"/>
          <ac:spMkLst>
            <pc:docMk/>
            <pc:sldMk cId="1072069165" sldId="2147307555"/>
            <ac:spMk id="32" creationId="{C30F5105-5BAC-4B88-86F7-D8A5A451430A}"/>
          </ac:spMkLst>
        </pc:spChg>
        <pc:spChg chg="mod">
          <ac:chgData name="Ansari, Sabeel" userId="720642c6-3f54-4061-bb88-4a82faeef11b" providerId="ADAL" clId="{7AA7FC76-E4A8-4D45-9B42-B866FAF613E0}" dt="2023-06-01T17:18:39.105" v="3314" actId="20577"/>
          <ac:spMkLst>
            <pc:docMk/>
            <pc:sldMk cId="1072069165" sldId="2147307555"/>
            <ac:spMk id="33" creationId="{7F0F58D5-7186-461B-8039-D268A49BFBA6}"/>
          </ac:spMkLst>
        </pc:spChg>
        <pc:spChg chg="mod">
          <ac:chgData name="Ansari, Sabeel" userId="720642c6-3f54-4061-bb88-4a82faeef11b" providerId="ADAL" clId="{7AA7FC76-E4A8-4D45-9B42-B866FAF613E0}" dt="2023-06-01T19:50:45.148" v="3567" actId="1076"/>
          <ac:spMkLst>
            <pc:docMk/>
            <pc:sldMk cId="1072069165" sldId="2147307555"/>
            <ac:spMk id="35" creationId="{2E09AC77-048F-4C21-A36A-BBAE27C31D41}"/>
          </ac:spMkLst>
        </pc:spChg>
        <pc:cxnChg chg="del mod">
          <ac:chgData name="Ansari, Sabeel" userId="720642c6-3f54-4061-bb88-4a82faeef11b" providerId="ADAL" clId="{7AA7FC76-E4A8-4D45-9B42-B866FAF613E0}" dt="2023-06-01T17:18:29.186" v="3311" actId="478"/>
          <ac:cxnSpMkLst>
            <pc:docMk/>
            <pc:sldMk cId="1072069165" sldId="2147307555"/>
            <ac:cxnSpMk id="6" creationId="{C4278D78-513D-8BB4-38C2-BF53D430639F}"/>
          </ac:cxnSpMkLst>
        </pc:cxnChg>
      </pc:sldChg>
      <pc:sldChg chg="delSp modSp add mod">
        <pc:chgData name="Ansari, Sabeel" userId="720642c6-3f54-4061-bb88-4a82faeef11b" providerId="ADAL" clId="{7AA7FC76-E4A8-4D45-9B42-B866FAF613E0}" dt="2023-06-01T20:32:41.044" v="4197" actId="1076"/>
        <pc:sldMkLst>
          <pc:docMk/>
          <pc:sldMk cId="1939129255" sldId="2147307556"/>
        </pc:sldMkLst>
        <pc:spChg chg="mod">
          <ac:chgData name="Ansari, Sabeel" userId="720642c6-3f54-4061-bb88-4a82faeef11b" providerId="ADAL" clId="{7AA7FC76-E4A8-4D45-9B42-B866FAF613E0}" dt="2023-06-01T20:32:41.044" v="4197" actId="1076"/>
          <ac:spMkLst>
            <pc:docMk/>
            <pc:sldMk cId="1939129255" sldId="2147307556"/>
            <ac:spMk id="2" creationId="{D4637DE8-059D-3FAA-7201-D96BF8B8238E}"/>
          </ac:spMkLst>
        </pc:spChg>
        <pc:spChg chg="del">
          <ac:chgData name="Ansari, Sabeel" userId="720642c6-3f54-4061-bb88-4a82faeef11b" providerId="ADAL" clId="{7AA7FC76-E4A8-4D45-9B42-B866FAF613E0}" dt="2023-06-01T20:32:36.347" v="4196" actId="478"/>
          <ac:spMkLst>
            <pc:docMk/>
            <pc:sldMk cId="1939129255" sldId="2147307556"/>
            <ac:spMk id="3" creationId="{16AA8F2B-BF7D-B67E-2EBB-790021FFEC80}"/>
          </ac:spMkLst>
        </pc:spChg>
      </pc:sldChg>
      <pc:sldChg chg="modSp add del mod">
        <pc:chgData name="Ansari, Sabeel" userId="720642c6-3f54-4061-bb88-4a82faeef11b" providerId="ADAL" clId="{7AA7FC76-E4A8-4D45-9B42-B866FAF613E0}" dt="2023-06-01T19:33:06.270" v="3480" actId="47"/>
        <pc:sldMkLst>
          <pc:docMk/>
          <pc:sldMk cId="3159143901" sldId="2147307556"/>
        </pc:sldMkLst>
        <pc:spChg chg="mod">
          <ac:chgData name="Ansari, Sabeel" userId="720642c6-3f54-4061-bb88-4a82faeef11b" providerId="ADAL" clId="{7AA7FC76-E4A8-4D45-9B42-B866FAF613E0}" dt="2023-06-01T19:32:59.418" v="3479" actId="20577"/>
          <ac:spMkLst>
            <pc:docMk/>
            <pc:sldMk cId="3159143901" sldId="2147307556"/>
            <ac:spMk id="2" creationId="{10D6E7EF-9DB8-4D98-801F-AAC6C9EF3B72}"/>
          </ac:spMkLst>
        </pc:spChg>
      </pc:sldChg>
      <pc:sldChg chg="modSp add mod ord">
        <pc:chgData name="Ansari, Sabeel" userId="720642c6-3f54-4061-bb88-4a82faeef11b" providerId="ADAL" clId="{7AA7FC76-E4A8-4D45-9B42-B866FAF613E0}" dt="2023-06-01T20:54:31.346" v="5430"/>
        <pc:sldMkLst>
          <pc:docMk/>
          <pc:sldMk cId="71119849" sldId="2147307557"/>
        </pc:sldMkLst>
        <pc:spChg chg="mod">
          <ac:chgData name="Ansari, Sabeel" userId="720642c6-3f54-4061-bb88-4a82faeef11b" providerId="ADAL" clId="{7AA7FC76-E4A8-4D45-9B42-B866FAF613E0}" dt="2023-06-01T20:41:50.111" v="4658" actId="20577"/>
          <ac:spMkLst>
            <pc:docMk/>
            <pc:sldMk cId="71119849" sldId="2147307557"/>
            <ac:spMk id="2" creationId="{D4637DE8-059D-3FAA-7201-D96BF8B8238E}"/>
          </ac:spMkLst>
        </pc:spChg>
        <pc:spChg chg="mod">
          <ac:chgData name="Ansari, Sabeel" userId="720642c6-3f54-4061-bb88-4a82faeef11b" providerId="ADAL" clId="{7AA7FC76-E4A8-4D45-9B42-B866FAF613E0}" dt="2023-06-01T20:54:19.082" v="5428" actId="27636"/>
          <ac:spMkLst>
            <pc:docMk/>
            <pc:sldMk cId="71119849" sldId="2147307557"/>
            <ac:spMk id="3" creationId="{16AA8F2B-BF7D-B67E-2EBB-790021FFEC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417C1-6454-4795-A771-ABC17819F13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633B0-D365-4C8F-ACAD-1FB62DB75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68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TDI backend, each TDI class implements table specific behavior for mapping key, data, and resource mgmt. used by the table or data.</a:t>
            </a:r>
          </a:p>
          <a:p>
            <a:r>
              <a:rPr lang="en-US"/>
              <a:t>The manager layer maps the key and data to the target LLD APIs with help from the </a:t>
            </a:r>
            <a:r>
              <a:rPr lang="en-US" err="1"/>
              <a:t>context.json</a:t>
            </a:r>
            <a:r>
              <a:rPr lang="en-US"/>
              <a:t>.  </a:t>
            </a:r>
          </a:p>
          <a:p>
            <a:r>
              <a:rPr lang="en-US" err="1"/>
              <a:t>Context.json</a:t>
            </a:r>
            <a:r>
              <a:rPr lang="en-US"/>
              <a:t> contains information related to </a:t>
            </a:r>
            <a:r>
              <a:rPr lang="en-US" err="1"/>
              <a:t>tdi.json</a:t>
            </a:r>
            <a:r>
              <a:rPr lang="en-US"/>
              <a:t> entries as well as P4 DPDK pipeline specific information.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A2368-DBCE-4509-B518-CE40D455FF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65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5DD5-E25A-695F-1297-436C4BD46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0B32A-4C80-DC14-2DAC-ED9CF52D6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4D82E-C6D0-743D-1F19-464A22B9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69F1-0C18-474C-BD59-6E10B78B8B1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3CB44-428B-ECA5-3DF5-AFE7C0D61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384DD-9A97-26DE-CD0D-D97A93D8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930E-3BD1-414D-A843-4AB69DFD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2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FD20-E33D-A996-6D67-EDCB1E50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FB0BB-2D26-4FCD-727C-63BC3A130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5FE46-E45A-3C3A-DD28-A68FBA9B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69F1-0C18-474C-BD59-6E10B78B8B1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0E9C7-E651-EA2D-A549-B88B21AD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F3FF2-63F6-1FDF-3FA2-BB73BC28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930E-3BD1-414D-A843-4AB69DFD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7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993916-78D9-40AD-3226-1C80C79AD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26B1-8BCF-0572-258E-72F1F1E2F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36A54-EBCC-C1B0-9E00-0DCBDF94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69F1-0C18-474C-BD59-6E10B78B8B1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DB249-753E-9B4C-E9EA-4891ECCB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FCCF6-9345-9C03-2F0F-2C3B9368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930E-3BD1-414D-A843-4AB69DFD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1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266606"/>
            <a:ext cx="5342468" cy="4905593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266606"/>
            <a:ext cx="5340352" cy="4905593"/>
          </a:xfrm>
        </p:spPr>
        <p:txBody>
          <a:bodyPr vert="horz" lIns="0" tIns="0" rIns="0" bIns="0" rtlCol="0">
            <a:noAutofit/>
          </a:bodyPr>
          <a:lstStyle>
            <a:lvl1pPr>
              <a:defRPr lang="en-US" sz="2400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8"/>
            <a:ext cx="10972800" cy="814809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747" y="6431459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rgbClr val="FFFFFF"/>
                </a:solidFill>
              </a:defRPr>
            </a:lvl1pPr>
          </a:lstStyle>
          <a:p>
            <a:r>
              <a:rPr lang="en-US"/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24801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8"/>
            <a:ext cx="10972800" cy="801477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266606"/>
            <a:ext cx="10970683" cy="4905596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133">
                <a:solidFill>
                  <a:schemeClr val="tx2"/>
                </a:solidFill>
              </a:defRPr>
            </a:lvl2pPr>
            <a:lvl3pPr>
              <a:defRPr sz="2133">
                <a:solidFill>
                  <a:schemeClr val="tx2"/>
                </a:solidFill>
              </a:defRPr>
            </a:lvl3pPr>
            <a:lvl4pPr>
              <a:defRPr sz="1867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20pt Intel Clear body text</a:t>
            </a:r>
          </a:p>
          <a:p>
            <a:pPr lvl="1"/>
            <a:r>
              <a:rPr lang="en-US"/>
              <a:t>16pt Intel Clear bullet one</a:t>
            </a:r>
          </a:p>
          <a:p>
            <a:pPr lvl="2"/>
            <a:r>
              <a:rPr lang="en-US"/>
              <a:t>16pt Intel Clear sub-bullet</a:t>
            </a:r>
          </a:p>
          <a:p>
            <a:pPr lvl="3"/>
            <a:r>
              <a:rPr lang="en-US"/>
              <a:t>14pt Intel Clear fourth level</a:t>
            </a:r>
          </a:p>
          <a:p>
            <a:pPr lvl="4"/>
            <a:r>
              <a:rPr lang="en-US"/>
              <a:t>12pt Intel Clear 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747" y="6431459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>
                <a:solidFill>
                  <a:srgbClr val="FFFFFF"/>
                </a:solidFill>
              </a:defRPr>
            </a:lvl1pPr>
          </a:lstStyle>
          <a:p>
            <a:r>
              <a:rPr lang="en-US"/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8365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3AE8C-0239-88A9-9849-BE63DC66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91E5B-686A-FB14-5355-3164E4635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01626-630E-AF1E-50D0-DBED3993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69F1-0C18-474C-BD59-6E10B78B8B1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ECA90-4B11-6BA4-5325-D632A25B6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5438D-F3DC-D99B-25BB-78065F56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930E-3BD1-414D-A843-4AB69DFD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5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2FE7-E4BF-04EE-0AF5-79800DB4D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CBDD0-458E-929D-CD63-59DB22629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57465-C21C-7896-2FFD-03C8B2474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69F1-0C18-474C-BD59-6E10B78B8B1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5F4AA-92D5-2350-5C5C-79072B5D6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C5D2-CB94-0F09-288C-C4DE0776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930E-3BD1-414D-A843-4AB69DFD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1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0004-3BF5-C1A3-1AE6-4C340DEC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C7ECE-8BF1-D219-B4E3-985AE6A40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90AEE-F432-90DB-A90C-6F43D8DB8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01856-90A2-D562-A8AA-6C198A850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69F1-0C18-474C-BD59-6E10B78B8B1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973E3-FB95-ED6B-5B46-417ECD53A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63755-BC7E-130D-C7A0-D42629AD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930E-3BD1-414D-A843-4AB69DFD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6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870B-6B69-A5F8-07A0-3D74B89C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8B91D-055C-528B-B10F-127935489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B8666-6E71-CF4E-E27B-751B70A22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F0881-5240-3E3D-6B58-7E374E25C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870F5-610A-1A0D-B9CA-73FDE1381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0234C4-08E5-50FE-DC17-B35FA992C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69F1-0C18-474C-BD59-6E10B78B8B1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CC5212-2AB7-22E4-126E-63548375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AE950-3D42-98CB-339C-AA9D8EDE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930E-3BD1-414D-A843-4AB69DFD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0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4F746-46F5-E4FC-40B7-5C3F01F1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7A5B17-3205-539D-D6A4-7D59B1CB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69F1-0C18-474C-BD59-6E10B78B8B1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8E11CD-7669-DBD4-FEEC-24B9126C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32CD4-6D78-40EA-33E2-076E226E9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930E-3BD1-414D-A843-4AB69DFD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8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7C73CF-584C-9F2A-E1BC-85B2F194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69F1-0C18-474C-BD59-6E10B78B8B1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701F9-E309-A6B9-360B-260072A90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EE3F6-314D-DDE5-A983-474A7E632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930E-3BD1-414D-A843-4AB69DFD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7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0ACF-1A1D-DE25-BD03-51164BE3B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11419-A3A4-38AF-1589-1B3661823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1AB6B-4FE4-8ECA-5283-31CD078B6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B0302-AD8A-17C1-C9BB-5C36C39B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69F1-0C18-474C-BD59-6E10B78B8B1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8A87F-FD2C-00DB-0144-3B9F4418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8605A-1ED3-D80F-4278-6242CF0A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930E-3BD1-414D-A843-4AB69DFD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EB82-D4A0-B395-E815-FC38B9618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3E070B-3EEA-E555-3C33-273642A1D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DFDFF-1F13-117D-A74F-D38C58CE9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67BE5-76D4-0049-570C-20A59BF4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69F1-0C18-474C-BD59-6E10B78B8B1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B4B44-ACE9-6251-95CF-71C640A7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3C121-DD7A-9757-02B5-C36F43EF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4930E-3BD1-414D-A843-4AB69DFD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43667-130A-C62F-6ECB-9339756D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76EDD-B05A-CF0B-DDDD-84E74E8CB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B95B4-BBAA-2814-54B1-EC1FA893B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569F1-0C18-474C-BD59-6E10B78B8B1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3E02B-0893-6A4F-322E-4F11FAB1A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9129-FAF2-A528-01CE-8C7B65EC6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4930E-3BD1-414D-A843-4AB69DFD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3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pdk-io/ipsec-recipe" TargetMode="External"/><Relationship Id="rId3" Type="http://schemas.openxmlformats.org/officeDocument/2006/relationships/hyperlink" Target="https://wiki.ith.intel.com/pages/viewpage.action?pageId=2716150741" TargetMode="External"/><Relationship Id="rId7" Type="http://schemas.openxmlformats.org/officeDocument/2006/relationships/hyperlink" Target="https://github.com/intel-innersource/networking.ethernet.acceleration.vswitch.p4-sde.p4-driver/tree/main/mev_reference_p4_files/ipsec" TargetMode="External"/><Relationship Id="rId2" Type="http://schemas.openxmlformats.org/officeDocument/2006/relationships/hyperlink" Target="https://wiki.ith.intel.com/display/ndvswitch/IPsec+Offloa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ki.ith.intel.com/display/ITSMEVTSMonterey/Inline+Crypto+Engine+Software" TargetMode="External"/><Relationship Id="rId5" Type="http://schemas.openxmlformats.org/officeDocument/2006/relationships/hyperlink" Target="https://github.com/intel-innersource/networking.ethernet.acceleration.vswitch.p4-sde.dataplane-p4/blob/master/openconfig/oc_models/ipdk/models/ipsec-offload.yang" TargetMode="External"/><Relationship Id="rId4" Type="http://schemas.openxmlformats.org/officeDocument/2006/relationships/hyperlink" Target="https://wiki.ith.intel.com/pages/viewpage.action?pageId=2607084880" TargetMode="External"/><Relationship Id="rId9" Type="http://schemas.openxmlformats.org/officeDocument/2006/relationships/hyperlink" Target="https://readthedocs.intel.com/cryptoteam/crypto_guidelines/crypto_guidelines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iproject/opi-api/blob/main/security/v1/autogen.m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pdk-io/openconfig-public/blob/master/release/models/ipsec/openconfig-ipsec-offload.ya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50FD4-7AC5-C1FD-EEF9-20EE4B316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Enabling IPsec via P4Runtime and OpenConfig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74581-8245-40E8-9E5D-EAECE9F2C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Presenter:</a:t>
            </a:r>
          </a:p>
          <a:p>
            <a:pPr algn="r"/>
            <a:r>
              <a:rPr lang="en-US" dirty="0"/>
              <a:t>Sabeel Ansari</a:t>
            </a:r>
          </a:p>
          <a:p>
            <a:pPr algn="r"/>
            <a:r>
              <a:rPr lang="en-US" dirty="0"/>
              <a:t>Jun 1, 2023</a:t>
            </a:r>
          </a:p>
        </p:txBody>
      </p:sp>
    </p:spTree>
    <p:extLst>
      <p:ext uri="{BB962C8B-B14F-4D97-AF65-F5344CB8AC3E}">
        <p14:creationId xmlns:p14="http://schemas.microsoft.com/office/powerpoint/2010/main" val="412618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37DE8-059D-3FAA-7201-D96BF8B8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infrap4d operational support for IPsec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A8F2B-BF7D-B67E-2EBB-790021FFE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781800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infrap4d initialization</a:t>
            </a:r>
          </a:p>
          <a:p>
            <a:pPr lvl="1"/>
            <a:r>
              <a:rPr lang="en-US" sz="2000" dirty="0"/>
              <a:t>P4SDE initialization with </a:t>
            </a:r>
            <a:r>
              <a:rPr lang="en-US" sz="2000" i="1" dirty="0" err="1"/>
              <a:t>fixed_functions</a:t>
            </a:r>
            <a:r>
              <a:rPr lang="en-US" sz="2000" i="1" dirty="0"/>
              <a:t> </a:t>
            </a:r>
            <a:r>
              <a:rPr lang="en-US" sz="2000" dirty="0"/>
              <a:t>block in target_skip_p4_no_bsp.conf file</a:t>
            </a:r>
          </a:p>
          <a:p>
            <a:endParaRPr lang="en-US" sz="2400" dirty="0"/>
          </a:p>
          <a:p>
            <a:r>
              <a:rPr lang="en-US" sz="2400" dirty="0"/>
              <a:t>P4RT set-pipe</a:t>
            </a:r>
          </a:p>
          <a:p>
            <a:r>
              <a:rPr lang="en-US" sz="2400" dirty="0"/>
              <a:t>P4RT add match-action table entries</a:t>
            </a:r>
          </a:p>
          <a:p>
            <a:endParaRPr lang="en-US" sz="2400" dirty="0"/>
          </a:p>
          <a:p>
            <a:r>
              <a:rPr lang="en-US" sz="2400" dirty="0"/>
              <a:t>gNMI GET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ipsec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-offload/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ipsec-spi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rx-spi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gNMI SET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ipsec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-offload/sad/sad-entry[offload-id=1][direction=false]/config</a:t>
            </a:r>
          </a:p>
          <a:p>
            <a:r>
              <a:rPr lang="en-US" sz="2400" dirty="0"/>
              <a:t>gNMI Subscribe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ipsec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-offload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7A2B57AD-4B5C-7268-E86D-303868A5898A}"/>
              </a:ext>
            </a:extLst>
          </p:cNvPr>
          <p:cNvSpPr/>
          <p:nvPr/>
        </p:nvSpPr>
        <p:spPr>
          <a:xfrm>
            <a:off x="7367126" y="2143125"/>
            <a:ext cx="2505075" cy="1143000"/>
          </a:xfrm>
          <a:prstGeom prst="wedgeRoundRectCallout">
            <a:avLst>
              <a:gd name="adj1" fmla="val -120526"/>
              <a:gd name="adj2" fmla="val 7349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ipsec_tx_spd_table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fr-FR" sz="1200" dirty="0" err="1">
                <a:solidFill>
                  <a:schemeClr val="tx1"/>
                </a:solidFill>
              </a:rPr>
              <a:t>ipsec_tx_sa_classification_table</a:t>
            </a:r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dirty="0" err="1">
                <a:solidFill>
                  <a:schemeClr val="tx1"/>
                </a:solidFill>
              </a:rPr>
              <a:t>ipsec_rx_sa_classification_table</a:t>
            </a:r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ipsec_rx_post_decrypt_table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9290C6B3-14C9-54C4-F961-FE7A8CAB2174}"/>
              </a:ext>
            </a:extLst>
          </p:cNvPr>
          <p:cNvSpPr/>
          <p:nvPr/>
        </p:nvSpPr>
        <p:spPr>
          <a:xfrm>
            <a:off x="9004811" y="682625"/>
            <a:ext cx="2638425" cy="1143000"/>
          </a:xfrm>
          <a:prstGeom prst="wedgeRoundRectCallout">
            <a:avLst>
              <a:gd name="adj1" fmla="val -139280"/>
              <a:gd name="adj2" fmla="val 77929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"fixed_functions" : [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"name": "crypto",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"</a:t>
            </a:r>
            <a:r>
              <a:rPr lang="en-US" sz="1200" dirty="0" err="1">
                <a:solidFill>
                  <a:schemeClr val="tx1"/>
                </a:solidFill>
              </a:rPr>
              <a:t>tdi</a:t>
            </a:r>
            <a:r>
              <a:rPr lang="en-US" sz="1200" dirty="0">
                <a:solidFill>
                  <a:schemeClr val="tx1"/>
                </a:solidFill>
              </a:rPr>
              <a:t>": "/</a:t>
            </a:r>
            <a:r>
              <a:rPr lang="en-US" sz="1200" dirty="0" err="1">
                <a:solidFill>
                  <a:schemeClr val="tx1"/>
                </a:solidFill>
              </a:rPr>
              <a:t>tmp</a:t>
            </a:r>
            <a:r>
              <a:rPr lang="en-US" sz="1200" dirty="0">
                <a:solidFill>
                  <a:schemeClr val="tx1"/>
                </a:solidFill>
              </a:rPr>
              <a:t>/</a:t>
            </a:r>
            <a:r>
              <a:rPr lang="en-US" sz="1200" dirty="0" err="1">
                <a:solidFill>
                  <a:schemeClr val="tx1"/>
                </a:solidFill>
              </a:rPr>
              <a:t>tdi.json</a:t>
            </a:r>
            <a:r>
              <a:rPr lang="en-US" sz="1200" dirty="0">
                <a:solidFill>
                  <a:schemeClr val="tx1"/>
                </a:solidFill>
              </a:rPr>
              <a:t>",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"</a:t>
            </a:r>
            <a:r>
              <a:rPr lang="en-US" sz="1200" dirty="0" err="1">
                <a:solidFill>
                  <a:schemeClr val="tx1"/>
                </a:solidFill>
              </a:rPr>
              <a:t>ctx</a:t>
            </a:r>
            <a:r>
              <a:rPr lang="en-US" sz="1200" dirty="0">
                <a:solidFill>
                  <a:schemeClr val="tx1"/>
                </a:solidFill>
              </a:rPr>
              <a:t>": "/</a:t>
            </a:r>
            <a:r>
              <a:rPr lang="en-US" sz="1200" dirty="0" err="1">
                <a:solidFill>
                  <a:schemeClr val="tx1"/>
                </a:solidFill>
              </a:rPr>
              <a:t>tmp</a:t>
            </a:r>
            <a:r>
              <a:rPr lang="en-US" sz="1200" dirty="0">
                <a:solidFill>
                  <a:schemeClr val="tx1"/>
                </a:solidFill>
              </a:rPr>
              <a:t>/</a:t>
            </a:r>
            <a:r>
              <a:rPr lang="en-US" sz="1200" dirty="0" err="1">
                <a:solidFill>
                  <a:schemeClr val="tx1"/>
                </a:solidFill>
              </a:rPr>
              <a:t>ctx.json</a:t>
            </a:r>
            <a:r>
              <a:rPr lang="en-US" sz="1200" dirty="0">
                <a:solidFill>
                  <a:schemeClr val="tx1"/>
                </a:solidFill>
              </a:rPr>
              <a:t>"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}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3A3C2F7-6F47-AD3C-BD44-280C398CCBC8}"/>
              </a:ext>
            </a:extLst>
          </p:cNvPr>
          <p:cNvSpPr/>
          <p:nvPr/>
        </p:nvSpPr>
        <p:spPr>
          <a:xfrm>
            <a:off x="8842886" y="3571876"/>
            <a:ext cx="3238500" cy="2876550"/>
          </a:xfrm>
          <a:prstGeom prst="wedgeRoundRectCallout">
            <a:avLst>
              <a:gd name="adj1" fmla="val -110109"/>
              <a:gd name="adj2" fmla="val -49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err="1">
                <a:solidFill>
                  <a:schemeClr val="tx1"/>
                </a:solidFill>
              </a:rPr>
              <a:t>offload_id</a:t>
            </a:r>
            <a:r>
              <a:rPr lang="en-US" sz="800" dirty="0">
                <a:solidFill>
                  <a:schemeClr val="tx1"/>
                </a:solidFill>
              </a:rPr>
              <a:t>: 1,</a:t>
            </a:r>
          </a:p>
          <a:p>
            <a:r>
              <a:rPr lang="en-US" sz="800" dirty="0">
                <a:solidFill>
                  <a:schemeClr val="tx1"/>
                </a:solidFill>
              </a:rPr>
              <a:t>direction: false,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req_id</a:t>
            </a:r>
            <a:r>
              <a:rPr lang="en-US" sz="800" dirty="0">
                <a:solidFill>
                  <a:schemeClr val="tx1"/>
                </a:solidFill>
              </a:rPr>
              <a:t>: 2,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spi</a:t>
            </a:r>
            <a:r>
              <a:rPr lang="en-US" sz="800" dirty="0">
                <a:solidFill>
                  <a:schemeClr val="tx1"/>
                </a:solidFill>
              </a:rPr>
              <a:t>: 599,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ext_seq_num</a:t>
            </a:r>
            <a:r>
              <a:rPr lang="en-US" sz="800" dirty="0">
                <a:solidFill>
                  <a:schemeClr val="tx1"/>
                </a:solidFill>
              </a:rPr>
              <a:t>: false,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anti_replay_window_size</a:t>
            </a:r>
            <a:r>
              <a:rPr lang="en-US" sz="800" dirty="0">
                <a:solidFill>
                  <a:schemeClr val="tx1"/>
                </a:solidFill>
              </a:rPr>
              <a:t>: 64,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protocol_parameters</a:t>
            </a:r>
            <a:r>
              <a:rPr lang="en-US" sz="800" dirty="0">
                <a:solidFill>
                  <a:schemeClr val="tx1"/>
                </a:solidFill>
              </a:rPr>
              <a:t>: IPSEC_PROTOCOL_PARAMS_ESP,</a:t>
            </a:r>
          </a:p>
          <a:p>
            <a:r>
              <a:rPr lang="en-US" sz="800" dirty="0">
                <a:solidFill>
                  <a:schemeClr val="tx1"/>
                </a:solidFill>
              </a:rPr>
              <a:t>mode: IPSEC_MODE_TRANSPORT,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esp_payload</a:t>
            </a:r>
            <a:r>
              <a:rPr lang="en-US" sz="800" dirty="0">
                <a:solidFill>
                  <a:schemeClr val="tx1"/>
                </a:solidFill>
              </a:rPr>
              <a:t> 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encryption 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 </a:t>
            </a:r>
            <a:r>
              <a:rPr lang="en-US" sz="800" dirty="0" err="1">
                <a:solidFill>
                  <a:schemeClr val="tx1"/>
                </a:solidFill>
              </a:rPr>
              <a:t>encryption_algorithm</a:t>
            </a:r>
            <a:r>
              <a:rPr lang="en-US" sz="800" dirty="0">
                <a:solidFill>
                  <a:schemeClr val="tx1"/>
                </a:solidFill>
              </a:rPr>
              <a:t>: 12,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 key: "07:33:6b:12:d7:9f:56:63:0b:59:a3:9f:8b:03:d2:c1:b8:51:98:e8:04:be:53:7f:40:82:a6:11:8d:02:16:30:53:cf:7e:09",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 </a:t>
            </a:r>
            <a:r>
              <a:rPr lang="en-US" sz="800" dirty="0" err="1">
                <a:solidFill>
                  <a:schemeClr val="tx1"/>
                </a:solidFill>
              </a:rPr>
              <a:t>key_len</a:t>
            </a:r>
            <a:r>
              <a:rPr lang="en-US" sz="800" dirty="0">
                <a:solidFill>
                  <a:schemeClr val="tx1"/>
                </a:solidFill>
              </a:rPr>
              <a:t>: 36,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}</a:t>
            </a:r>
          </a:p>
          <a:p>
            <a:r>
              <a:rPr lang="en-US" sz="800" dirty="0">
                <a:solidFill>
                  <a:schemeClr val="tx1"/>
                </a:solidFill>
              </a:rPr>
              <a:t>},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sa_lifetime_hard</a:t>
            </a:r>
            <a:r>
              <a:rPr lang="en-US" sz="800" dirty="0">
                <a:solidFill>
                  <a:schemeClr val="tx1"/>
                </a:solidFill>
              </a:rPr>
              <a:t> 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bytes: 2000</a:t>
            </a:r>
          </a:p>
          <a:p>
            <a:r>
              <a:rPr lang="en-US" sz="800" dirty="0">
                <a:solidFill>
                  <a:schemeClr val="tx1"/>
                </a:solidFill>
              </a:rPr>
              <a:t>},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sa_lifetime_soft</a:t>
            </a:r>
            <a:r>
              <a:rPr lang="en-US" sz="800" dirty="0">
                <a:solidFill>
                  <a:schemeClr val="tx1"/>
                </a:solidFill>
              </a:rPr>
              <a:t> 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bytes: 1000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24D88A51-7CB3-5E04-6EC0-8625013D33CB}"/>
              </a:ext>
            </a:extLst>
          </p:cNvPr>
          <p:cNvSpPr/>
          <p:nvPr/>
        </p:nvSpPr>
        <p:spPr>
          <a:xfrm>
            <a:off x="6797777" y="5218777"/>
            <a:ext cx="1825113" cy="1602403"/>
          </a:xfrm>
          <a:prstGeom prst="wedgeRoundRectCallout">
            <a:avLst>
              <a:gd name="adj1" fmla="val -146314"/>
              <a:gd name="adj2" fmla="val -16040"/>
              <a:gd name="adj3" fmla="val 16667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00" dirty="0">
              <a:solidFill>
                <a:schemeClr val="tx1"/>
              </a:solidFill>
            </a:endParaRPr>
          </a:p>
          <a:p>
            <a:r>
              <a:rPr lang="en-US" sz="600" dirty="0">
                <a:solidFill>
                  <a:schemeClr val="tx1"/>
                </a:solidFill>
              </a:rPr>
              <a:t>RESPONSE</a:t>
            </a:r>
          </a:p>
          <a:p>
            <a:r>
              <a:rPr lang="en-US" sz="600" dirty="0">
                <a:solidFill>
                  <a:schemeClr val="tx1"/>
                </a:solidFill>
              </a:rPr>
              <a:t>update {</a:t>
            </a:r>
          </a:p>
          <a:p>
            <a:r>
              <a:rPr lang="en-US" sz="600" dirty="0">
                <a:solidFill>
                  <a:schemeClr val="tx1"/>
                </a:solidFill>
              </a:rPr>
              <a:t>  timestamp: 1671644574236140072</a:t>
            </a:r>
          </a:p>
          <a:p>
            <a:r>
              <a:rPr lang="en-US" sz="600" dirty="0">
                <a:solidFill>
                  <a:schemeClr val="tx1"/>
                </a:solidFill>
              </a:rPr>
              <a:t>  update {</a:t>
            </a:r>
          </a:p>
          <a:p>
            <a:r>
              <a:rPr lang="en-US" sz="600" dirty="0">
                <a:solidFill>
                  <a:schemeClr val="tx1"/>
                </a:solidFill>
              </a:rPr>
              <a:t>    path {</a:t>
            </a:r>
          </a:p>
          <a:p>
            <a:r>
              <a:rPr lang="en-US" sz="600" dirty="0">
                <a:solidFill>
                  <a:schemeClr val="tx1"/>
                </a:solidFill>
              </a:rPr>
              <a:t>      </a:t>
            </a:r>
            <a:r>
              <a:rPr lang="en-US" sz="600" dirty="0" err="1">
                <a:solidFill>
                  <a:schemeClr val="tx1"/>
                </a:solidFill>
              </a:rPr>
              <a:t>elem</a:t>
            </a:r>
            <a:r>
              <a:rPr lang="en-US" sz="600" dirty="0">
                <a:solidFill>
                  <a:schemeClr val="tx1"/>
                </a:solidFill>
              </a:rPr>
              <a:t> {</a:t>
            </a:r>
          </a:p>
          <a:p>
            <a:r>
              <a:rPr lang="en-US" sz="600" dirty="0">
                <a:solidFill>
                  <a:schemeClr val="tx1"/>
                </a:solidFill>
              </a:rPr>
              <a:t>        name: "</a:t>
            </a:r>
            <a:r>
              <a:rPr lang="en-US" sz="600" dirty="0" err="1">
                <a:solidFill>
                  <a:schemeClr val="tx1"/>
                </a:solidFill>
              </a:rPr>
              <a:t>ipsec</a:t>
            </a:r>
            <a:r>
              <a:rPr lang="en-US" sz="600" dirty="0">
                <a:solidFill>
                  <a:schemeClr val="tx1"/>
                </a:solidFill>
              </a:rPr>
              <a:t>-offload"</a:t>
            </a:r>
          </a:p>
          <a:p>
            <a:r>
              <a:rPr lang="en-US" sz="600" dirty="0">
                <a:solidFill>
                  <a:schemeClr val="tx1"/>
                </a:solidFill>
              </a:rPr>
              <a:t>      }</a:t>
            </a:r>
          </a:p>
          <a:p>
            <a:r>
              <a:rPr lang="en-US" sz="60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600" dirty="0">
                <a:solidFill>
                  <a:schemeClr val="tx1"/>
                </a:solidFill>
              </a:rPr>
              <a:t>    </a:t>
            </a:r>
            <a:r>
              <a:rPr lang="en-US" sz="600" dirty="0" err="1">
                <a:solidFill>
                  <a:schemeClr val="tx1"/>
                </a:solidFill>
              </a:rPr>
              <a:t>val</a:t>
            </a:r>
            <a:r>
              <a:rPr lang="en-US" sz="600" dirty="0">
                <a:solidFill>
                  <a:schemeClr val="tx1"/>
                </a:solidFill>
              </a:rPr>
              <a:t> {</a:t>
            </a:r>
          </a:p>
          <a:p>
            <a:r>
              <a:rPr lang="en-US" sz="600" dirty="0">
                <a:solidFill>
                  <a:schemeClr val="tx1"/>
                </a:solidFill>
              </a:rPr>
              <a:t>      </a:t>
            </a:r>
            <a:r>
              <a:rPr lang="en-US" sz="600" dirty="0" err="1">
                <a:solidFill>
                  <a:schemeClr val="tx1"/>
                </a:solidFill>
              </a:rPr>
              <a:t>string_val</a:t>
            </a:r>
            <a:r>
              <a:rPr lang="en-US" sz="600" dirty="0">
                <a:solidFill>
                  <a:schemeClr val="tx1"/>
                </a:solidFill>
              </a:rPr>
              <a:t>: "</a:t>
            </a:r>
            <a:r>
              <a:rPr lang="en-US" sz="600" dirty="0" err="1">
                <a:solidFill>
                  <a:schemeClr val="tx1"/>
                </a:solidFill>
              </a:rPr>
              <a:t>ipsec-sa-spi</a:t>
            </a:r>
            <a:r>
              <a:rPr lang="en-US" sz="600" dirty="0">
                <a:solidFill>
                  <a:schemeClr val="tx1"/>
                </a:solidFill>
              </a:rPr>
              <a:t>: 599, soft-lifetime-expire: 1, </a:t>
            </a:r>
            <a:r>
              <a:rPr lang="en-US" sz="600" dirty="0" err="1">
                <a:solidFill>
                  <a:schemeClr val="tx1"/>
                </a:solidFill>
              </a:rPr>
              <a:t>ipsec</a:t>
            </a:r>
            <a:r>
              <a:rPr lang="en-US" sz="600" dirty="0">
                <a:solidFill>
                  <a:schemeClr val="tx1"/>
                </a:solidFill>
              </a:rPr>
              <a:t>-</a:t>
            </a:r>
            <a:r>
              <a:rPr lang="en-US" sz="600" dirty="0" err="1">
                <a:solidFill>
                  <a:schemeClr val="tx1"/>
                </a:solidFill>
              </a:rPr>
              <a:t>sa</a:t>
            </a:r>
            <a:r>
              <a:rPr lang="en-US" sz="600" dirty="0">
                <a:solidFill>
                  <a:schemeClr val="tx1"/>
                </a:solidFill>
              </a:rPr>
              <a:t>-protocol: 50, </a:t>
            </a:r>
            <a:r>
              <a:rPr lang="en-US" sz="600" dirty="0" err="1">
                <a:solidFill>
                  <a:schemeClr val="tx1"/>
                </a:solidFill>
              </a:rPr>
              <a:t>ipsec</a:t>
            </a:r>
            <a:r>
              <a:rPr lang="en-US" sz="600" dirty="0">
                <a:solidFill>
                  <a:schemeClr val="tx1"/>
                </a:solidFill>
              </a:rPr>
              <a:t>-</a:t>
            </a:r>
            <a:r>
              <a:rPr lang="en-US" sz="600" dirty="0" err="1">
                <a:solidFill>
                  <a:schemeClr val="tx1"/>
                </a:solidFill>
              </a:rPr>
              <a:t>sa</a:t>
            </a:r>
            <a:r>
              <a:rPr lang="en-US" sz="600" dirty="0">
                <a:solidFill>
                  <a:schemeClr val="tx1"/>
                </a:solidFill>
              </a:rPr>
              <a:t>-</a:t>
            </a:r>
            <a:r>
              <a:rPr lang="en-US" sz="600" dirty="0" err="1">
                <a:solidFill>
                  <a:schemeClr val="tx1"/>
                </a:solidFill>
              </a:rPr>
              <a:t>dest</a:t>
            </a:r>
            <a:r>
              <a:rPr lang="en-US" sz="600" dirty="0">
                <a:solidFill>
                  <a:schemeClr val="tx1"/>
                </a:solidFill>
              </a:rPr>
              <a:t>-address: 192.0.0.2, address-family: 1"</a:t>
            </a:r>
          </a:p>
          <a:p>
            <a:r>
              <a:rPr lang="en-US" sz="60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600" dirty="0">
                <a:solidFill>
                  <a:schemeClr val="tx1"/>
                </a:solidFill>
              </a:rPr>
              <a:t>  }</a:t>
            </a:r>
          </a:p>
          <a:p>
            <a:r>
              <a:rPr lang="en-US" sz="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35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22BE291-9F37-4F7E-A551-C2648418481B}"/>
              </a:ext>
            </a:extLst>
          </p:cNvPr>
          <p:cNvSpPr/>
          <p:nvPr/>
        </p:nvSpPr>
        <p:spPr>
          <a:xfrm>
            <a:off x="1694329" y="1075765"/>
            <a:ext cx="9081247" cy="55480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37DE8-059D-3FAA-7201-D96BF8B82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176" y="234178"/>
            <a:ext cx="10515600" cy="933987"/>
          </a:xfrm>
          <a:effectLst/>
        </p:spPr>
        <p:txBody>
          <a:bodyPr>
            <a:normAutofit/>
          </a:bodyPr>
          <a:lstStyle/>
          <a:p>
            <a:r>
              <a:rPr lang="en-US" sz="3600" dirty="0"/>
              <a:t>Stratum IPsec support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35B022-05F8-9B7A-7D67-759BB2F41239}"/>
              </a:ext>
            </a:extLst>
          </p:cNvPr>
          <p:cNvSpPr/>
          <p:nvPr/>
        </p:nvSpPr>
        <p:spPr>
          <a:xfrm>
            <a:off x="2223248" y="1503127"/>
            <a:ext cx="7010400" cy="34633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C64119-485E-3607-62F9-AC60AA5D92BB}"/>
              </a:ext>
            </a:extLst>
          </p:cNvPr>
          <p:cNvSpPr/>
          <p:nvPr/>
        </p:nvSpPr>
        <p:spPr>
          <a:xfrm>
            <a:off x="3191438" y="1869518"/>
            <a:ext cx="1676400" cy="439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P4Runtime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2852EE-AE0B-688C-CEA2-8C6D6A107CE4}"/>
              </a:ext>
            </a:extLst>
          </p:cNvPr>
          <p:cNvSpPr/>
          <p:nvPr/>
        </p:nvSpPr>
        <p:spPr>
          <a:xfrm>
            <a:off x="5109884" y="1840193"/>
            <a:ext cx="1524003" cy="439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gNMI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108E90-925F-5F1D-1DC6-D78597F3AB75}"/>
              </a:ext>
            </a:extLst>
          </p:cNvPr>
          <p:cNvSpPr/>
          <p:nvPr/>
        </p:nvSpPr>
        <p:spPr>
          <a:xfrm>
            <a:off x="4589932" y="2545882"/>
            <a:ext cx="2563905" cy="439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Broker Interface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7E7C18-601C-49EA-6BA2-B0FB4F1ED08B}"/>
              </a:ext>
            </a:extLst>
          </p:cNvPr>
          <p:cNvSpPr/>
          <p:nvPr/>
        </p:nvSpPr>
        <p:spPr>
          <a:xfrm>
            <a:off x="7010400" y="1850805"/>
            <a:ext cx="1676400" cy="4392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gNOI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65366E-6FFA-EB53-82BC-8BBC8C1EEC67}"/>
              </a:ext>
            </a:extLst>
          </p:cNvPr>
          <p:cNvSpPr/>
          <p:nvPr/>
        </p:nvSpPr>
        <p:spPr>
          <a:xfrm>
            <a:off x="3601568" y="4272464"/>
            <a:ext cx="2126879" cy="439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(P4) Table Manager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A67FA3-4400-6238-1272-02C97724273C}"/>
              </a:ext>
            </a:extLst>
          </p:cNvPr>
          <p:cNvSpPr/>
          <p:nvPr/>
        </p:nvSpPr>
        <p:spPr>
          <a:xfrm>
            <a:off x="5958163" y="4272464"/>
            <a:ext cx="2297208" cy="439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Fixed Function Table Manager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B19007-5AE3-1CB6-80DF-3FDBB847BC7B}"/>
              </a:ext>
            </a:extLst>
          </p:cNvPr>
          <p:cNvSpPr/>
          <p:nvPr/>
        </p:nvSpPr>
        <p:spPr>
          <a:xfrm>
            <a:off x="3827930" y="3332079"/>
            <a:ext cx="1524003" cy="439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ChassisMgr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D51044-E50C-E8B8-50C3-726290012443}"/>
              </a:ext>
            </a:extLst>
          </p:cNvPr>
          <p:cNvSpPr/>
          <p:nvPr/>
        </p:nvSpPr>
        <p:spPr>
          <a:xfrm>
            <a:off x="5958163" y="3332830"/>
            <a:ext cx="1801909" cy="439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IPsec Manager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D22139-40B2-6573-5876-DD3079EE1422}"/>
              </a:ext>
            </a:extLst>
          </p:cNvPr>
          <p:cNvSpPr txBox="1"/>
          <p:nvPr/>
        </p:nvSpPr>
        <p:spPr>
          <a:xfrm>
            <a:off x="2375646" y="150312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C8442F-B2B8-8AEB-7D4A-0C3187026157}"/>
              </a:ext>
            </a:extLst>
          </p:cNvPr>
          <p:cNvSpPr txBox="1"/>
          <p:nvPr/>
        </p:nvSpPr>
        <p:spPr>
          <a:xfrm>
            <a:off x="9386046" y="1595718"/>
            <a:ext cx="101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infrap4d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4935B4-7043-F900-57FF-FD4C2C7DBCAF}"/>
              </a:ext>
            </a:extLst>
          </p:cNvPr>
          <p:cNvSpPr/>
          <p:nvPr/>
        </p:nvSpPr>
        <p:spPr>
          <a:xfrm>
            <a:off x="2223248" y="5127812"/>
            <a:ext cx="7010400" cy="127974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148F69-BC91-D6BE-FB8A-A4323FA2C480}"/>
              </a:ext>
            </a:extLst>
          </p:cNvPr>
          <p:cNvSpPr txBox="1"/>
          <p:nvPr/>
        </p:nvSpPr>
        <p:spPr>
          <a:xfrm>
            <a:off x="2294965" y="516156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P4SDE</a:t>
            </a:r>
          </a:p>
        </p:txBody>
      </p: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B33278EC-19AD-6A5B-B8D2-A8E458EE4544}"/>
              </a:ext>
            </a:extLst>
          </p:cNvPr>
          <p:cNvSpPr/>
          <p:nvPr/>
        </p:nvSpPr>
        <p:spPr>
          <a:xfrm>
            <a:off x="2699246" y="5522983"/>
            <a:ext cx="6345278" cy="541260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TDI C++ Frontend (</a:t>
            </a:r>
            <a:r>
              <a:rPr lang="en-US" sz="1400" dirty="0" err="1">
                <a:solidFill>
                  <a:schemeClr val="tx1"/>
                </a:solidFill>
              </a:rPr>
              <a:t>libtdi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61AB4AA-9630-C583-A959-21BFF786F446}"/>
              </a:ext>
            </a:extLst>
          </p:cNvPr>
          <p:cNvCxnSpPr>
            <a:cxnSpLocks/>
            <a:endCxn id="7" idx="0"/>
          </p:cNvCxnSpPr>
          <p:nvPr/>
        </p:nvCxnSpPr>
        <p:spPr>
          <a:xfrm rot="5400000">
            <a:off x="5279258" y="1088446"/>
            <a:ext cx="1344375" cy="159118"/>
          </a:xfrm>
          <a:prstGeom prst="bentConnector3">
            <a:avLst>
              <a:gd name="adj1" fmla="val 5800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D755131-17FC-99F1-0723-41F14BA9ECDD}"/>
              </a:ext>
            </a:extLst>
          </p:cNvPr>
          <p:cNvCxnSpPr>
            <a:cxnSpLocks/>
            <a:endCxn id="6" idx="0"/>
          </p:cNvCxnSpPr>
          <p:nvPr/>
        </p:nvCxnSpPr>
        <p:spPr>
          <a:xfrm rot="5400000">
            <a:off x="3824365" y="655714"/>
            <a:ext cx="1419077" cy="1008530"/>
          </a:xfrm>
          <a:prstGeom prst="bentConnector3">
            <a:avLst>
              <a:gd name="adj1" fmla="val 6263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245AD0C-C75E-EB7B-3286-F262BD99D935}"/>
              </a:ext>
            </a:extLst>
          </p:cNvPr>
          <p:cNvSpPr/>
          <p:nvPr/>
        </p:nvSpPr>
        <p:spPr>
          <a:xfrm>
            <a:off x="4446495" y="184031"/>
            <a:ext cx="2805952" cy="2825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38" name="Rectangle: Folded Corner 37">
            <a:extLst>
              <a:ext uri="{FF2B5EF4-FFF2-40B4-BE49-F238E27FC236}">
                <a16:creationId xmlns:a16="http://schemas.microsoft.com/office/drawing/2014/main" id="{5652B1CB-D35A-5D6A-D862-FFF1B1F7171F}"/>
              </a:ext>
            </a:extLst>
          </p:cNvPr>
          <p:cNvSpPr/>
          <p:nvPr/>
        </p:nvSpPr>
        <p:spPr>
          <a:xfrm rot="-1800000">
            <a:off x="7637929" y="3200074"/>
            <a:ext cx="421342" cy="439270"/>
          </a:xfrm>
          <a:prstGeom prst="foldedCorner">
            <a:avLst>
              <a:gd name="adj" fmla="val 39362"/>
            </a:avLst>
          </a:prstGeom>
          <a:solidFill>
            <a:srgbClr val="FFFF00"/>
          </a:solid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39" name="Rectangle: Folded Corner 38">
            <a:extLst>
              <a:ext uri="{FF2B5EF4-FFF2-40B4-BE49-F238E27FC236}">
                <a16:creationId xmlns:a16="http://schemas.microsoft.com/office/drawing/2014/main" id="{0D694834-8681-9D1F-DA55-1270A83FEC85}"/>
              </a:ext>
            </a:extLst>
          </p:cNvPr>
          <p:cNvSpPr/>
          <p:nvPr/>
        </p:nvSpPr>
        <p:spPr>
          <a:xfrm rot="-1800000">
            <a:off x="8183866" y="4129551"/>
            <a:ext cx="421342" cy="439270"/>
          </a:xfrm>
          <a:prstGeom prst="foldedCorner">
            <a:avLst>
              <a:gd name="adj" fmla="val 39362"/>
            </a:avLst>
          </a:prstGeom>
          <a:solidFill>
            <a:srgbClr val="FFFF00"/>
          </a:solid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NEW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ED84B36-81AA-1A3F-067A-3F815CA86D3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4029638" y="2308788"/>
            <a:ext cx="1842247" cy="2370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0F15AB-D39D-5ABB-7F05-F6B5C0A9D04F}"/>
              </a:ext>
            </a:extLst>
          </p:cNvPr>
          <p:cNvCxnSpPr>
            <a:stCxn id="7" idx="2"/>
          </p:cNvCxnSpPr>
          <p:nvPr/>
        </p:nvCxnSpPr>
        <p:spPr>
          <a:xfrm flipH="1">
            <a:off x="5871885" y="2279463"/>
            <a:ext cx="1" cy="2957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BD134C5-D3A2-85BC-505A-82D0E05332FA}"/>
              </a:ext>
            </a:extLst>
          </p:cNvPr>
          <p:cNvCxnSpPr>
            <a:stCxn id="8" idx="2"/>
            <a:endCxn id="17" idx="0"/>
          </p:cNvCxnSpPr>
          <p:nvPr/>
        </p:nvCxnSpPr>
        <p:spPr>
          <a:xfrm>
            <a:off x="5871885" y="2985152"/>
            <a:ext cx="987233" cy="3476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F23C254-9C8C-D4AE-4C6D-511029A61747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flipH="1">
            <a:off x="4589932" y="2985152"/>
            <a:ext cx="1281953" cy="3469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8522FB97-493D-1C3A-E9C1-870F78EF7C0C}"/>
              </a:ext>
            </a:extLst>
          </p:cNvPr>
          <p:cNvCxnSpPr>
            <a:stCxn id="16" idx="2"/>
            <a:endCxn id="14" idx="0"/>
          </p:cNvCxnSpPr>
          <p:nvPr/>
        </p:nvCxnSpPr>
        <p:spPr>
          <a:xfrm rot="16200000" flipH="1">
            <a:off x="4376913" y="3984368"/>
            <a:ext cx="501115" cy="7507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0C935EA9-65A6-1BF1-272A-48AD981A366F}"/>
              </a:ext>
            </a:extLst>
          </p:cNvPr>
          <p:cNvCxnSpPr>
            <a:stCxn id="17" idx="2"/>
            <a:endCxn id="15" idx="0"/>
          </p:cNvCxnSpPr>
          <p:nvPr/>
        </p:nvCxnSpPr>
        <p:spPr>
          <a:xfrm rot="16200000" flipH="1">
            <a:off x="6732760" y="3898457"/>
            <a:ext cx="500364" cy="24764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F8C16DE-BFA6-7517-08C2-974A2954E4D6}"/>
              </a:ext>
            </a:extLst>
          </p:cNvPr>
          <p:cNvCxnSpPr>
            <a:stCxn id="14" idx="2"/>
          </p:cNvCxnSpPr>
          <p:nvPr/>
        </p:nvCxnSpPr>
        <p:spPr>
          <a:xfrm flipH="1">
            <a:off x="4665007" y="4711734"/>
            <a:ext cx="1" cy="8112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0E8A3-F3A2-290F-2422-89715A0438EC}"/>
              </a:ext>
            </a:extLst>
          </p:cNvPr>
          <p:cNvCxnSpPr>
            <a:stCxn id="15" idx="2"/>
          </p:cNvCxnSpPr>
          <p:nvPr/>
        </p:nvCxnSpPr>
        <p:spPr>
          <a:xfrm flipH="1">
            <a:off x="7104530" y="4711734"/>
            <a:ext cx="2237" cy="8112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0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F833DA3-2808-44C6-A14B-E3DFDA558CAD}"/>
              </a:ext>
            </a:extLst>
          </p:cNvPr>
          <p:cNvSpPr/>
          <p:nvPr/>
        </p:nvSpPr>
        <p:spPr>
          <a:xfrm>
            <a:off x="4946624" y="638175"/>
            <a:ext cx="657225" cy="6477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11EE643-7A9F-475E-B2E8-DF68F1BF41DB}"/>
              </a:ext>
            </a:extLst>
          </p:cNvPr>
          <p:cNvSpPr/>
          <p:nvPr/>
        </p:nvSpPr>
        <p:spPr>
          <a:xfrm>
            <a:off x="4289399" y="1552575"/>
            <a:ext cx="657225" cy="6477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677328-51E5-46A2-8935-79A8E1DC4B99}"/>
              </a:ext>
            </a:extLst>
          </p:cNvPr>
          <p:cNvSpPr/>
          <p:nvPr/>
        </p:nvSpPr>
        <p:spPr>
          <a:xfrm>
            <a:off x="5603849" y="1552575"/>
            <a:ext cx="657225" cy="6477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BFF6C4-7CD9-4537-AB4E-DEC657E11E9C}"/>
              </a:ext>
            </a:extLst>
          </p:cNvPr>
          <p:cNvCxnSpPr>
            <a:stCxn id="2" idx="3"/>
            <a:endCxn id="4" idx="0"/>
          </p:cNvCxnSpPr>
          <p:nvPr/>
        </p:nvCxnSpPr>
        <p:spPr>
          <a:xfrm flipH="1">
            <a:off x="4618012" y="1191022"/>
            <a:ext cx="424860" cy="361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45B8B9-5680-4DF1-A555-1A3A879356AE}"/>
              </a:ext>
            </a:extLst>
          </p:cNvPr>
          <p:cNvCxnSpPr>
            <a:cxnSpLocks/>
            <a:stCxn id="2" idx="5"/>
            <a:endCxn id="5" idx="0"/>
          </p:cNvCxnSpPr>
          <p:nvPr/>
        </p:nvCxnSpPr>
        <p:spPr>
          <a:xfrm>
            <a:off x="5507601" y="1191022"/>
            <a:ext cx="424861" cy="361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B17C9CF-9106-4060-8085-556B67220905}"/>
              </a:ext>
            </a:extLst>
          </p:cNvPr>
          <p:cNvSpPr/>
          <p:nvPr/>
        </p:nvSpPr>
        <p:spPr>
          <a:xfrm>
            <a:off x="6261074" y="2429272"/>
            <a:ext cx="657225" cy="6477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E22407D-DD91-4D0C-A366-D2D49FA68578}"/>
              </a:ext>
            </a:extLst>
          </p:cNvPr>
          <p:cNvSpPr/>
          <p:nvPr/>
        </p:nvSpPr>
        <p:spPr>
          <a:xfrm>
            <a:off x="6918299" y="3343672"/>
            <a:ext cx="657225" cy="6477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FBFF8F-E52E-4072-8A58-53D8425D4E81}"/>
              </a:ext>
            </a:extLst>
          </p:cNvPr>
          <p:cNvCxnSpPr>
            <a:cxnSpLocks/>
            <a:stCxn id="13" idx="5"/>
            <a:endCxn id="15" idx="0"/>
          </p:cNvCxnSpPr>
          <p:nvPr/>
        </p:nvCxnSpPr>
        <p:spPr>
          <a:xfrm>
            <a:off x="6822051" y="2982119"/>
            <a:ext cx="424861" cy="361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CC920C1-283F-4740-8DCF-5D856B898D53}"/>
              </a:ext>
            </a:extLst>
          </p:cNvPr>
          <p:cNvSpPr/>
          <p:nvPr/>
        </p:nvSpPr>
        <p:spPr>
          <a:xfrm>
            <a:off x="7575524" y="4334272"/>
            <a:ext cx="657225" cy="6477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872BC2-7CC7-47DE-B109-299AD01AF906}"/>
              </a:ext>
            </a:extLst>
          </p:cNvPr>
          <p:cNvCxnSpPr>
            <a:cxnSpLocks/>
            <a:stCxn id="5" idx="5"/>
            <a:endCxn id="13" idx="0"/>
          </p:cNvCxnSpPr>
          <p:nvPr/>
        </p:nvCxnSpPr>
        <p:spPr>
          <a:xfrm>
            <a:off x="6164826" y="2105422"/>
            <a:ext cx="42486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36EC6B0-AD08-43C9-8AA8-3E2838FA2CE4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7479276" y="3896519"/>
            <a:ext cx="424861" cy="437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6801551-C365-4EC8-BDE6-EDE67DA960A2}"/>
              </a:ext>
            </a:extLst>
          </p:cNvPr>
          <p:cNvSpPr txBox="1"/>
          <p:nvPr/>
        </p:nvSpPr>
        <p:spPr>
          <a:xfrm>
            <a:off x="5795244" y="640914"/>
            <a:ext cx="6015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  <a:p>
            <a:r>
              <a:rPr lang="en-US" sz="1200" dirty="0"/>
              <a:t>Path=/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419718-9BE0-4D64-A5D3-04C77D55EBA1}"/>
              </a:ext>
            </a:extLst>
          </p:cNvPr>
          <p:cNvSpPr txBox="1"/>
          <p:nvPr/>
        </p:nvSpPr>
        <p:spPr>
          <a:xfrm>
            <a:off x="6357322" y="1627823"/>
            <a:ext cx="16200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ipsec</a:t>
            </a:r>
            <a:r>
              <a:rPr lang="en-US" dirty="0"/>
              <a:t>-offload</a:t>
            </a:r>
          </a:p>
          <a:p>
            <a:r>
              <a:rPr lang="en-US" sz="1200" dirty="0"/>
              <a:t>Path = /</a:t>
            </a:r>
            <a:r>
              <a:rPr lang="en-US" sz="1200" dirty="0" err="1"/>
              <a:t>ipsec</a:t>
            </a:r>
            <a:r>
              <a:rPr lang="en-US" sz="1200" dirty="0"/>
              <a:t>-offload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43D450-A784-4EDF-B7CC-0AEBD523E13E}"/>
              </a:ext>
            </a:extLst>
          </p:cNvPr>
          <p:cNvSpPr txBox="1"/>
          <p:nvPr/>
        </p:nvSpPr>
        <p:spPr>
          <a:xfrm>
            <a:off x="7076500" y="2479437"/>
            <a:ext cx="1898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sad</a:t>
            </a:r>
          </a:p>
          <a:p>
            <a:r>
              <a:rPr lang="en-US" sz="1200" dirty="0"/>
              <a:t>Path = /</a:t>
            </a:r>
            <a:r>
              <a:rPr lang="en-US" sz="1200" dirty="0" err="1"/>
              <a:t>ipsec</a:t>
            </a:r>
            <a:r>
              <a:rPr lang="en-US" sz="1200" dirty="0"/>
              <a:t>-offload/sad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0F5105-5BAC-4B88-86F7-D8A5A451430A}"/>
              </a:ext>
            </a:extLst>
          </p:cNvPr>
          <p:cNvSpPr txBox="1"/>
          <p:nvPr/>
        </p:nvSpPr>
        <p:spPr>
          <a:xfrm>
            <a:off x="7772401" y="3350384"/>
            <a:ext cx="38999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sad-entry</a:t>
            </a:r>
          </a:p>
          <a:p>
            <a:r>
              <a:rPr lang="en-US" sz="1200" dirty="0"/>
              <a:t>Path = /</a:t>
            </a:r>
            <a:r>
              <a:rPr lang="en-US" sz="1200" dirty="0" err="1"/>
              <a:t>ipsec</a:t>
            </a:r>
            <a:r>
              <a:rPr lang="en-US" sz="1200" dirty="0"/>
              <a:t>-offload/sad/sad-entry[offload-id=1][direction=false]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0F58D5-7186-461B-8039-D268A49BFBA6}"/>
              </a:ext>
            </a:extLst>
          </p:cNvPr>
          <p:cNvSpPr txBox="1"/>
          <p:nvPr/>
        </p:nvSpPr>
        <p:spPr>
          <a:xfrm>
            <a:off x="8328997" y="4658122"/>
            <a:ext cx="30731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</a:t>
            </a:r>
          </a:p>
          <a:p>
            <a:r>
              <a:rPr lang="en-US" sz="1200" dirty="0"/>
              <a:t>Path = /interfaces/sad-entry[offload-id=555][direction=true]/config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C47DE3-3C6B-401E-9FBF-0AD8CD2305C1}"/>
              </a:ext>
            </a:extLst>
          </p:cNvPr>
          <p:cNvSpPr txBox="1"/>
          <p:nvPr/>
        </p:nvSpPr>
        <p:spPr>
          <a:xfrm>
            <a:off x="5127599" y="1686996"/>
            <a:ext cx="295275" cy="378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09AC77-048F-4C21-A36A-BBAE27C31D41}"/>
              </a:ext>
            </a:extLst>
          </p:cNvPr>
          <p:cNvSpPr txBox="1"/>
          <p:nvPr/>
        </p:nvSpPr>
        <p:spPr>
          <a:xfrm>
            <a:off x="668137" y="1810464"/>
            <a:ext cx="434006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module </a:t>
            </a:r>
            <a:r>
              <a:rPr lang="en-US" sz="1400" dirty="0" err="1"/>
              <a:t>ipsec</a:t>
            </a:r>
            <a:r>
              <a:rPr lang="en-US" sz="1400" dirty="0"/>
              <a:t>-offload {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   container sad {</a:t>
            </a:r>
          </a:p>
          <a:p>
            <a:r>
              <a:rPr lang="en-US" sz="1400" dirty="0"/>
              <a:t>      list sad-entry {</a:t>
            </a:r>
          </a:p>
          <a:p>
            <a:r>
              <a:rPr lang="en-US" sz="1400" dirty="0"/>
              <a:t>         key “offload-id direction”;</a:t>
            </a:r>
          </a:p>
          <a:p>
            <a:r>
              <a:rPr lang="en-US" sz="1400" dirty="0"/>
              <a:t>         leaf offload-id {</a:t>
            </a:r>
          </a:p>
          <a:p>
            <a:r>
              <a:rPr lang="en-US" sz="1400" dirty="0"/>
              <a:t>             type leafref {</a:t>
            </a:r>
          </a:p>
          <a:p>
            <a:r>
              <a:rPr lang="en-US" sz="1400" dirty="0"/>
              <a:t>	path “…/config/offload-id”;</a:t>
            </a:r>
          </a:p>
          <a:p>
            <a:r>
              <a:rPr lang="en-US" sz="1400" dirty="0"/>
              <a:t>             }</a:t>
            </a:r>
          </a:p>
          <a:p>
            <a:r>
              <a:rPr lang="en-US" sz="1400" dirty="0"/>
              <a:t>         }</a:t>
            </a:r>
          </a:p>
          <a:p>
            <a:r>
              <a:rPr lang="en-US" sz="1400" dirty="0"/>
              <a:t>         leaf direction {</a:t>
            </a:r>
          </a:p>
          <a:p>
            <a:r>
              <a:rPr lang="en-US" sz="1400" dirty="0"/>
              <a:t>             type </a:t>
            </a:r>
            <a:r>
              <a:rPr lang="en-US" sz="1400" dirty="0" err="1"/>
              <a:t>leafref</a:t>
            </a:r>
            <a:r>
              <a:rPr lang="en-US" sz="1400" dirty="0"/>
              <a:t> {</a:t>
            </a:r>
          </a:p>
          <a:p>
            <a:r>
              <a:rPr lang="en-US" sz="1400" dirty="0"/>
              <a:t>	path “…/config/direction”;</a:t>
            </a:r>
          </a:p>
          <a:p>
            <a:r>
              <a:rPr lang="en-US" sz="1400" dirty="0"/>
              <a:t>             }</a:t>
            </a:r>
          </a:p>
          <a:p>
            <a:r>
              <a:rPr lang="en-US" sz="1400" dirty="0"/>
              <a:t>         } </a:t>
            </a:r>
          </a:p>
          <a:p>
            <a:r>
              <a:rPr lang="en-US" sz="1400" dirty="0"/>
              <a:t>        container config {</a:t>
            </a:r>
          </a:p>
          <a:p>
            <a:r>
              <a:rPr lang="en-US" sz="1400" dirty="0"/>
              <a:t>             leaf req-id {</a:t>
            </a:r>
          </a:p>
          <a:p>
            <a:r>
              <a:rPr lang="en-US" sz="1400" dirty="0"/>
              <a:t>	type uint64</a:t>
            </a:r>
          </a:p>
          <a:p>
            <a:r>
              <a:rPr lang="en-US" sz="1400" dirty="0"/>
              <a:t>             }</a:t>
            </a:r>
          </a:p>
          <a:p>
            <a:r>
              <a:rPr lang="en-US" sz="1400" dirty="0"/>
              <a:t>         }</a:t>
            </a:r>
          </a:p>
          <a:p>
            <a:r>
              <a:rPr lang="en-US" sz="1400" dirty="0"/>
              <a:t>      }</a:t>
            </a:r>
          </a:p>
          <a:p>
            <a:r>
              <a:rPr lang="en-US" sz="1400" dirty="0"/>
              <a:t>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10833E-11D6-1BCE-2D5C-CE8E2842775A}"/>
              </a:ext>
            </a:extLst>
          </p:cNvPr>
          <p:cNvSpPr/>
          <p:nvPr/>
        </p:nvSpPr>
        <p:spPr>
          <a:xfrm>
            <a:off x="6253330" y="4258072"/>
            <a:ext cx="657225" cy="6477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278D78-513D-8BB4-38C2-BF53D430639F}"/>
              </a:ext>
            </a:extLst>
          </p:cNvPr>
          <p:cNvCxnSpPr>
            <a:endCxn id="3" idx="0"/>
          </p:cNvCxnSpPr>
          <p:nvPr/>
        </p:nvCxnSpPr>
        <p:spPr>
          <a:xfrm flipH="1">
            <a:off x="6581943" y="3896519"/>
            <a:ext cx="424860" cy="361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837275-5F3F-60C1-2DE7-61B1F00E9E10}"/>
              </a:ext>
            </a:extLst>
          </p:cNvPr>
          <p:cNvSpPr txBox="1"/>
          <p:nvPr/>
        </p:nvSpPr>
        <p:spPr>
          <a:xfrm>
            <a:off x="7104655" y="4426802"/>
            <a:ext cx="295275" cy="378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202A7E-272B-076A-D975-6CCA8E793439}"/>
              </a:ext>
            </a:extLst>
          </p:cNvPr>
          <p:cNvSpPr txBox="1"/>
          <p:nvPr/>
        </p:nvSpPr>
        <p:spPr>
          <a:xfrm>
            <a:off x="5630762" y="4746564"/>
            <a:ext cx="30731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</a:t>
            </a:r>
          </a:p>
          <a:p>
            <a:r>
              <a:rPr lang="en-US" sz="1200" dirty="0"/>
              <a:t>Path = /interfaces/sad-entry[offload-id=1][direction=false]/config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EFA9F7-3D98-400A-0C81-C363044C8C68}"/>
              </a:ext>
            </a:extLst>
          </p:cNvPr>
          <p:cNvSpPr txBox="1"/>
          <p:nvPr/>
        </p:nvSpPr>
        <p:spPr>
          <a:xfrm>
            <a:off x="6750918" y="5884712"/>
            <a:ext cx="50046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cs typeface="Courier New" panose="02070309020205020404" pitchFamily="49" charset="0"/>
              </a:rPr>
              <a:t>IPsec implementation in Stratum collapses the ‘config’ node by stripping keys in order to scale solution. All IPsec-offload processing performed by single node and associated handlers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1A20DEE-7ADC-6C99-6808-BC1FF2D43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85" y="39100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Scaling Stratum</a:t>
            </a:r>
          </a:p>
        </p:txBody>
      </p:sp>
    </p:spTree>
    <p:extLst>
      <p:ext uri="{BB962C8B-B14F-4D97-AF65-F5344CB8AC3E}">
        <p14:creationId xmlns:p14="http://schemas.microsoft.com/office/powerpoint/2010/main" val="3341218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F833DA3-2808-44C6-A14B-E3DFDA558CAD}"/>
              </a:ext>
            </a:extLst>
          </p:cNvPr>
          <p:cNvSpPr/>
          <p:nvPr/>
        </p:nvSpPr>
        <p:spPr>
          <a:xfrm>
            <a:off x="4946624" y="638175"/>
            <a:ext cx="657225" cy="6477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11EE643-7A9F-475E-B2E8-DF68F1BF41DB}"/>
              </a:ext>
            </a:extLst>
          </p:cNvPr>
          <p:cNvSpPr/>
          <p:nvPr/>
        </p:nvSpPr>
        <p:spPr>
          <a:xfrm>
            <a:off x="4289399" y="1552575"/>
            <a:ext cx="657225" cy="6477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677328-51E5-46A2-8935-79A8E1DC4B99}"/>
              </a:ext>
            </a:extLst>
          </p:cNvPr>
          <p:cNvSpPr/>
          <p:nvPr/>
        </p:nvSpPr>
        <p:spPr>
          <a:xfrm>
            <a:off x="5603849" y="1552575"/>
            <a:ext cx="657225" cy="6477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BFF6C4-7CD9-4537-AB4E-DEC657E11E9C}"/>
              </a:ext>
            </a:extLst>
          </p:cNvPr>
          <p:cNvCxnSpPr>
            <a:stCxn id="2" idx="3"/>
            <a:endCxn id="4" idx="0"/>
          </p:cNvCxnSpPr>
          <p:nvPr/>
        </p:nvCxnSpPr>
        <p:spPr>
          <a:xfrm flipH="1">
            <a:off x="4618012" y="1191022"/>
            <a:ext cx="424860" cy="361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45B8B9-5680-4DF1-A555-1A3A879356AE}"/>
              </a:ext>
            </a:extLst>
          </p:cNvPr>
          <p:cNvCxnSpPr>
            <a:cxnSpLocks/>
            <a:stCxn id="2" idx="5"/>
            <a:endCxn id="5" idx="0"/>
          </p:cNvCxnSpPr>
          <p:nvPr/>
        </p:nvCxnSpPr>
        <p:spPr>
          <a:xfrm>
            <a:off x="5507601" y="1191022"/>
            <a:ext cx="424861" cy="361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B17C9CF-9106-4060-8085-556B67220905}"/>
              </a:ext>
            </a:extLst>
          </p:cNvPr>
          <p:cNvSpPr/>
          <p:nvPr/>
        </p:nvSpPr>
        <p:spPr>
          <a:xfrm>
            <a:off x="6261074" y="2429272"/>
            <a:ext cx="657225" cy="6477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E22407D-DD91-4D0C-A366-D2D49FA68578}"/>
              </a:ext>
            </a:extLst>
          </p:cNvPr>
          <p:cNvSpPr/>
          <p:nvPr/>
        </p:nvSpPr>
        <p:spPr>
          <a:xfrm>
            <a:off x="6918299" y="3343672"/>
            <a:ext cx="657225" cy="6477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FBFF8F-E52E-4072-8A58-53D8425D4E81}"/>
              </a:ext>
            </a:extLst>
          </p:cNvPr>
          <p:cNvCxnSpPr>
            <a:cxnSpLocks/>
            <a:stCxn id="13" idx="5"/>
            <a:endCxn id="15" idx="0"/>
          </p:cNvCxnSpPr>
          <p:nvPr/>
        </p:nvCxnSpPr>
        <p:spPr>
          <a:xfrm>
            <a:off x="6822051" y="2982119"/>
            <a:ext cx="424861" cy="361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CC920C1-283F-4740-8DCF-5D856B898D53}"/>
              </a:ext>
            </a:extLst>
          </p:cNvPr>
          <p:cNvSpPr/>
          <p:nvPr/>
        </p:nvSpPr>
        <p:spPr>
          <a:xfrm>
            <a:off x="7575524" y="4334272"/>
            <a:ext cx="657225" cy="6477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872BC2-7CC7-47DE-B109-299AD01AF906}"/>
              </a:ext>
            </a:extLst>
          </p:cNvPr>
          <p:cNvCxnSpPr>
            <a:cxnSpLocks/>
            <a:stCxn id="5" idx="5"/>
            <a:endCxn id="13" idx="0"/>
          </p:cNvCxnSpPr>
          <p:nvPr/>
        </p:nvCxnSpPr>
        <p:spPr>
          <a:xfrm>
            <a:off x="6164826" y="2105422"/>
            <a:ext cx="42486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36EC6B0-AD08-43C9-8AA8-3E2838FA2CE4}"/>
              </a:ext>
            </a:extLst>
          </p:cNvPr>
          <p:cNvCxnSpPr>
            <a:cxnSpLocks/>
            <a:stCxn id="15" idx="5"/>
            <a:endCxn id="18" idx="0"/>
          </p:cNvCxnSpPr>
          <p:nvPr/>
        </p:nvCxnSpPr>
        <p:spPr>
          <a:xfrm>
            <a:off x="7479276" y="3896519"/>
            <a:ext cx="424861" cy="437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6801551-C365-4EC8-BDE6-EDE67DA960A2}"/>
              </a:ext>
            </a:extLst>
          </p:cNvPr>
          <p:cNvSpPr txBox="1"/>
          <p:nvPr/>
        </p:nvSpPr>
        <p:spPr>
          <a:xfrm>
            <a:off x="5795244" y="640914"/>
            <a:ext cx="6015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  <a:p>
            <a:r>
              <a:rPr lang="en-US" sz="1200" dirty="0"/>
              <a:t>Path=/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419718-9BE0-4D64-A5D3-04C77D55EBA1}"/>
              </a:ext>
            </a:extLst>
          </p:cNvPr>
          <p:cNvSpPr txBox="1"/>
          <p:nvPr/>
        </p:nvSpPr>
        <p:spPr>
          <a:xfrm>
            <a:off x="6357322" y="1627823"/>
            <a:ext cx="16200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ipsec</a:t>
            </a:r>
            <a:r>
              <a:rPr lang="en-US" dirty="0"/>
              <a:t>-offload</a:t>
            </a:r>
          </a:p>
          <a:p>
            <a:r>
              <a:rPr lang="en-US" sz="1200" dirty="0"/>
              <a:t>Path = /</a:t>
            </a:r>
            <a:r>
              <a:rPr lang="en-US" sz="1200" dirty="0" err="1"/>
              <a:t>ipsec</a:t>
            </a:r>
            <a:r>
              <a:rPr lang="en-US" sz="1200" dirty="0"/>
              <a:t>-offload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43D450-A784-4EDF-B7CC-0AEBD523E13E}"/>
              </a:ext>
            </a:extLst>
          </p:cNvPr>
          <p:cNvSpPr txBox="1"/>
          <p:nvPr/>
        </p:nvSpPr>
        <p:spPr>
          <a:xfrm>
            <a:off x="7076500" y="2479437"/>
            <a:ext cx="1898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sad</a:t>
            </a:r>
          </a:p>
          <a:p>
            <a:r>
              <a:rPr lang="en-US" sz="1200" dirty="0"/>
              <a:t>Path = /</a:t>
            </a:r>
            <a:r>
              <a:rPr lang="en-US" sz="1200" dirty="0" err="1"/>
              <a:t>ipsec</a:t>
            </a:r>
            <a:r>
              <a:rPr lang="en-US" sz="1200" dirty="0"/>
              <a:t>-offload/sad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0F5105-5BAC-4B88-86F7-D8A5A451430A}"/>
              </a:ext>
            </a:extLst>
          </p:cNvPr>
          <p:cNvSpPr txBox="1"/>
          <p:nvPr/>
        </p:nvSpPr>
        <p:spPr>
          <a:xfrm>
            <a:off x="7772401" y="3350384"/>
            <a:ext cx="38999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sad-entry</a:t>
            </a:r>
          </a:p>
          <a:p>
            <a:r>
              <a:rPr lang="en-US" sz="1200" dirty="0"/>
              <a:t>Path = /</a:t>
            </a:r>
            <a:r>
              <a:rPr lang="en-US" sz="1200" dirty="0" err="1"/>
              <a:t>ipsec</a:t>
            </a:r>
            <a:r>
              <a:rPr lang="en-US" sz="1200" dirty="0"/>
              <a:t>-offload/sad/sad-entry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0F58D5-7186-461B-8039-D268A49BFBA6}"/>
              </a:ext>
            </a:extLst>
          </p:cNvPr>
          <p:cNvSpPr txBox="1"/>
          <p:nvPr/>
        </p:nvSpPr>
        <p:spPr>
          <a:xfrm>
            <a:off x="8328997" y="4658122"/>
            <a:ext cx="30731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</a:t>
            </a:r>
          </a:p>
          <a:p>
            <a:r>
              <a:rPr lang="en-US" sz="1200" dirty="0"/>
              <a:t>Path = /interfaces/sad-entry/config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C47DE3-3C6B-401E-9FBF-0AD8CD2305C1}"/>
              </a:ext>
            </a:extLst>
          </p:cNvPr>
          <p:cNvSpPr txBox="1"/>
          <p:nvPr/>
        </p:nvSpPr>
        <p:spPr>
          <a:xfrm>
            <a:off x="5127599" y="1686996"/>
            <a:ext cx="295275" cy="378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09AC77-048F-4C21-A36A-BBAE27C31D41}"/>
              </a:ext>
            </a:extLst>
          </p:cNvPr>
          <p:cNvSpPr txBox="1"/>
          <p:nvPr/>
        </p:nvSpPr>
        <p:spPr>
          <a:xfrm>
            <a:off x="654680" y="1838722"/>
            <a:ext cx="434006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module </a:t>
            </a:r>
            <a:r>
              <a:rPr lang="en-US" sz="1400" dirty="0" err="1"/>
              <a:t>ipsec</a:t>
            </a:r>
            <a:r>
              <a:rPr lang="en-US" sz="1400" dirty="0"/>
              <a:t>-offload {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   container sad {</a:t>
            </a:r>
          </a:p>
          <a:p>
            <a:r>
              <a:rPr lang="en-US" sz="1400" dirty="0"/>
              <a:t>      list sad-entry {</a:t>
            </a:r>
          </a:p>
          <a:p>
            <a:r>
              <a:rPr lang="en-US" sz="1400" dirty="0"/>
              <a:t>         key “offload-id direction”;</a:t>
            </a:r>
          </a:p>
          <a:p>
            <a:r>
              <a:rPr lang="en-US" sz="1400" dirty="0"/>
              <a:t>         leaf offload-id {</a:t>
            </a:r>
          </a:p>
          <a:p>
            <a:r>
              <a:rPr lang="en-US" sz="1400" dirty="0"/>
              <a:t>             type leafref {</a:t>
            </a:r>
          </a:p>
          <a:p>
            <a:r>
              <a:rPr lang="en-US" sz="1400" dirty="0"/>
              <a:t>	path “…/config/offload-id”;</a:t>
            </a:r>
          </a:p>
          <a:p>
            <a:r>
              <a:rPr lang="en-US" sz="1400" dirty="0"/>
              <a:t>             }</a:t>
            </a:r>
          </a:p>
          <a:p>
            <a:r>
              <a:rPr lang="en-US" sz="1400" dirty="0"/>
              <a:t>         }</a:t>
            </a:r>
          </a:p>
          <a:p>
            <a:r>
              <a:rPr lang="en-US" sz="1400" dirty="0"/>
              <a:t>         leaf direction {</a:t>
            </a:r>
          </a:p>
          <a:p>
            <a:r>
              <a:rPr lang="en-US" sz="1400" dirty="0"/>
              <a:t>             type </a:t>
            </a:r>
            <a:r>
              <a:rPr lang="en-US" sz="1400" dirty="0" err="1"/>
              <a:t>leafref</a:t>
            </a:r>
            <a:r>
              <a:rPr lang="en-US" sz="1400" dirty="0"/>
              <a:t> {</a:t>
            </a:r>
          </a:p>
          <a:p>
            <a:r>
              <a:rPr lang="en-US" sz="1400" dirty="0"/>
              <a:t>	path “…/config/direction”;</a:t>
            </a:r>
          </a:p>
          <a:p>
            <a:r>
              <a:rPr lang="en-US" sz="1400" dirty="0"/>
              <a:t>             }</a:t>
            </a:r>
          </a:p>
          <a:p>
            <a:r>
              <a:rPr lang="en-US" sz="1400" dirty="0"/>
              <a:t>         } </a:t>
            </a:r>
          </a:p>
          <a:p>
            <a:r>
              <a:rPr lang="en-US" sz="1400" dirty="0"/>
              <a:t>        container config {</a:t>
            </a:r>
          </a:p>
          <a:p>
            <a:r>
              <a:rPr lang="en-US" sz="1400" dirty="0"/>
              <a:t>             leaf req-id {</a:t>
            </a:r>
          </a:p>
          <a:p>
            <a:r>
              <a:rPr lang="en-US" sz="1400" dirty="0"/>
              <a:t>	type uint64</a:t>
            </a:r>
          </a:p>
          <a:p>
            <a:r>
              <a:rPr lang="en-US" sz="1400" dirty="0"/>
              <a:t>             }</a:t>
            </a:r>
          </a:p>
          <a:p>
            <a:r>
              <a:rPr lang="en-US" sz="1400" dirty="0"/>
              <a:t>         }</a:t>
            </a:r>
          </a:p>
          <a:p>
            <a:r>
              <a:rPr lang="en-US" sz="1400" dirty="0"/>
              <a:t>      }</a:t>
            </a:r>
          </a:p>
          <a:p>
            <a:r>
              <a:rPr lang="en-US" sz="1400" dirty="0"/>
              <a:t>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EFA9F7-3D98-400A-0C81-C363044C8C68}"/>
              </a:ext>
            </a:extLst>
          </p:cNvPr>
          <p:cNvSpPr txBox="1"/>
          <p:nvPr/>
        </p:nvSpPr>
        <p:spPr>
          <a:xfrm>
            <a:off x="6750918" y="5884712"/>
            <a:ext cx="50046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cs typeface="Courier New" panose="02070309020205020404" pitchFamily="49" charset="0"/>
              </a:rPr>
              <a:t>IPsec implementation in Stratum collapses the ‘config’ node by stripping keys in order to scale solution. All IPsec-offload processing performed by single node and associated handlers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69860FF-7595-EB5A-B522-9830CD5C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85" y="39100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Scaling Stratum</a:t>
            </a:r>
          </a:p>
        </p:txBody>
      </p:sp>
    </p:spTree>
    <p:extLst>
      <p:ext uri="{BB962C8B-B14F-4D97-AF65-F5344CB8AC3E}">
        <p14:creationId xmlns:p14="http://schemas.microsoft.com/office/powerpoint/2010/main" val="1072069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37DE8-059D-3FAA-7201-D96BF8B82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077"/>
            <a:ext cx="10515600" cy="1325563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939129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37DE8-059D-3FAA-7201-D96BF8B8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&amp;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A8F2B-BF7D-B67E-2EBB-790021FFE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Infrap4d IPsec FSD: </a:t>
            </a:r>
            <a:r>
              <a:rPr lang="en-US" sz="1800" dirty="0">
                <a:hlinkClick r:id="rId2"/>
              </a:rPr>
              <a:t>https://wiki.ith.intel.com/display/ndvswitch/IPsec+Offload</a:t>
            </a:r>
            <a:endParaRPr lang="en-US" sz="1800" dirty="0"/>
          </a:p>
          <a:p>
            <a:r>
              <a:rPr lang="en-US" sz="1800" dirty="0"/>
              <a:t>Infrap4d gRPC ports and certificate management: </a:t>
            </a:r>
            <a:r>
              <a:rPr lang="en-US" sz="1800" dirty="0">
                <a:hlinkClick r:id="rId3"/>
              </a:rPr>
              <a:t>https://wiki.ith.intel.com/pages/viewpage.action?pageId=2716150741</a:t>
            </a:r>
            <a:endParaRPr lang="en-US" sz="1800" dirty="0"/>
          </a:p>
          <a:p>
            <a:r>
              <a:rPr lang="en-US" sz="1800" dirty="0"/>
              <a:t>TDI Attributes for IPsec notifications: </a:t>
            </a:r>
            <a:r>
              <a:rPr lang="en-US" sz="1800" dirty="0">
                <a:hlinkClick r:id="rId4"/>
              </a:rPr>
              <a:t>https://wiki.ith.intel.com/pages/viewpage.action?pageId=2607084880</a:t>
            </a:r>
            <a:endParaRPr lang="en-US" sz="1800" dirty="0"/>
          </a:p>
          <a:p>
            <a:r>
              <a:rPr lang="en-US" sz="1800" dirty="0"/>
              <a:t>IPsec-offload YANG model: </a:t>
            </a:r>
            <a:r>
              <a:rPr lang="en-US" sz="1800" dirty="0">
                <a:hlinkClick r:id="rId5"/>
              </a:rPr>
              <a:t>https://github.com/intel-innersource/networking.ethernet.acceleration.vswitch.p4-sde.dataplane-p4/blob/master/openconfig/oc_models/ipdk/models/ipsec-offload.yang</a:t>
            </a:r>
            <a:endParaRPr lang="en-US" sz="1800" dirty="0"/>
          </a:p>
          <a:p>
            <a:r>
              <a:rPr lang="en-US" sz="1800" dirty="0"/>
              <a:t>ICE software overview: </a:t>
            </a:r>
            <a:r>
              <a:rPr lang="en-US" sz="1800" dirty="0">
                <a:hlinkClick r:id="rId6"/>
              </a:rPr>
              <a:t>https://wiki.ith.intel.com/display/ITSMEVTSMonterey/Inline+Crypto+Engine+Software</a:t>
            </a:r>
            <a:endParaRPr lang="en-US" sz="1800" dirty="0"/>
          </a:p>
          <a:p>
            <a:r>
              <a:rPr lang="en-US" sz="1800" dirty="0"/>
              <a:t>IPsec P4 reference file: </a:t>
            </a:r>
            <a:r>
              <a:rPr lang="en-US" sz="1800" dirty="0">
                <a:hlinkClick r:id="rId7"/>
              </a:rPr>
              <a:t>https://github.com/intel-innersource/networking.ethernet.acceleration.vswitch.p4-sde.p4-driver/tree/main/mev_reference_p4_files/ipsec</a:t>
            </a:r>
            <a:endParaRPr lang="en-US" sz="1800" dirty="0"/>
          </a:p>
          <a:p>
            <a:r>
              <a:rPr lang="en-US" sz="1800" dirty="0"/>
              <a:t>IPsec recipe on </a:t>
            </a:r>
            <a:r>
              <a:rPr lang="en-US" sz="1800" dirty="0" err="1"/>
              <a:t>github</a:t>
            </a:r>
            <a:r>
              <a:rPr lang="en-US" sz="1800" dirty="0"/>
              <a:t>/</a:t>
            </a:r>
            <a:r>
              <a:rPr lang="en-US" sz="1800" dirty="0" err="1"/>
              <a:t>ipdk</a:t>
            </a:r>
            <a:r>
              <a:rPr lang="en-US" sz="1800" dirty="0"/>
              <a:t>-io (</a:t>
            </a:r>
            <a:r>
              <a:rPr lang="en-US" sz="1800"/>
              <a:t>strongSwan plugin): </a:t>
            </a:r>
            <a:r>
              <a:rPr lang="en-US" sz="1800" dirty="0">
                <a:hlinkClick r:id="rId8"/>
              </a:rPr>
              <a:t>https://github.com/ipdk-io/ipsec-recipe</a:t>
            </a:r>
            <a:endParaRPr lang="en-US" sz="1800" dirty="0"/>
          </a:p>
          <a:p>
            <a:r>
              <a:rPr lang="en-US" sz="1800" dirty="0"/>
              <a:t>IPAS crypto guidelines: </a:t>
            </a:r>
            <a:r>
              <a:rPr lang="en-US" sz="1800" dirty="0">
                <a:hlinkClick r:id="rId9"/>
              </a:rPr>
              <a:t>https://readthedocs.intel.com/cryptoteam/crypto_guidelines/crypto_guidelines.html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99302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7F6F7F-B54B-408A-A1AC-AB7A2266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E2556C5-CE8C-6547-B838-EA80C61A4AF7}" type="slidenum">
              <a:rPr lang="en-US" smtClean="0">
                <a:solidFill>
                  <a:prstClr val="white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1428471-93E3-41A5-B094-FAF35A85B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4" y="411798"/>
            <a:ext cx="10972800" cy="80147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err="1"/>
              <a:t>IPSec</a:t>
            </a:r>
            <a:r>
              <a:rPr lang="en-US" sz="1500"/>
              <a:t> Tunnel Mode TDI API Tables (HOST_TO_NET Tx Direction)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BC9D6-7D9C-4655-83E2-F9DCAF8B8A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747" y="6431459"/>
            <a:ext cx="3860800" cy="3661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Intel Confidential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2438D310-82D0-4D00-B80B-C28009FC6247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7485" y="724074"/>
          <a:ext cx="8343475" cy="6199648"/>
        </p:xfrm>
        <a:graphic>
          <a:graphicData uri="http://schemas.openxmlformats.org/drawingml/2006/table">
            <a:tbl>
              <a:tblPr/>
              <a:tblGrid>
                <a:gridCol w="620711">
                  <a:extLst>
                    <a:ext uri="{9D8B030D-6E8A-4147-A177-3AD203B41FA5}">
                      <a16:colId xmlns:a16="http://schemas.microsoft.com/office/drawing/2014/main" val="596131187"/>
                    </a:ext>
                  </a:extLst>
                </a:gridCol>
                <a:gridCol w="1772801">
                  <a:extLst>
                    <a:ext uri="{9D8B030D-6E8A-4147-A177-3AD203B41FA5}">
                      <a16:colId xmlns:a16="http://schemas.microsoft.com/office/drawing/2014/main" val="303265052"/>
                    </a:ext>
                  </a:extLst>
                </a:gridCol>
                <a:gridCol w="2461969">
                  <a:extLst>
                    <a:ext uri="{9D8B030D-6E8A-4147-A177-3AD203B41FA5}">
                      <a16:colId xmlns:a16="http://schemas.microsoft.com/office/drawing/2014/main" val="347487323"/>
                    </a:ext>
                  </a:extLst>
                </a:gridCol>
                <a:gridCol w="3487994">
                  <a:extLst>
                    <a:ext uri="{9D8B030D-6E8A-4147-A177-3AD203B41FA5}">
                      <a16:colId xmlns:a16="http://schemas.microsoft.com/office/drawing/2014/main" val="35677403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dirty="0">
                          <a:solidFill>
                            <a:srgbClr val="172B4D"/>
                          </a:solidFill>
                          <a:effectLst/>
                        </a:rPr>
                        <a:t>Step</a:t>
                      </a:r>
                    </a:p>
                  </a:txBody>
                  <a:tcPr marL="29395" marR="44092" marT="20576" marB="2057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dirty="0">
                          <a:solidFill>
                            <a:srgbClr val="172B4D"/>
                          </a:solidFill>
                          <a:effectLst/>
                        </a:rPr>
                        <a:t>IPSec Table</a:t>
                      </a:r>
                    </a:p>
                  </a:txBody>
                  <a:tcPr marL="29395" marR="44092" marT="20576" marB="2057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dirty="0">
                          <a:solidFill>
                            <a:srgbClr val="172B4D"/>
                          </a:solidFill>
                          <a:effectLst/>
                        </a:rPr>
                        <a:t>P4 &amp; Fixed Function</a:t>
                      </a:r>
                    </a:p>
                  </a:txBody>
                  <a:tcPr marL="29395" marR="44092" marT="20576" marB="2057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dirty="0">
                          <a:solidFill>
                            <a:srgbClr val="172B4D"/>
                          </a:solidFill>
                          <a:effectLst/>
                        </a:rPr>
                        <a:t>TDI Table for Config</a:t>
                      </a:r>
                    </a:p>
                  </a:txBody>
                  <a:tcPr marL="29395" marR="44092" marT="20576" marB="2057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13780"/>
                  </a:ext>
                </a:extLst>
              </a:tr>
              <a:tr h="88771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​1</a:t>
                      </a:r>
                    </a:p>
                  </a:txBody>
                  <a:tcPr marL="29395" marR="29395" marT="20576" marB="2057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​IPsec Tx SPD Table</a:t>
                      </a:r>
                    </a:p>
                    <a:p>
                      <a:pPr algn="l" fontAlgn="t"/>
                      <a:r>
                        <a:rPr lang="en-US" sz="1100" dirty="0">
                          <a:effectLst/>
                        </a:rPr>
                        <a:t>(RFC2401 </a:t>
                      </a:r>
                    </a:p>
                    <a:p>
                      <a:pPr algn="l" fontAlgn="t"/>
                      <a:r>
                        <a:rPr lang="en-US" sz="1100" dirty="0">
                          <a:effectLst/>
                        </a:rPr>
                        <a:t>4.4.1 SPD)</a:t>
                      </a:r>
                    </a:p>
                  </a:txBody>
                  <a:tcPr marL="29395" marR="29395" marT="20576" marB="2057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dirty="0">
                          <a:effectLst/>
                        </a:rPr>
                        <a:t>P4 Match Action Table​ </a:t>
                      </a:r>
                      <a:endParaRPr lang="en-US" sz="1100" b="1">
                        <a:effectLst/>
                      </a:endParaRPr>
                    </a:p>
                    <a:p>
                      <a:pPr algn="l" fontAlgn="t"/>
                      <a:r>
                        <a:rPr lang="en-US" sz="1100" b="1" dirty="0">
                          <a:effectLst/>
                        </a:rPr>
                        <a:t>Key</a:t>
                      </a:r>
                      <a:r>
                        <a:rPr lang="en-US" sz="1100" dirty="0">
                          <a:effectLst/>
                        </a:rPr>
                        <a:t>:</a:t>
                      </a:r>
                    </a:p>
                    <a:p>
                      <a:pPr lvl="1" algn="l" fontAlgn="t"/>
                      <a:r>
                        <a:rPr lang="en-US" sz="1100" dirty="0">
                          <a:effectLst/>
                        </a:rPr>
                        <a:t>Exact, LPM, Ternary fields</a:t>
                      </a:r>
                    </a:p>
                    <a:p>
                      <a:pPr algn="l" fontAlgn="t"/>
                      <a:r>
                        <a:rPr lang="en-US" sz="1100" b="1" dirty="0">
                          <a:effectLst/>
                        </a:rPr>
                        <a:t>Actions</a:t>
                      </a:r>
                      <a:r>
                        <a:rPr lang="en-US" sz="1100" dirty="0">
                          <a:effectLst/>
                        </a:rPr>
                        <a:t>:</a:t>
                      </a:r>
                    </a:p>
                    <a:p>
                      <a:pPr marL="608965" marR="0" lvl="1" indent="0" algn="l" defTabSz="60958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</a:rPr>
                        <a:t>Set packet metadata (CRYPTO_OFFLOAD)</a:t>
                      </a:r>
                    </a:p>
                  </a:txBody>
                  <a:tcPr marL="29395" marR="29395" marT="20576" marB="2057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dirty="0">
                          <a:effectLst/>
                        </a:rPr>
                        <a:t>MatchActionDirect Table</a:t>
                      </a:r>
                    </a:p>
                    <a:p>
                      <a:pPr algn="l" fontAlgn="t"/>
                      <a:r>
                        <a:rPr lang="en-US" sz="1100" b="1" dirty="0">
                          <a:effectLst/>
                        </a:rPr>
                        <a:t>P4 Key fields</a:t>
                      </a:r>
                      <a:r>
                        <a:rPr lang="en-US" sz="1100" dirty="0">
                          <a:effectLst/>
                        </a:rPr>
                        <a:t>:</a:t>
                      </a:r>
                    </a:p>
                    <a:p>
                      <a:pPr lvl="1" algn="l" fontAlgn="t"/>
                      <a:r>
                        <a:rPr lang="en-US" sz="1100" dirty="0">
                          <a:effectLst/>
                        </a:rPr>
                        <a:t>Exact, LPM, Ternary fields</a:t>
                      </a:r>
                    </a:p>
                    <a:p>
                      <a:pPr algn="l" fontAlgn="t"/>
                      <a:r>
                        <a:rPr lang="en-US" sz="1100" b="1" dirty="0">
                          <a:effectLst/>
                        </a:rPr>
                        <a:t>P4 Action</a:t>
                      </a:r>
                      <a:r>
                        <a:rPr lang="en-US" sz="1100" dirty="0">
                          <a:effectLst/>
                        </a:rPr>
                        <a:t>:</a:t>
                      </a:r>
                    </a:p>
                    <a:p>
                      <a:pPr marL="837565" lvl="1" indent="-228600" algn="l" fontAlgn="t"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P4 action for protect</a:t>
                      </a:r>
                    </a:p>
                    <a:p>
                      <a:pPr marL="837565" lvl="1" indent="-228600" algn="l" fontAlgn="t"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P4 action for bypass</a:t>
                      </a:r>
                    </a:p>
                    <a:p>
                      <a:pPr lvl="0" algn="l" fontAlgn="t"/>
                      <a:r>
                        <a:rPr lang="en-US" sz="1100" b="1" dirty="0">
                          <a:effectLst/>
                        </a:rPr>
                        <a:t>Data</a:t>
                      </a:r>
                      <a:r>
                        <a:rPr lang="en-US" sz="1100" dirty="0">
                          <a:effectLst/>
                        </a:rPr>
                        <a:t>:</a:t>
                      </a:r>
                    </a:p>
                    <a:p>
                      <a:pPr lvl="1" algn="l" fontAlgn="t"/>
                      <a:r>
                        <a:rPr lang="en-US" sz="1100" dirty="0">
                          <a:effectLst/>
                        </a:rPr>
                        <a:t>None</a:t>
                      </a:r>
                    </a:p>
                  </a:txBody>
                  <a:tcPr marL="29395" marR="29395" marT="20576" marB="2057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327694"/>
                  </a:ext>
                </a:extLst>
              </a:tr>
              <a:tr h="169517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2</a:t>
                      </a:r>
                    </a:p>
                  </a:txBody>
                  <a:tcPr marL="29395" marR="29395" marT="20576" marB="2057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100" dirty="0" err="1">
                          <a:effectLst/>
                        </a:rPr>
                        <a:t>IPsec</a:t>
                      </a:r>
                      <a:r>
                        <a:rPr lang="fr-FR" sz="1100" dirty="0">
                          <a:effectLst/>
                        </a:rPr>
                        <a:t> </a:t>
                      </a:r>
                      <a:r>
                        <a:rPr lang="fr-FR" sz="1100" dirty="0" err="1">
                          <a:effectLst/>
                        </a:rPr>
                        <a:t>Tx</a:t>
                      </a:r>
                      <a:r>
                        <a:rPr lang="fr-FR" sz="1100" dirty="0">
                          <a:effectLst/>
                        </a:rPr>
                        <a:t> SA Classification Table</a:t>
                      </a:r>
                    </a:p>
                    <a:p>
                      <a:pPr algn="l" fontAlgn="t"/>
                      <a:r>
                        <a:rPr lang="fr-FR" sz="1100" dirty="0">
                          <a:effectLst/>
                        </a:rPr>
                        <a:t>(RFC2401 </a:t>
                      </a:r>
                    </a:p>
                    <a:p>
                      <a:pPr algn="l" fontAlgn="t"/>
                      <a:r>
                        <a:rPr lang="fr-FR" sz="1100" dirty="0">
                          <a:effectLst/>
                        </a:rPr>
                        <a:t>4.4.2 Selectors)</a:t>
                      </a:r>
                    </a:p>
                  </a:txBody>
                  <a:tcPr marL="29395" marR="29395" marT="20576" marB="2057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dirty="0">
                          <a:effectLst/>
                        </a:rPr>
                        <a:t>P4 Match Action Table </a:t>
                      </a:r>
                      <a:endParaRPr lang="en-US" sz="1100" b="1">
                        <a:effectLst/>
                      </a:endParaRPr>
                    </a:p>
                    <a:p>
                      <a:pPr algn="l" fontAlgn="t"/>
                      <a:r>
                        <a:rPr lang="en-US" sz="1100" b="1" dirty="0">
                          <a:effectLst/>
                        </a:rPr>
                        <a:t>Key</a:t>
                      </a:r>
                      <a:r>
                        <a:rPr lang="en-US" sz="1100" dirty="0">
                          <a:effectLst/>
                        </a:rPr>
                        <a:t>:</a:t>
                      </a:r>
                    </a:p>
                    <a:p>
                      <a:pPr lvl="1" algn="l" fontAlgn="t"/>
                      <a:r>
                        <a:rPr lang="en-US" sz="1100" dirty="0">
                          <a:effectLst/>
                        </a:rPr>
                        <a:t>Exact, LPM, Ternary fields</a:t>
                      </a:r>
                    </a:p>
                    <a:p>
                      <a:pPr algn="l" fontAlgn="t"/>
                      <a:r>
                        <a:rPr lang="en-US" sz="1100" b="1" dirty="0">
                          <a:effectLst/>
                        </a:rPr>
                        <a:t>Action</a:t>
                      </a:r>
                      <a:r>
                        <a:rPr lang="en-US" sz="1100" dirty="0">
                          <a:effectLst/>
                        </a:rPr>
                        <a:t>: </a:t>
                      </a:r>
                    </a:p>
                    <a:p>
                      <a:pPr lvl="1" algn="l" fontAlgn="t"/>
                      <a:r>
                        <a:rPr lang="en-US" sz="1100" dirty="0">
                          <a:effectLst/>
                        </a:rPr>
                        <a:t>Set packet metadata (SA INDEX)</a:t>
                      </a:r>
                    </a:p>
                    <a:p>
                      <a:pPr lvl="1" algn="l" fontAlgn="t"/>
                      <a:endParaRPr lang="en-US" sz="1100">
                        <a:effectLst/>
                      </a:endParaRPr>
                    </a:p>
                    <a:p>
                      <a:pPr lvl="1" algn="l" fontAlgn="t"/>
                      <a:r>
                        <a:rPr lang="en-US" sz="1100" dirty="0">
                          <a:effectLst/>
                        </a:rPr>
                        <a:t>Encapsulate tunnel IPV4 &amp; Eth header</a:t>
                      </a:r>
                    </a:p>
                  </a:txBody>
                  <a:tcPr marL="29395" marR="29395" marT="20576" marB="2057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dirty="0">
                          <a:effectLst/>
                        </a:rPr>
                        <a:t>MatchActionDirect Table </a:t>
                      </a:r>
                      <a:endParaRPr lang="en-US" sz="1100" b="1">
                        <a:effectLst/>
                      </a:endParaRPr>
                    </a:p>
                    <a:p>
                      <a:pPr algn="l" fontAlgn="t"/>
                      <a:r>
                        <a:rPr lang="en-US" sz="1100" b="1" dirty="0">
                          <a:effectLst/>
                        </a:rPr>
                        <a:t>P4 Key fields</a:t>
                      </a:r>
                      <a:r>
                        <a:rPr lang="en-US" sz="1100" dirty="0">
                          <a:effectLst/>
                        </a:rPr>
                        <a:t>:</a:t>
                      </a:r>
                    </a:p>
                    <a:p>
                      <a:pPr lvl="1" algn="l" fontAlgn="t"/>
                      <a:r>
                        <a:rPr lang="en-US" sz="1100" dirty="0">
                          <a:effectLst/>
                        </a:rPr>
                        <a:t>Exact, LPM, Ternary fields</a:t>
                      </a:r>
                    </a:p>
                    <a:p>
                      <a:pPr algn="l" fontAlgn="t"/>
                      <a:r>
                        <a:rPr lang="en-US" sz="1100" b="1" dirty="0">
                          <a:effectLst/>
                        </a:rPr>
                        <a:t>P4 Action</a:t>
                      </a:r>
                      <a:r>
                        <a:rPr lang="en-US" sz="1100" dirty="0">
                          <a:effectLst/>
                        </a:rPr>
                        <a:t>: </a:t>
                      </a:r>
                    </a:p>
                    <a:p>
                      <a:pPr algn="l" fontAlgn="t"/>
                      <a:r>
                        <a:rPr lang="en-US" sz="1100" dirty="0">
                          <a:effectLst/>
                        </a:rPr>
                        <a:t>P4 action for setting SA Index</a:t>
                      </a:r>
                    </a:p>
                    <a:p>
                      <a:pPr marL="837565" lvl="1" indent="-228600" algn="l" fontAlgn="t"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P4 action for bypass</a:t>
                      </a:r>
                    </a:p>
                    <a:p>
                      <a:pPr lvl="0" algn="l" fontAlgn="t"/>
                      <a:r>
                        <a:rPr lang="en-US" sz="1100" b="1" dirty="0">
                          <a:effectLst/>
                        </a:rPr>
                        <a:t>Data</a:t>
                      </a:r>
                      <a:r>
                        <a:rPr lang="en-US" sz="1100" dirty="0">
                          <a:effectLst/>
                        </a:rPr>
                        <a:t>:</a:t>
                      </a:r>
                    </a:p>
                    <a:p>
                      <a:pPr lvl="1" algn="l" fontAlgn="t"/>
                      <a:r>
                        <a:rPr lang="en-US" sz="1100" dirty="0">
                          <a:effectLst/>
                        </a:rPr>
                        <a:t> SA Index value</a:t>
                      </a:r>
                    </a:p>
                    <a:p>
                      <a:pPr lvl="0" algn="l" fontAlgn="t"/>
                      <a:endParaRPr lang="en-US" sz="1100">
                        <a:effectLst/>
                      </a:endParaRPr>
                    </a:p>
                    <a:p>
                      <a:pPr lvl="0" algn="l" fontAlgn="t"/>
                      <a:r>
                        <a:rPr lang="en-US" sz="1100" b="1" dirty="0">
                          <a:effectLst/>
                        </a:rPr>
                        <a:t>MatchActionDirect Table (for </a:t>
                      </a:r>
                      <a:r>
                        <a:rPr lang="en-US" sz="1100" b="1" dirty="0" err="1">
                          <a:effectLst/>
                        </a:rPr>
                        <a:t>encap</a:t>
                      </a:r>
                      <a:r>
                        <a:rPr lang="en-US" sz="1100" b="1" dirty="0">
                          <a:effectLst/>
                        </a:rPr>
                        <a:t> header data)</a:t>
                      </a:r>
                    </a:p>
                    <a:p>
                      <a:pPr lvl="0" algn="l" fontAlgn="t"/>
                      <a:r>
                        <a:rPr lang="en-US" sz="1100" b="1" dirty="0">
                          <a:effectLst/>
                        </a:rPr>
                        <a:t>P4 Key fields</a:t>
                      </a:r>
                      <a:r>
                        <a:rPr lang="en-US" sz="1100" dirty="0">
                          <a:effectLst/>
                        </a:rPr>
                        <a:t>:</a:t>
                      </a:r>
                    </a:p>
                    <a:p>
                      <a:pPr lvl="1" algn="l" fontAlgn="t"/>
                      <a:r>
                        <a:rPr lang="en-US" sz="1100" dirty="0">
                          <a:effectLst/>
                        </a:rPr>
                        <a:t>MOD data pointer</a:t>
                      </a:r>
                    </a:p>
                    <a:p>
                      <a:pPr lvl="0" algn="l" fontAlgn="t"/>
                      <a:r>
                        <a:rPr lang="en-US" sz="1100" b="1" dirty="0">
                          <a:effectLst/>
                        </a:rPr>
                        <a:t>P4 Action</a:t>
                      </a:r>
                      <a:r>
                        <a:rPr lang="en-US" sz="1100" dirty="0">
                          <a:effectLst/>
                        </a:rPr>
                        <a:t>:</a:t>
                      </a:r>
                    </a:p>
                    <a:p>
                      <a:pPr marL="837565" lvl="1" indent="-228600" algn="l" fontAlgn="t"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P4 action for encapsulate tunnel header</a:t>
                      </a:r>
                    </a:p>
                    <a:p>
                      <a:pPr lvl="0" algn="l" fontAlgn="t"/>
                      <a:r>
                        <a:rPr lang="en-US" sz="1100" b="1" dirty="0">
                          <a:effectLst/>
                        </a:rPr>
                        <a:t>Data</a:t>
                      </a:r>
                      <a:r>
                        <a:rPr lang="en-US" sz="1100" dirty="0">
                          <a:effectLst/>
                        </a:rPr>
                        <a:t>:</a:t>
                      </a:r>
                    </a:p>
                    <a:p>
                      <a:pPr lvl="1" algn="l" fontAlgn="t"/>
                      <a:r>
                        <a:rPr lang="en-US" sz="1100" dirty="0">
                          <a:effectLst/>
                        </a:rPr>
                        <a:t>Tunnel IPV4 &amp; Eth header fields (S-IP, D-IP, S-MAC, D-MAC, ..)</a:t>
                      </a:r>
                    </a:p>
                  </a:txBody>
                  <a:tcPr marL="29395" marR="29395" marT="20576" marB="2057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31411"/>
                  </a:ext>
                </a:extLst>
              </a:tr>
              <a:tr h="122634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3</a:t>
                      </a:r>
                    </a:p>
                  </a:txBody>
                  <a:tcPr marL="29395" marR="29395" marT="20576" marB="2057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IPsec Crypto Engine (RFC2401 </a:t>
                      </a:r>
                      <a:endParaRPr lang="en-US" sz="1100">
                        <a:effectLst/>
                      </a:endParaRPr>
                    </a:p>
                    <a:p>
                      <a:pPr algn="l" fontAlgn="t"/>
                      <a:r>
                        <a:rPr lang="en-US" sz="1100" dirty="0">
                          <a:effectLst/>
                        </a:rPr>
                        <a:t>4.4.3 SAD)</a:t>
                      </a:r>
                    </a:p>
                  </a:txBody>
                  <a:tcPr marL="29395" marR="29395" marT="20576" marB="2057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dirty="0">
                          <a:effectLst/>
                        </a:rPr>
                        <a:t>Fixed Function</a:t>
                      </a:r>
                    </a:p>
                    <a:p>
                      <a:pPr algn="l" fontAlgn="t"/>
                      <a:r>
                        <a:rPr lang="en-US" sz="1100" b="1" dirty="0">
                          <a:effectLst/>
                        </a:rPr>
                        <a:t>Key</a:t>
                      </a:r>
                      <a:r>
                        <a:rPr lang="en-US" sz="1100" dirty="0">
                          <a:effectLst/>
                        </a:rPr>
                        <a:t>:</a:t>
                      </a:r>
                    </a:p>
                    <a:p>
                      <a:pPr lvl="1" algn="l" fontAlgn="t"/>
                      <a:r>
                        <a:rPr lang="en-US" sz="1100" dirty="0">
                          <a:effectLst/>
                        </a:rPr>
                        <a:t>SA Index</a:t>
                      </a:r>
                    </a:p>
                    <a:p>
                      <a:pPr algn="l" fontAlgn="t"/>
                      <a:r>
                        <a:rPr lang="en-US" sz="1100" b="1" dirty="0">
                          <a:effectLst/>
                        </a:rPr>
                        <a:t>Action</a:t>
                      </a:r>
                      <a:r>
                        <a:rPr lang="en-US" sz="1100" dirty="0">
                          <a:effectLst/>
                        </a:rPr>
                        <a:t>:</a:t>
                      </a:r>
                    </a:p>
                    <a:p>
                      <a:pPr lvl="1" algn="l" fontAlgn="t"/>
                      <a:r>
                        <a:rPr lang="en-US" sz="1100" dirty="0">
                          <a:effectLst/>
                        </a:rPr>
                        <a:t>Insert ESP header and encrypt payload w/ SA fields</a:t>
                      </a:r>
                    </a:p>
                  </a:txBody>
                  <a:tcPr marL="29395" marR="29395" marT="20576" marB="2057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dirty="0" err="1">
                          <a:effectLst/>
                        </a:rPr>
                        <a:t>IPSec</a:t>
                      </a:r>
                      <a:r>
                        <a:rPr lang="en-US" sz="1100" b="1" dirty="0">
                          <a:effectLst/>
                        </a:rPr>
                        <a:t> SAD Table</a:t>
                      </a:r>
                    </a:p>
                    <a:p>
                      <a:pPr algn="l" fontAlgn="t"/>
                      <a:r>
                        <a:rPr lang="en-US" sz="1100" b="1" dirty="0">
                          <a:effectLst/>
                        </a:rPr>
                        <a:t>Fixed Key fields</a:t>
                      </a:r>
                      <a:r>
                        <a:rPr lang="en-US" sz="1100" dirty="0">
                          <a:effectLst/>
                        </a:rPr>
                        <a:t>:</a:t>
                      </a:r>
                    </a:p>
                    <a:p>
                      <a:pPr lvl="1" algn="l" fontAlgn="t"/>
                      <a:r>
                        <a:rPr lang="en-US" sz="1100" dirty="0">
                          <a:effectLst/>
                        </a:rPr>
                        <a:t>SA Index</a:t>
                      </a:r>
                    </a:p>
                    <a:p>
                      <a:pPr algn="l" fontAlgn="t"/>
                      <a:r>
                        <a:rPr lang="en-US" sz="1100" b="1" dirty="0">
                          <a:effectLst/>
                        </a:rPr>
                        <a:t>Fixed Action</a:t>
                      </a:r>
                      <a:r>
                        <a:rPr lang="en-US" sz="1100" dirty="0">
                          <a:effectLst/>
                        </a:rPr>
                        <a:t>:</a:t>
                      </a:r>
                    </a:p>
                    <a:p>
                      <a:pPr lvl="1" algn="l" fontAlgn="t"/>
                      <a:r>
                        <a:rPr lang="en-US" sz="1100" b="1" dirty="0">
                          <a:effectLst/>
                        </a:rPr>
                        <a:t>HW fixed action </a:t>
                      </a:r>
                      <a:r>
                        <a:rPr lang="en-US" sz="1100" dirty="0">
                          <a:effectLst/>
                        </a:rPr>
                        <a:t>to insert ESP header and encrypt &amp; authenticate payload </a:t>
                      </a:r>
                    </a:p>
                    <a:p>
                      <a:pPr algn="l" fontAlgn="t"/>
                      <a:r>
                        <a:rPr lang="en-US" sz="1100" b="1" dirty="0">
                          <a:effectLst/>
                        </a:rPr>
                        <a:t>Data</a:t>
                      </a:r>
                      <a:r>
                        <a:rPr lang="en-US" sz="1100" dirty="0">
                          <a:effectLst/>
                        </a:rPr>
                        <a:t>:</a:t>
                      </a:r>
                    </a:p>
                    <a:p>
                      <a:pPr lvl="1" algn="l" fontAlgn="t"/>
                      <a:r>
                        <a:rPr lang="en-US" sz="1100" dirty="0" err="1">
                          <a:effectLst/>
                        </a:rPr>
                        <a:t>Crypto_Tag</a:t>
                      </a:r>
                      <a:r>
                        <a:rPr lang="en-US" sz="1100" dirty="0">
                          <a:effectLst/>
                        </a:rPr>
                        <a:t>, </a:t>
                      </a:r>
                      <a:r>
                        <a:rPr lang="en-US" sz="1100" dirty="0" err="1">
                          <a:effectLst/>
                        </a:rPr>
                        <a:t>IPSec</a:t>
                      </a:r>
                      <a:r>
                        <a:rPr lang="en-US" sz="1100" dirty="0">
                          <a:effectLst/>
                        </a:rPr>
                        <a:t> protocol, SPI, key, algorithm, IV, lifetime, …</a:t>
                      </a:r>
                    </a:p>
                    <a:p>
                      <a:pPr algn="l" fontAlgn="t"/>
                      <a:endParaRPr lang="en-US" sz="1100">
                        <a:effectLst/>
                      </a:endParaRPr>
                    </a:p>
                  </a:txBody>
                  <a:tcPr marL="29395" marR="29395" marT="20576" marB="2057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46741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1680C22-BE19-2EFA-9C1A-13E2E495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020" y="660400"/>
            <a:ext cx="3221980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71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7F6F7F-B54B-408A-A1AC-AB7A2266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E2556C5-CE8C-6547-B838-EA80C61A4AF7}" type="slidenum">
              <a:rPr lang="en-US" smtClean="0">
                <a:solidFill>
                  <a:prstClr val="white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1428471-93E3-41A5-B094-FAF35A85B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4" y="411799"/>
            <a:ext cx="10972800" cy="428860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IPSec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Tunnel Mode TDI API Tables (NET_TO_HOST Rx Direction)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sz="15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BC9D6-7D9C-4655-83E2-F9DCAF8B8A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747" y="6431459"/>
            <a:ext cx="3860800" cy="3661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Intel Confidential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9F311F6-384F-4210-A3F9-4FB1FF326B30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7485" y="750358"/>
          <a:ext cx="8607634" cy="5599643"/>
        </p:xfrm>
        <a:graphic>
          <a:graphicData uri="http://schemas.openxmlformats.org/drawingml/2006/table">
            <a:tbl>
              <a:tblPr/>
              <a:tblGrid>
                <a:gridCol w="762510">
                  <a:extLst>
                    <a:ext uri="{9D8B030D-6E8A-4147-A177-3AD203B41FA5}">
                      <a16:colId xmlns:a16="http://schemas.microsoft.com/office/drawing/2014/main" val="2305135728"/>
                    </a:ext>
                  </a:extLst>
                </a:gridCol>
                <a:gridCol w="1620996">
                  <a:extLst>
                    <a:ext uri="{9D8B030D-6E8A-4147-A177-3AD203B41FA5}">
                      <a16:colId xmlns:a16="http://schemas.microsoft.com/office/drawing/2014/main" val="3118564007"/>
                    </a:ext>
                  </a:extLst>
                </a:gridCol>
                <a:gridCol w="3112064">
                  <a:extLst>
                    <a:ext uri="{9D8B030D-6E8A-4147-A177-3AD203B41FA5}">
                      <a16:colId xmlns:a16="http://schemas.microsoft.com/office/drawing/2014/main" val="1674218469"/>
                    </a:ext>
                  </a:extLst>
                </a:gridCol>
                <a:gridCol w="3112064">
                  <a:extLst>
                    <a:ext uri="{9D8B030D-6E8A-4147-A177-3AD203B41FA5}">
                      <a16:colId xmlns:a16="http://schemas.microsoft.com/office/drawing/2014/main" val="1090480654"/>
                    </a:ext>
                  </a:extLst>
                </a:gridCol>
              </a:tblGrid>
              <a:tr h="21390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172B4D"/>
                          </a:solidFill>
                          <a:effectLst/>
                        </a:rPr>
                        <a:t>Step</a:t>
                      </a:r>
                    </a:p>
                  </a:txBody>
                  <a:tcPr marL="26636" marR="39955" marT="18646" marB="1864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172B4D"/>
                          </a:solidFill>
                          <a:effectLst/>
                        </a:rPr>
                        <a:t>Table</a:t>
                      </a:r>
                    </a:p>
                  </a:txBody>
                  <a:tcPr marL="26636" marR="39955" marT="18646" marB="1864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172B4D"/>
                          </a:solidFill>
                          <a:effectLst/>
                        </a:rPr>
                        <a:t>P4 &amp; Fixed Function</a:t>
                      </a:r>
                    </a:p>
                  </a:txBody>
                  <a:tcPr marL="26636" marR="39955" marT="18646" marB="1864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172B4D"/>
                          </a:solidFill>
                          <a:effectLst/>
                        </a:rPr>
                        <a:t>TDI Table for Config</a:t>
                      </a:r>
                    </a:p>
                  </a:txBody>
                  <a:tcPr marL="26636" marR="39955" marT="18646" marB="1864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12895"/>
                  </a:ext>
                </a:extLst>
              </a:tr>
              <a:tr h="171695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​1</a:t>
                      </a:r>
                    </a:p>
                  </a:txBody>
                  <a:tcPr marL="26636" marR="26636" marT="18646" marB="1864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000" err="1">
                          <a:effectLst/>
                        </a:rPr>
                        <a:t>IPsec</a:t>
                      </a:r>
                      <a:r>
                        <a:rPr lang="fr-FR" sz="1000">
                          <a:effectLst/>
                        </a:rPr>
                        <a:t> </a:t>
                      </a:r>
                      <a:r>
                        <a:rPr lang="fr-FR" sz="1000" err="1">
                          <a:effectLst/>
                        </a:rPr>
                        <a:t>Rx</a:t>
                      </a:r>
                      <a:r>
                        <a:rPr lang="fr-FR" sz="1000">
                          <a:effectLst/>
                        </a:rPr>
                        <a:t> SA Classification Table​</a:t>
                      </a:r>
                    </a:p>
                    <a:p>
                      <a:pPr algn="l" fontAlgn="t"/>
                      <a:r>
                        <a:rPr lang="fr-FR" sz="1000">
                          <a:effectLst/>
                        </a:rPr>
                        <a:t>(RFC2401 </a:t>
                      </a:r>
                    </a:p>
                    <a:p>
                      <a:pPr algn="l" fontAlgn="t"/>
                      <a:r>
                        <a:rPr lang="fr-FR" sz="1000">
                          <a:effectLst/>
                        </a:rPr>
                        <a:t>4.4.3 SAD)</a:t>
                      </a:r>
                    </a:p>
                  </a:txBody>
                  <a:tcPr marL="26636" marR="26636" marT="18646" marB="1864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>
                          <a:effectLst/>
                        </a:rPr>
                        <a:t>P4 Match Action Table </a:t>
                      </a:r>
                    </a:p>
                    <a:p>
                      <a:pPr algn="l" fontAlgn="t"/>
                      <a:r>
                        <a:rPr lang="en-US" sz="1100" b="1">
                          <a:effectLst/>
                        </a:rPr>
                        <a:t>Key</a:t>
                      </a:r>
                      <a:r>
                        <a:rPr lang="en-US" sz="1100">
                          <a:effectLst/>
                        </a:rPr>
                        <a:t>:</a:t>
                      </a:r>
                    </a:p>
                    <a:p>
                      <a:pPr lvl="1" algn="l" fontAlgn="t"/>
                      <a:r>
                        <a:rPr lang="en-US" sz="1100">
                          <a:effectLst/>
                        </a:rPr>
                        <a:t>Exact header fields + SPI</a:t>
                      </a:r>
                    </a:p>
                    <a:p>
                      <a:pPr algn="l" fontAlgn="t"/>
                      <a:r>
                        <a:rPr lang="en-US" sz="1100" b="1">
                          <a:effectLst/>
                        </a:rPr>
                        <a:t>Action</a:t>
                      </a:r>
                      <a:r>
                        <a:rPr lang="en-US" sz="1100">
                          <a:effectLst/>
                        </a:rPr>
                        <a:t>: </a:t>
                      </a:r>
                    </a:p>
                    <a:p>
                      <a:pPr lvl="1" algn="l" fontAlgn="t"/>
                      <a:r>
                        <a:rPr lang="en-US" sz="1100">
                          <a:effectLst/>
                        </a:rPr>
                        <a:t>Set packet metadata (SA INDEX)</a:t>
                      </a:r>
                    </a:p>
                  </a:txBody>
                  <a:tcPr marL="26636" marR="26636" marT="18646" marB="1864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err="1">
                          <a:effectLst/>
                        </a:rPr>
                        <a:t>MatchActionDirect</a:t>
                      </a:r>
                      <a:r>
                        <a:rPr lang="en-US" sz="1100" b="1">
                          <a:effectLst/>
                        </a:rPr>
                        <a:t> Table</a:t>
                      </a:r>
                    </a:p>
                    <a:p>
                      <a:pPr algn="l" fontAlgn="t"/>
                      <a:r>
                        <a:rPr lang="en-US" sz="1100" b="1">
                          <a:effectLst/>
                        </a:rPr>
                        <a:t>P4 Key fields</a:t>
                      </a:r>
                      <a:r>
                        <a:rPr lang="en-US" sz="1100">
                          <a:effectLst/>
                        </a:rPr>
                        <a:t>:</a:t>
                      </a:r>
                    </a:p>
                    <a:p>
                      <a:pPr lvl="1" algn="l" fontAlgn="t"/>
                      <a:r>
                        <a:rPr lang="en-US" sz="1100">
                          <a:effectLst/>
                        </a:rPr>
                        <a:t>Exact match header + SPI fields</a:t>
                      </a:r>
                    </a:p>
                    <a:p>
                      <a:pPr algn="l" fontAlgn="t"/>
                      <a:r>
                        <a:rPr lang="en-US" sz="1100" b="1">
                          <a:effectLst/>
                        </a:rPr>
                        <a:t>P4 Action</a:t>
                      </a:r>
                      <a:r>
                        <a:rPr lang="en-US" sz="1100">
                          <a:effectLst/>
                        </a:rPr>
                        <a:t>: </a:t>
                      </a:r>
                    </a:p>
                    <a:p>
                      <a:pPr marL="838185" lvl="1" indent="-228600" algn="l" fontAlgn="t">
                        <a:buAutoNum type="arabicPeriod"/>
                      </a:pPr>
                      <a:r>
                        <a:rPr lang="en-US" sz="1100">
                          <a:effectLst/>
                        </a:rPr>
                        <a:t>P4 action to set packet metadata</a:t>
                      </a:r>
                    </a:p>
                    <a:p>
                      <a:pPr marL="838185" lvl="1" indent="-228600" algn="l" fontAlgn="t">
                        <a:buAutoNum type="arabicPeriod"/>
                      </a:pPr>
                      <a:r>
                        <a:rPr lang="en-US" sz="1100">
                          <a:effectLst/>
                        </a:rPr>
                        <a:t>P4 action for bypass</a:t>
                      </a:r>
                    </a:p>
                    <a:p>
                      <a:pPr lvl="0" algn="l" fontAlgn="t"/>
                      <a:r>
                        <a:rPr lang="en-US" sz="1100" b="1">
                          <a:effectLst/>
                        </a:rPr>
                        <a:t>Data</a:t>
                      </a:r>
                      <a:r>
                        <a:rPr lang="en-US" sz="1100">
                          <a:effectLst/>
                        </a:rPr>
                        <a:t>:</a:t>
                      </a:r>
                    </a:p>
                    <a:p>
                      <a:pPr lvl="1" algn="l" fontAlgn="t"/>
                      <a:r>
                        <a:rPr lang="en-US" sz="1100">
                          <a:effectLst/>
                        </a:rPr>
                        <a:t>SA INDEX</a:t>
                      </a:r>
                    </a:p>
                    <a:p>
                      <a:pPr algn="l" fontAlgn="t"/>
                      <a:endParaRPr lang="en-US" sz="1000">
                        <a:effectLst/>
                      </a:endParaRPr>
                    </a:p>
                  </a:txBody>
                  <a:tcPr marL="26636" marR="26636" marT="18646" marB="1864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969106"/>
                  </a:ext>
                </a:extLst>
              </a:tr>
              <a:tr h="173404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marL="26636" marR="26636" marT="18646" marB="1864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IPsec Crypto Engine</a:t>
                      </a:r>
                    </a:p>
                    <a:p>
                      <a:pPr algn="l" fontAlgn="t"/>
                      <a:r>
                        <a:rPr lang="en-US" sz="1000">
                          <a:effectLst/>
                        </a:rPr>
                        <a:t>(RFC2401</a:t>
                      </a:r>
                    </a:p>
                    <a:p>
                      <a:pPr algn="l" fontAlgn="t"/>
                      <a:r>
                        <a:rPr lang="en-US" sz="1000">
                          <a:effectLst/>
                        </a:rPr>
                        <a:t>4.4.3 SAD)</a:t>
                      </a:r>
                    </a:p>
                  </a:txBody>
                  <a:tcPr marL="26636" marR="26636" marT="18646" marB="1864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>
                          <a:effectLst/>
                        </a:rPr>
                        <a:t>Fixed Function</a:t>
                      </a:r>
                    </a:p>
                    <a:p>
                      <a:pPr algn="l" fontAlgn="t"/>
                      <a:r>
                        <a:rPr lang="en-US" sz="1100" b="1">
                          <a:effectLst/>
                        </a:rPr>
                        <a:t>Key</a:t>
                      </a:r>
                      <a:r>
                        <a:rPr lang="en-US" sz="1100">
                          <a:effectLst/>
                        </a:rPr>
                        <a:t>:</a:t>
                      </a:r>
                    </a:p>
                    <a:p>
                      <a:pPr lvl="1" algn="l" fontAlgn="t"/>
                      <a:r>
                        <a:rPr lang="en-US" sz="1100">
                          <a:effectLst/>
                        </a:rPr>
                        <a:t>SA Index</a:t>
                      </a:r>
                    </a:p>
                    <a:p>
                      <a:pPr algn="l" fontAlgn="t"/>
                      <a:r>
                        <a:rPr lang="en-US" sz="1100" b="1">
                          <a:effectLst/>
                        </a:rPr>
                        <a:t>Action</a:t>
                      </a:r>
                      <a:r>
                        <a:rPr lang="en-US" sz="1100">
                          <a:effectLst/>
                        </a:rPr>
                        <a:t>:</a:t>
                      </a:r>
                    </a:p>
                    <a:p>
                      <a:pPr lvl="1" algn="l" fontAlgn="t"/>
                      <a:r>
                        <a:rPr lang="en-US" sz="1100">
                          <a:effectLst/>
                        </a:rPr>
                        <a:t>Remove  ESP header and decrypt &amp; authenticate payload</a:t>
                      </a:r>
                    </a:p>
                    <a:p>
                      <a:pPr lvl="1" algn="l" fontAlgn="t"/>
                      <a:r>
                        <a:rPr lang="en-US" sz="1100">
                          <a:effectLst/>
                        </a:rPr>
                        <a:t>Set metadata (</a:t>
                      </a:r>
                      <a:r>
                        <a:rPr lang="en-US" sz="1100" err="1">
                          <a:effectLst/>
                        </a:rPr>
                        <a:t>crypto_status</a:t>
                      </a:r>
                      <a:r>
                        <a:rPr lang="en-US" sz="1100">
                          <a:effectLst/>
                        </a:rPr>
                        <a:t>, </a:t>
                      </a:r>
                      <a:r>
                        <a:rPr lang="en-US" sz="1100" err="1">
                          <a:effectLst/>
                        </a:rPr>
                        <a:t>crypto_tag</a:t>
                      </a:r>
                      <a:r>
                        <a:rPr lang="en-US" sz="1100">
                          <a:effectLst/>
                        </a:rPr>
                        <a:t>)</a:t>
                      </a:r>
                    </a:p>
                  </a:txBody>
                  <a:tcPr marL="26636" marR="26636" marT="18646" marB="1864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err="1">
                          <a:effectLst/>
                        </a:rPr>
                        <a:t>IPSec</a:t>
                      </a:r>
                      <a:r>
                        <a:rPr lang="en-US" sz="1100" b="1">
                          <a:effectLst/>
                        </a:rPr>
                        <a:t> SAD Table</a:t>
                      </a:r>
                    </a:p>
                    <a:p>
                      <a:pPr algn="l" fontAlgn="t"/>
                      <a:r>
                        <a:rPr lang="en-US" sz="1100" b="1">
                          <a:effectLst/>
                        </a:rPr>
                        <a:t>Fixed Key fields</a:t>
                      </a:r>
                      <a:r>
                        <a:rPr lang="en-US" sz="1100">
                          <a:effectLst/>
                        </a:rPr>
                        <a:t>:</a:t>
                      </a:r>
                    </a:p>
                    <a:p>
                      <a:pPr lvl="1" algn="l" fontAlgn="t"/>
                      <a:r>
                        <a:rPr lang="en-US" sz="1100">
                          <a:effectLst/>
                        </a:rPr>
                        <a:t>SA Index</a:t>
                      </a:r>
                      <a:endParaRPr lang="en-US" sz="1100" b="1">
                        <a:effectLst/>
                      </a:endParaRPr>
                    </a:p>
                    <a:p>
                      <a:pPr algn="l" fontAlgn="t"/>
                      <a:r>
                        <a:rPr lang="en-US" sz="1100" b="1">
                          <a:effectLst/>
                        </a:rPr>
                        <a:t>Fixed Action</a:t>
                      </a:r>
                      <a:r>
                        <a:rPr lang="en-US" sz="1100">
                          <a:effectLst/>
                        </a:rPr>
                        <a:t>:</a:t>
                      </a:r>
                    </a:p>
                    <a:p>
                      <a:pPr lvl="1" algn="l" fontAlgn="t"/>
                      <a:r>
                        <a:rPr lang="en-US" sz="1100" b="1">
                          <a:effectLst/>
                        </a:rPr>
                        <a:t>HW fixed action </a:t>
                      </a:r>
                      <a:r>
                        <a:rPr lang="en-US" sz="1100">
                          <a:effectLst/>
                        </a:rPr>
                        <a:t>to remove ESP header and decrypt &amp; authenticate payload..</a:t>
                      </a:r>
                    </a:p>
                    <a:p>
                      <a:pPr algn="l" fontAlgn="t"/>
                      <a:r>
                        <a:rPr lang="en-US" sz="1100" b="1">
                          <a:effectLst/>
                        </a:rPr>
                        <a:t>Data</a:t>
                      </a:r>
                      <a:r>
                        <a:rPr lang="en-US" sz="1100">
                          <a:effectLst/>
                        </a:rPr>
                        <a:t>:</a:t>
                      </a:r>
                    </a:p>
                    <a:p>
                      <a:pPr lvl="1" algn="l" fontAlgn="t"/>
                      <a:r>
                        <a:rPr lang="en-US" sz="1100" err="1">
                          <a:effectLst/>
                        </a:rPr>
                        <a:t>Crypto_Tag</a:t>
                      </a:r>
                      <a:r>
                        <a:rPr lang="en-US" sz="1100">
                          <a:effectLst/>
                        </a:rPr>
                        <a:t>, </a:t>
                      </a:r>
                      <a:r>
                        <a:rPr lang="en-US" sz="1100" err="1">
                          <a:effectLst/>
                        </a:rPr>
                        <a:t>IPSec</a:t>
                      </a:r>
                      <a:r>
                        <a:rPr lang="en-US" sz="1100">
                          <a:effectLst/>
                        </a:rPr>
                        <a:t> protocol, SPI, key, algorithm, IV, lifetime, anti-replay window</a:t>
                      </a:r>
                    </a:p>
                  </a:txBody>
                  <a:tcPr marL="26636" marR="26636" marT="18646" marB="1864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0967855"/>
                  </a:ext>
                </a:extLst>
              </a:tr>
              <a:tr h="1934732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3</a:t>
                      </a:r>
                    </a:p>
                  </a:txBody>
                  <a:tcPr marL="26636" marR="26636" marT="18646" marB="1864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IPsec Rx Post Decrypt Table</a:t>
                      </a:r>
                    </a:p>
                    <a:p>
                      <a:pPr algn="l" fontAlgn="t"/>
                      <a:r>
                        <a:rPr lang="en-US" sz="1000">
                          <a:effectLst/>
                        </a:rPr>
                        <a:t>(RFC2401 4.4.1 SPD)</a:t>
                      </a:r>
                    </a:p>
                  </a:txBody>
                  <a:tcPr marL="26636" marR="26636" marT="18646" marB="1864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>
                          <a:effectLst/>
                        </a:rPr>
                        <a:t>P4 Match Action Table </a:t>
                      </a:r>
                    </a:p>
                    <a:p>
                      <a:pPr algn="l" fontAlgn="t"/>
                      <a:r>
                        <a:rPr lang="en-US" sz="1100" b="1">
                          <a:effectLst/>
                        </a:rPr>
                        <a:t>Key</a:t>
                      </a:r>
                      <a:r>
                        <a:rPr lang="en-US" sz="1100">
                          <a:effectLst/>
                        </a:rPr>
                        <a:t>:</a:t>
                      </a:r>
                    </a:p>
                    <a:p>
                      <a:pPr lvl="1" algn="l" fontAlgn="t"/>
                      <a:r>
                        <a:rPr lang="en-US" sz="1100">
                          <a:effectLst/>
                        </a:rPr>
                        <a:t>Exact match on </a:t>
                      </a:r>
                      <a:r>
                        <a:rPr lang="en-US" sz="1100" err="1">
                          <a:effectLst/>
                        </a:rPr>
                        <a:t>Crypto_tag</a:t>
                      </a:r>
                      <a:endParaRPr lang="en-US" sz="1100">
                        <a:effectLst/>
                      </a:endParaRPr>
                    </a:p>
                    <a:p>
                      <a:pPr lvl="0" algn="l" fontAlgn="t"/>
                      <a:r>
                        <a:rPr lang="en-US" sz="1100" b="1">
                          <a:effectLst/>
                        </a:rPr>
                        <a:t>Action</a:t>
                      </a:r>
                      <a:r>
                        <a:rPr lang="en-US" sz="1100">
                          <a:effectLst/>
                        </a:rPr>
                        <a:t>: </a:t>
                      </a:r>
                    </a:p>
                    <a:p>
                      <a:pPr lvl="1" algn="l" fontAlgn="t"/>
                      <a:r>
                        <a:rPr lang="en-US" sz="1100">
                          <a:effectLst/>
                        </a:rPr>
                        <a:t>Decapsulation of  tunnel IPV4 &amp; Eth header</a:t>
                      </a:r>
                    </a:p>
                  </a:txBody>
                  <a:tcPr marL="26636" marR="26636" marT="18646" marB="1864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err="1">
                          <a:effectLst/>
                        </a:rPr>
                        <a:t>MatchActionDirect</a:t>
                      </a:r>
                      <a:r>
                        <a:rPr lang="en-US" sz="1100" b="1">
                          <a:effectLst/>
                        </a:rPr>
                        <a:t> Table</a:t>
                      </a:r>
                    </a:p>
                    <a:p>
                      <a:pPr algn="l" fontAlgn="t"/>
                      <a:r>
                        <a:rPr lang="en-US" sz="1100" b="1">
                          <a:effectLst/>
                        </a:rPr>
                        <a:t>P4 Key fields</a:t>
                      </a:r>
                      <a:r>
                        <a:rPr lang="en-US" sz="1100">
                          <a:effectLst/>
                        </a:rPr>
                        <a:t>:</a:t>
                      </a:r>
                    </a:p>
                    <a:p>
                      <a:pPr lvl="1" algn="l" fontAlgn="t"/>
                      <a:r>
                        <a:rPr lang="en-US" sz="1100">
                          <a:effectLst/>
                        </a:rPr>
                        <a:t>Exact match on </a:t>
                      </a:r>
                      <a:r>
                        <a:rPr lang="en-US" sz="1100" err="1">
                          <a:effectLst/>
                        </a:rPr>
                        <a:t>crypto_tag</a:t>
                      </a:r>
                      <a:endParaRPr lang="en-US" sz="1100">
                        <a:effectLst/>
                      </a:endParaRPr>
                    </a:p>
                    <a:p>
                      <a:pPr lvl="0" algn="l" fontAlgn="t"/>
                      <a:r>
                        <a:rPr lang="en-US" sz="1100" b="1">
                          <a:effectLst/>
                        </a:rPr>
                        <a:t>P4 Action</a:t>
                      </a:r>
                      <a:r>
                        <a:rPr lang="en-US" sz="1100">
                          <a:effectLst/>
                        </a:rPr>
                        <a:t>: </a:t>
                      </a:r>
                    </a:p>
                    <a:p>
                      <a:pPr marL="838185" lvl="1" indent="-228600" algn="l" fontAlgn="t">
                        <a:buAutoNum type="arabicPeriod"/>
                      </a:pPr>
                      <a:r>
                        <a:rPr lang="en-US" sz="1100">
                          <a:effectLst/>
                        </a:rPr>
                        <a:t>P4 action for decapsulate tunnel IPV4 &amp; Eth header (tunnel mode)</a:t>
                      </a:r>
                    </a:p>
                    <a:p>
                      <a:pPr marL="838185" lvl="1" indent="-228600" algn="l" fontAlgn="t">
                        <a:buAutoNum type="arabicPeriod"/>
                      </a:pPr>
                      <a:r>
                        <a:rPr lang="en-US" sz="1100">
                          <a:effectLst/>
                        </a:rPr>
                        <a:t>P4 action for bypass (transport mode)</a:t>
                      </a:r>
                    </a:p>
                    <a:p>
                      <a:pPr algn="l" fontAlgn="t"/>
                      <a:r>
                        <a:rPr lang="en-US" sz="1000" b="1">
                          <a:effectLst/>
                        </a:rPr>
                        <a:t>Data</a:t>
                      </a:r>
                      <a:r>
                        <a:rPr lang="en-US" sz="1000">
                          <a:effectLst/>
                        </a:rPr>
                        <a:t>:</a:t>
                      </a:r>
                    </a:p>
                    <a:p>
                      <a:pPr lvl="1" algn="l" fontAlgn="t"/>
                      <a:r>
                        <a:rPr lang="en-US" sz="1000">
                          <a:effectLst/>
                        </a:rPr>
                        <a:t>None</a:t>
                      </a:r>
                    </a:p>
                  </a:txBody>
                  <a:tcPr marL="26636" marR="26636" marT="18646" marB="18646">
                    <a:lnL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31304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6DC280E-A71F-A86E-D7BA-38FF0D5E4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569" y="731520"/>
            <a:ext cx="3001432" cy="569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45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FB39D3-609B-498F-8DAC-215056945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502" y="1819066"/>
            <a:ext cx="5857875" cy="26209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11F98B-746B-42B0-B095-1A4BE3225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711" y="3129561"/>
            <a:ext cx="5597164" cy="23215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B30E2C-C069-7F5C-6A1C-CED1886D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85" y="391004"/>
            <a:ext cx="10515600" cy="1325563"/>
          </a:xfrm>
        </p:spPr>
        <p:txBody>
          <a:bodyPr/>
          <a:lstStyle/>
          <a:p>
            <a:r>
              <a:rPr lang="en-US" dirty="0"/>
              <a:t>Stratum Design</a:t>
            </a:r>
          </a:p>
        </p:txBody>
      </p:sp>
    </p:spTree>
    <p:extLst>
      <p:ext uri="{BB962C8B-B14F-4D97-AF65-F5344CB8AC3E}">
        <p14:creationId xmlns:p14="http://schemas.microsoft.com/office/powerpoint/2010/main" val="16054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12EF-DF74-99FF-90AD-D525CA71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IPsec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445A9-3630-E322-5E5E-7FD66FF06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396"/>
            <a:ext cx="10515600" cy="4351338"/>
          </a:xfrm>
        </p:spPr>
        <p:txBody>
          <a:bodyPr/>
          <a:lstStyle/>
          <a:p>
            <a:r>
              <a:rPr lang="en-US" dirty="0"/>
              <a:t>IPsec secures the data traffic at IP layer. It is common practice to use a secure tunnel for data transfer</a:t>
            </a:r>
          </a:p>
          <a:p>
            <a:r>
              <a:rPr lang="en-US" dirty="0"/>
              <a:t>Two protocols:</a:t>
            </a:r>
          </a:p>
          <a:p>
            <a:pPr lvl="1"/>
            <a:r>
              <a:rPr lang="en-US" dirty="0"/>
              <a:t>AH – Authentication Header (does not encrypt payload, obsolete)</a:t>
            </a:r>
          </a:p>
          <a:p>
            <a:pPr lvl="1"/>
            <a:r>
              <a:rPr lang="en-US" dirty="0"/>
              <a:t>ESP – Encapsulating Security Payload</a:t>
            </a:r>
          </a:p>
          <a:p>
            <a:r>
              <a:rPr lang="en-US" dirty="0"/>
              <a:t>Two modes:</a:t>
            </a:r>
          </a:p>
          <a:p>
            <a:pPr lvl="1"/>
            <a:r>
              <a:rPr lang="en-US" dirty="0"/>
              <a:t>Tunnel Mode</a:t>
            </a:r>
          </a:p>
          <a:p>
            <a:pPr lvl="1"/>
            <a:r>
              <a:rPr lang="en-US" dirty="0"/>
              <a:t>Transport Mode</a:t>
            </a:r>
          </a:p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515F2B5-BD96-10CF-B8E5-2FB496B98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2098" y="3711065"/>
            <a:ext cx="5849527" cy="278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1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D88677-2DCA-471B-B963-103AC2F4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E2556C5-CE8C-6547-B838-EA80C61A4AF7}" type="slidenum">
              <a:rPr lang="en-US" smtClean="0">
                <a:solidFill>
                  <a:prstClr val="white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A3E83A-C949-4763-9163-285BB17428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7484" y="1629644"/>
            <a:ext cx="5342468" cy="4179516"/>
          </a:xfr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34345D8-5541-4505-8F5E-AA9EF486185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942116" y="652457"/>
            <a:ext cx="5636053" cy="551974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latin typeface="-apple-system"/>
                <a:cs typeface="Arial"/>
              </a:rPr>
              <a:t>ICE(Inline crypto Engine) </a:t>
            </a:r>
            <a:r>
              <a:rPr lang="en-US" b="0" i="0" dirty="0">
                <a:effectLst/>
                <a:latin typeface="-apple-system"/>
                <a:cs typeface="Arial"/>
              </a:rPr>
              <a:t>is responsible for processing packets (both ingress and egress directions) that require infrastructure crypto offload in MEV.</a:t>
            </a:r>
          </a:p>
          <a:p>
            <a:r>
              <a:rPr lang="en-US" dirty="0">
                <a:latin typeface="-apple-system"/>
                <a:cs typeface="Arial"/>
              </a:rPr>
              <a:t>ICE is part of NSS pipeline along with FXP and CXP.</a:t>
            </a:r>
          </a:p>
          <a:p>
            <a:r>
              <a:rPr lang="en-US" dirty="0">
                <a:latin typeface="-apple-system"/>
                <a:cs typeface="Arial"/>
              </a:rPr>
              <a:t>ICE supports IPsec full offload in MEV.</a:t>
            </a:r>
          </a:p>
          <a:p>
            <a:r>
              <a:rPr lang="en-US" b="0" i="0" dirty="0">
                <a:effectLst/>
                <a:latin typeface="-apple-system"/>
                <a:cs typeface="Arial"/>
              </a:rPr>
              <a:t>All the packets passes through NSS pipeline will pass through ICE.</a:t>
            </a:r>
          </a:p>
          <a:p>
            <a:r>
              <a:rPr lang="en-US" dirty="0">
                <a:latin typeface="-apple-system"/>
                <a:cs typeface="Arial"/>
              </a:rPr>
              <a:t>For Control plane operations to store SADB, ICE has dedicated secure DRAM space.</a:t>
            </a:r>
          </a:p>
          <a:p>
            <a:endParaRPr lang="en-US" dirty="0">
              <a:latin typeface="-apple-system"/>
            </a:endParaRPr>
          </a:p>
          <a:p>
            <a:endParaRPr lang="en-US" dirty="0">
              <a:latin typeface="-apple-system"/>
            </a:endParaRPr>
          </a:p>
          <a:p>
            <a:endParaRPr lang="en-US" dirty="0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75BEC50D-3177-4789-A124-F2997160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4" y="411798"/>
            <a:ext cx="10972800" cy="81480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Overview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29983-D7B3-41BE-AF39-9A4C16A7D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747" y="6431459"/>
            <a:ext cx="3860800" cy="3661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9279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BE9EE8-A28A-4EF5-B583-5A2DFBC7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536151-B065-4880-8A1F-32DBE3475D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>
              <a:spcBef>
                <a:spcPts val="500"/>
              </a:spcBef>
            </a:pPr>
            <a:r>
              <a:rPr lang="en-US" sz="1600" b="1" dirty="0">
                <a:latin typeface="-apple-system"/>
                <a:cs typeface="Arial"/>
              </a:rPr>
              <a:t>Data Plane:</a:t>
            </a:r>
          </a:p>
          <a:p>
            <a:pPr>
              <a:spcBef>
                <a:spcPts val="500"/>
              </a:spcBef>
            </a:pPr>
            <a:r>
              <a:rPr lang="en-US" sz="1600" dirty="0">
                <a:latin typeface="-apple-system"/>
                <a:cs typeface="Arial"/>
              </a:rPr>
              <a:t>ICE looks at the specific flags in the packet meta data to determine crypto offload.</a:t>
            </a:r>
            <a:endParaRPr lang="en-US" dirty="0"/>
          </a:p>
          <a:p>
            <a:pPr>
              <a:spcBef>
                <a:spcPts val="500"/>
              </a:spcBef>
            </a:pPr>
            <a:r>
              <a:rPr lang="en-US" sz="1600" dirty="0">
                <a:latin typeface="-apple-system"/>
                <a:cs typeface="Arial"/>
              </a:rPr>
              <a:t>If the specific packet meta data are not set, the packet will be processed as a clear packet without any modification.</a:t>
            </a:r>
          </a:p>
          <a:p>
            <a:pPr>
              <a:spcBef>
                <a:spcPts val="500"/>
              </a:spcBef>
            </a:pPr>
            <a:r>
              <a:rPr lang="en-US" sz="1600" dirty="0">
                <a:latin typeface="-apple-system"/>
                <a:cs typeface="Arial"/>
              </a:rPr>
              <a:t>ICE supports </a:t>
            </a:r>
            <a:r>
              <a:rPr lang="en-US" sz="1600" dirty="0" err="1">
                <a:latin typeface="-apple-system"/>
                <a:cs typeface="Arial"/>
              </a:rPr>
              <a:t>IPSec</a:t>
            </a:r>
            <a:r>
              <a:rPr lang="en-US" sz="1600" dirty="0">
                <a:latin typeface="-apple-system"/>
                <a:cs typeface="Arial"/>
              </a:rPr>
              <a:t> full termination for ESP protocol only.(No AH support).</a:t>
            </a:r>
          </a:p>
          <a:p>
            <a:pPr>
              <a:spcBef>
                <a:spcPts val="500"/>
              </a:spcBef>
            </a:pPr>
            <a:endParaRPr lang="en-US" sz="1600" dirty="0">
              <a:latin typeface="-apple-system"/>
            </a:endParaRPr>
          </a:p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B88599-F85D-545B-357B-19469DD68927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pPr>
              <a:spcBef>
                <a:spcPts val="500"/>
              </a:spcBef>
            </a:pPr>
            <a:r>
              <a:rPr lang="en-US" sz="1600" b="1" dirty="0">
                <a:latin typeface="-apple-system"/>
                <a:cs typeface="Arial"/>
              </a:rPr>
              <a:t>Control Plane:</a:t>
            </a:r>
          </a:p>
          <a:p>
            <a:pPr>
              <a:spcBef>
                <a:spcPts val="500"/>
              </a:spcBef>
            </a:pPr>
            <a:r>
              <a:rPr lang="en-US" sz="1600" dirty="0">
                <a:latin typeface="-apple-system"/>
                <a:cs typeface="Arial"/>
              </a:rPr>
              <a:t>ICE stores the SADBs in a secure DRAM location. The control plane allocates the DRAM space and register with ICE before doing any SADB operation.</a:t>
            </a:r>
            <a:endParaRPr lang="en-US" sz="1600" dirty="0"/>
          </a:p>
          <a:p>
            <a:pPr>
              <a:spcBef>
                <a:spcPts val="500"/>
              </a:spcBef>
            </a:pPr>
            <a:r>
              <a:rPr lang="en-US" sz="1600" dirty="0">
                <a:latin typeface="-apple-system"/>
                <a:cs typeface="Arial"/>
              </a:rPr>
              <a:t>There are  256 PMAT (Private Memory Address Translation) registers are maintained within ICE for each direction. ICE supports 3 different DRAM page sizes(4K/2MB/32MB).</a:t>
            </a:r>
          </a:p>
          <a:p>
            <a:pPr>
              <a:spcBef>
                <a:spcPts val="500"/>
              </a:spcBef>
            </a:pPr>
            <a:r>
              <a:rPr lang="en-US" sz="1600" dirty="0">
                <a:latin typeface="-apple-system"/>
                <a:cs typeface="Arial"/>
              </a:rPr>
              <a:t>ICE can support 16M SAs in both egress and ingress direction with 16MB page size.</a:t>
            </a:r>
          </a:p>
          <a:p>
            <a:pPr>
              <a:spcBef>
                <a:spcPts val="500"/>
              </a:spcBef>
            </a:pPr>
            <a:r>
              <a:rPr lang="en-US" sz="1600" dirty="0">
                <a:latin typeface="-apple-system"/>
                <a:cs typeface="Arial"/>
              </a:rPr>
              <a:t>ICE uses </a:t>
            </a:r>
            <a:r>
              <a:rPr lang="en-US" sz="1600" dirty="0" err="1">
                <a:latin typeface="-apple-system"/>
                <a:cs typeface="Arial"/>
              </a:rPr>
              <a:t>CPFLib</a:t>
            </a:r>
            <a:r>
              <a:rPr lang="en-US" sz="1600" dirty="0">
                <a:latin typeface="-apple-system"/>
                <a:cs typeface="Arial"/>
              </a:rPr>
              <a:t> mailbox(</a:t>
            </a:r>
            <a:r>
              <a:rPr lang="en-US" sz="1600" dirty="0" err="1">
                <a:latin typeface="-apple-system"/>
                <a:cs typeface="Arial"/>
              </a:rPr>
              <a:t>ConfigQueue</a:t>
            </a:r>
            <a:r>
              <a:rPr lang="en-US" sz="1600" dirty="0">
                <a:latin typeface="-apple-system"/>
                <a:cs typeface="Arial"/>
              </a:rPr>
              <a:t>) mechanism to program SAs to ICE.</a:t>
            </a:r>
          </a:p>
          <a:p>
            <a:pPr>
              <a:spcBef>
                <a:spcPts val="500"/>
              </a:spcBef>
            </a:pPr>
            <a:r>
              <a:rPr lang="en-US" sz="1600" dirty="0">
                <a:latin typeface="-apple-system"/>
                <a:cs typeface="Arial"/>
              </a:rPr>
              <a:t>ICE also has internal cache to store SAs.</a:t>
            </a:r>
          </a:p>
          <a:p>
            <a:pPr>
              <a:spcBef>
                <a:spcPts val="500"/>
              </a:spcBef>
            </a:pPr>
            <a:endParaRPr lang="en-US" sz="1600" dirty="0">
              <a:latin typeface="-apple-system"/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ECC297-D923-4A2B-B328-DCD7D277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Overview Continue…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7BA17-136B-4DD4-9568-4E61BA1E9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Intel Confidential</a:t>
            </a:r>
          </a:p>
        </p:txBody>
      </p:sp>
      <p:pic>
        <p:nvPicPr>
          <p:cNvPr id="18" name="Picture 18" descr="Diagram&#10;&#10;Description automatically generated">
            <a:extLst>
              <a:ext uri="{FF2B5EF4-FFF2-40B4-BE49-F238E27FC236}">
                <a16:creationId xmlns:a16="http://schemas.microsoft.com/office/drawing/2014/main" id="{4E72707D-51C6-643D-DFA0-6AE8DD8AC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77" y="3185291"/>
            <a:ext cx="4597019" cy="31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1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5A9B-AAFE-0118-33E0-9F0374C7A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IPsec SPD &amp; SAD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F91B5-76B6-F3CE-9355-71136CCB3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 dirty="0"/>
              <a:t>IPsec implementation on accelerators are fixed function blocks which applies IPsec directly on  packets if enabled</a:t>
            </a:r>
            <a:endParaRPr lang="en-US" dirty="0">
              <a:cs typeface="Calibri"/>
            </a:endParaRPr>
          </a:p>
          <a:p>
            <a:r>
              <a:rPr lang="en-US" dirty="0"/>
              <a:t>RFC 4301 defines policy-based IPsec enablement with security policy database(SPD) and security association database(SAD)</a:t>
            </a:r>
            <a:endParaRPr lang="en-US" dirty="0">
              <a:cs typeface="Calibri"/>
            </a:endParaRPr>
          </a:p>
          <a:p>
            <a:r>
              <a:rPr lang="en-US" dirty="0"/>
              <a:t>Our IPsec offload solution is P4-based programmable IPsec flows with security policy database and non P4-based security association database</a:t>
            </a:r>
          </a:p>
          <a:p>
            <a:r>
              <a:rPr lang="en-US" dirty="0"/>
              <a:t>The IPsec data plane programming is separated into 2 parts.</a:t>
            </a:r>
          </a:p>
          <a:p>
            <a:pPr marL="457200" lvl="1" indent="0">
              <a:buNone/>
            </a:pPr>
            <a:endParaRPr lang="en-US" sz="2300" b="1" dirty="0"/>
          </a:p>
          <a:p>
            <a:pPr marL="457200" lvl="1" indent="0">
              <a:buNone/>
            </a:pPr>
            <a:r>
              <a:rPr lang="en-US" sz="2300" b="1" dirty="0"/>
              <a:t>P4 Tables compiled from the Inline IPsec P4 program.</a:t>
            </a:r>
            <a:endParaRPr lang="en-US" sz="2300" b="1" dirty="0">
              <a:cs typeface="Calibri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700" dirty="0"/>
              <a:t>Control blocks for Tunnel and Transport modes.</a:t>
            </a:r>
            <a:endParaRPr lang="en-US" sz="2700" dirty="0">
              <a:cs typeface="Calibri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700" dirty="0"/>
              <a:t>Parser support for IPsec ESP</a:t>
            </a:r>
            <a:endParaRPr lang="en-US" sz="2700" dirty="0">
              <a:cs typeface="Calibri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700" dirty="0"/>
              <a:t>Modify logic to encapsulate on the outer and inner headers of the packet.</a:t>
            </a:r>
            <a:endParaRPr lang="en-US" sz="2700" dirty="0">
              <a:cs typeface="Calibri"/>
            </a:endParaRPr>
          </a:p>
          <a:p>
            <a:pPr marL="457200" lvl="1" indent="0">
              <a:buNone/>
            </a:pPr>
            <a:endParaRPr lang="en-US" sz="2300" b="1" dirty="0"/>
          </a:p>
          <a:p>
            <a:pPr marL="457200" lvl="1" indent="0">
              <a:buNone/>
            </a:pPr>
            <a:r>
              <a:rPr lang="en-US" sz="2300" b="1" dirty="0"/>
              <a:t>IPsec OpenConfig schema based on the RFC</a:t>
            </a:r>
            <a:endParaRPr lang="en-US" sz="2300" b="1" dirty="0">
              <a:cs typeface="Calibri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700" dirty="0"/>
              <a:t>Configuration of the type &amp; strength of encryption</a:t>
            </a:r>
            <a:endParaRPr lang="en-US" sz="2700" dirty="0">
              <a:cs typeface="Calibri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700" dirty="0"/>
              <a:t>Encryption keys w/ mechanisms to re-key</a:t>
            </a:r>
            <a:endParaRPr lang="en-US" sz="2700" dirty="0">
              <a:cs typeface="Calibri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700" dirty="0"/>
              <a:t>Authentication &amp; Re-authentication mechanisms</a:t>
            </a:r>
            <a:endParaRPr lang="en-US" sz="2700" dirty="0">
              <a:cs typeface="Calibri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700" dirty="0"/>
              <a:t>Classification</a:t>
            </a:r>
            <a:endParaRPr lang="en-US" sz="2700" dirty="0">
              <a:cs typeface="Calibri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700" dirty="0"/>
              <a:t>Access Control Lists</a:t>
            </a:r>
            <a:endParaRPr lang="en-US" sz="2700" dirty="0">
              <a:cs typeface="Calibri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700" dirty="0"/>
              <a:t>Designed to stay aligned with the </a:t>
            </a:r>
            <a:r>
              <a:rPr lang="en-US" sz="2700" dirty="0">
                <a:hlinkClick r:id="rId2"/>
              </a:rPr>
              <a:t>OPI Security API specification</a:t>
            </a:r>
            <a:endParaRPr lang="en-US" sz="2700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52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9A9C0D1B-C49D-6D56-DBA6-F42CB1E0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E2556C5-CE8C-6547-B838-EA80C61A4AF7}" type="slidenum">
              <a:rPr lang="en-US" smtClean="0">
                <a:solidFill>
                  <a:prstClr val="white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6E7EF-9DB8-4D98-801F-AAC6C9EF3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4" y="411798"/>
            <a:ext cx="11162382" cy="801477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ea typeface="Intel Clear Light" panose="020B0404020203020204" pitchFamily="34" charset="0"/>
                <a:cs typeface="Intel Clear Light" panose="020B0404020203020204" pitchFamily="34" charset="0"/>
              </a:rPr>
              <a:t>Crypto Configuration through TDI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B01C50-BA44-40A8-A052-A4A84C4B2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762" y="1266606"/>
            <a:ext cx="6743087" cy="4905596"/>
          </a:xfrm>
          <a:prstGeom prst="rect">
            <a:avLst/>
          </a:prstGeom>
          <a:noFill/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FC48201-B036-ECB3-FA82-F934F829B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747" y="6431459"/>
            <a:ext cx="3860800" cy="3661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Intel Confidential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FBF80AF2-60F6-4FC4-B6EB-A1D7582C064F}"/>
              </a:ext>
            </a:extLst>
          </p:cNvPr>
          <p:cNvSpPr txBox="1">
            <a:spLocks/>
          </p:cNvSpPr>
          <p:nvPr/>
        </p:nvSpPr>
        <p:spPr>
          <a:xfrm>
            <a:off x="422134" y="1140914"/>
            <a:ext cx="4539124" cy="46823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lang="en-US" sz="24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lang="en-US" sz="1867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7000"/>
              </a:lnSpc>
              <a:spcBef>
                <a:spcPts val="0"/>
              </a:spcBef>
              <a:defRPr/>
            </a:pPr>
            <a:endParaRPr lang="en-US" sz="2000" dirty="0">
              <a:latin typeface="+mn-lt"/>
              <a:ea typeface="+mj-lt"/>
              <a:cs typeface="+mj-lt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defRPr/>
            </a:pPr>
            <a:r>
              <a:rPr lang="en-US" sz="2000" dirty="0">
                <a:latin typeface="+mn-lt"/>
                <a:ea typeface="+mj-lt"/>
                <a:cs typeface="+mj-lt"/>
              </a:rPr>
              <a:t>IPsec SPD &amp; SAD classification tables are configured through P4 based TDI tables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defRPr/>
            </a:pPr>
            <a:endParaRPr lang="en-US" sz="2000" dirty="0">
              <a:latin typeface="+mn-lt"/>
              <a:ea typeface="+mj-lt"/>
              <a:cs typeface="+mj-lt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defRPr/>
            </a:pPr>
            <a:r>
              <a:rPr lang="en-US" sz="2000" dirty="0">
                <a:latin typeface="+mn-lt"/>
                <a:ea typeface="+mj-lt"/>
                <a:cs typeface="+mj-lt"/>
              </a:rPr>
              <a:t>IPsec SAD database containing SA attributes are configured through fixed function (non-P4) TDI tables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defRPr/>
            </a:pPr>
            <a:endParaRPr lang="en-US" sz="2000" dirty="0">
              <a:latin typeface="+mn-lt"/>
              <a:ea typeface="+mj-lt"/>
              <a:cs typeface="+mj-lt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defRPr/>
            </a:pPr>
            <a:r>
              <a:rPr lang="en-US" sz="2000" dirty="0">
                <a:latin typeface="+mn-lt"/>
                <a:cs typeface="Times New Roman"/>
              </a:rPr>
              <a:t>Every configuration entity is represented as P4(</a:t>
            </a:r>
            <a:r>
              <a:rPr lang="en-US" sz="2000" dirty="0" err="1">
                <a:latin typeface="+mn-lt"/>
                <a:cs typeface="Times New Roman"/>
              </a:rPr>
              <a:t>e.g</a:t>
            </a:r>
            <a:r>
              <a:rPr lang="en-US" sz="2000" dirty="0">
                <a:latin typeface="+mn-lt"/>
                <a:cs typeface="Times New Roman"/>
              </a:rPr>
              <a:t> </a:t>
            </a:r>
            <a:r>
              <a:rPr lang="en-US" sz="2000" dirty="0" err="1">
                <a:latin typeface="+mn-lt"/>
                <a:cs typeface="Times New Roman"/>
              </a:rPr>
              <a:t>MatchActionDirect</a:t>
            </a:r>
            <a:r>
              <a:rPr lang="en-US" sz="2000" dirty="0">
                <a:latin typeface="+mn-lt"/>
                <a:cs typeface="Times New Roman"/>
              </a:rPr>
              <a:t>) or non-P4 (Port, IPsec SAD configuration) tables</a:t>
            </a:r>
            <a:endParaRPr lang="en-US" sz="2000" dirty="0">
              <a:latin typeface="+mn-lt"/>
              <a:ea typeface="Calibri"/>
              <a:cs typeface="Times New Roman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  <a:defRPr/>
            </a:pPr>
            <a:endParaRPr lang="en-US" sz="2000" dirty="0">
              <a:latin typeface="+mn-lt"/>
              <a:ea typeface="Calibri Light"/>
              <a:cs typeface="Calibri Light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AutoNum type="arabicPeriod"/>
              <a:defRPr/>
            </a:pPr>
            <a:endParaRPr lang="en-US" sz="2000" dirty="0">
              <a:latin typeface="+mn-lt"/>
              <a:ea typeface="Calibri"/>
              <a:cs typeface="Times New Roman"/>
            </a:endParaRP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AutoNum type="arabicPeriod"/>
              <a:defRPr/>
            </a:pPr>
            <a:endParaRPr lang="en-US" sz="2000" dirty="0">
              <a:latin typeface="+mn-lt"/>
              <a:ea typeface="Calibri"/>
              <a:cs typeface="Times New Roman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AutoNum type="arabicPeriod"/>
              <a:defRPr/>
            </a:pPr>
            <a:endParaRPr lang="en-US" sz="2000" dirty="0">
              <a:solidFill>
                <a:schemeClr val="tx1"/>
              </a:solidFill>
              <a:latin typeface="+mn-lt"/>
              <a:ea typeface="Calibri"/>
              <a:cs typeface="Times New Roman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AutoNum type="arabicPeriod"/>
              <a:defRPr/>
            </a:pPr>
            <a:endParaRPr lang="en-US" sz="2000" dirty="0">
              <a:solidFill>
                <a:schemeClr val="tx1"/>
              </a:solidFill>
              <a:latin typeface="+mn-lt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024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37DE8-059D-3FAA-7201-D96BF8B8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IPsec Requirements for infrap4d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A8F2B-BF7D-B67E-2EBB-790021FFE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P4RT support for set-pipe &amp; adding entries to match-action direct (SPD rule programming)</a:t>
            </a:r>
          </a:p>
          <a:p>
            <a:r>
              <a:rPr lang="en-US" dirty="0"/>
              <a:t>gNMI support for new YANG model /</a:t>
            </a:r>
            <a:r>
              <a:rPr lang="en-US" dirty="0" err="1"/>
              <a:t>ipsec</a:t>
            </a:r>
            <a:r>
              <a:rPr lang="en-US" dirty="0"/>
              <a:t>-offload</a:t>
            </a:r>
          </a:p>
          <a:p>
            <a:pPr lvl="1"/>
            <a:r>
              <a:rPr lang="en-US" dirty="0"/>
              <a:t>GET on SPI value</a:t>
            </a:r>
          </a:p>
          <a:p>
            <a:pPr lvl="1"/>
            <a:r>
              <a:rPr lang="en-US" dirty="0"/>
              <a:t>SET &amp; DELETE on Config SAD entry</a:t>
            </a:r>
          </a:p>
          <a:p>
            <a:pPr lvl="1"/>
            <a:r>
              <a:rPr lang="en-US" dirty="0"/>
              <a:t>Notification of expired entries (target -&gt; gNMI client direction)</a:t>
            </a:r>
          </a:p>
          <a:p>
            <a:r>
              <a:rPr lang="en-US" dirty="0"/>
              <a:t>TLS 1.3 support</a:t>
            </a:r>
          </a:p>
          <a:p>
            <a:r>
              <a:rPr lang="en-US" dirty="0"/>
              <a:t>Keep software stack stateless</a:t>
            </a:r>
          </a:p>
          <a:p>
            <a:r>
              <a:rPr lang="en-US" dirty="0"/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4278848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37DE8-059D-3FAA-7201-D96BF8B8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using mTLS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A8F2B-BF7D-B67E-2EBB-790021FFE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178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Secure-by-default model</a:t>
            </a:r>
          </a:p>
          <a:p>
            <a:r>
              <a:rPr lang="en-US" dirty="0"/>
              <a:t>Certificate generation script provided with infrap4d, with settings matching IPAS crypto guidelines</a:t>
            </a:r>
          </a:p>
          <a:p>
            <a:pPr lvl="1"/>
            <a:r>
              <a:rPr lang="en-US" dirty="0"/>
              <a:t>This script sets up 1-level certificate chain using a self-signed root certificate</a:t>
            </a:r>
          </a:p>
          <a:p>
            <a:r>
              <a:rPr lang="en-US" dirty="0"/>
              <a:t>Endpoint certificates are mutually authenticated with mTLS (mutual TLS) to secure gRPC ports (9339 for gNMI and 9559 for P4RT)</a:t>
            </a:r>
          </a:p>
          <a:p>
            <a:pPr lvl="1"/>
            <a:r>
              <a:rPr lang="en-US" dirty="0"/>
              <a:t>Runtime flags available to fine tune running mode such as secure (default) or insecure modes, custom location of certificates, support gRPC request/require/force and validate client/server certificates (5 levels, defaults to strictest level)</a:t>
            </a:r>
          </a:p>
          <a:p>
            <a:r>
              <a:rPr lang="en-US" dirty="0"/>
              <a:t>Support for TLS 1.2 and 1.3 (will default to highest version that gRPC client supports)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37DE8-059D-3FAA-7201-D96BF8B82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174625"/>
            <a:ext cx="583882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IPsec-offload YANG model</a:t>
            </a:r>
          </a:p>
        </p:txBody>
      </p:sp>
      <p:pic>
        <p:nvPicPr>
          <p:cNvPr id="5" name="Picture 4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31E481B7-F441-99D9-27AC-B7AC0F3E5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602" y="523874"/>
            <a:ext cx="4999434" cy="59912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10B27A-7C3E-ED8F-DEAD-F4091E694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343816"/>
            <a:ext cx="5924550" cy="4771233"/>
          </a:xfrm>
        </p:spPr>
        <p:txBody>
          <a:bodyPr>
            <a:normAutofit fontScale="92500"/>
          </a:bodyPr>
          <a:lstStyle/>
          <a:p>
            <a:r>
              <a:rPr lang="en-US" dirty="0"/>
              <a:t>Intel-authored and </a:t>
            </a:r>
            <a:r>
              <a:rPr lang="en-US" dirty="0">
                <a:hlinkClick r:id="rId3"/>
              </a:rPr>
              <a:t>open-sourced</a:t>
            </a:r>
            <a:endParaRPr lang="en-US" dirty="0"/>
          </a:p>
          <a:p>
            <a:pPr lvl="1"/>
            <a:r>
              <a:rPr lang="en-US" dirty="0"/>
              <a:t>Based on </a:t>
            </a:r>
            <a:r>
              <a:rPr lang="en-US" i="1" dirty="0"/>
              <a:t>ietf-i2nsf-ikeless</a:t>
            </a:r>
            <a:r>
              <a:rPr lang="en-US" dirty="0"/>
              <a:t> YANG model, with changes introduced to suit MEV-TS use case</a:t>
            </a:r>
          </a:p>
          <a:p>
            <a:r>
              <a:rPr lang="en-US" dirty="0"/>
              <a:t>SAD Entry uses composite key </a:t>
            </a:r>
            <a:r>
              <a:rPr lang="en-US" i="1" dirty="0"/>
              <a:t>[offload-id, direction]</a:t>
            </a:r>
          </a:p>
          <a:p>
            <a:r>
              <a:rPr lang="en-US" dirty="0"/>
              <a:t>Config SAD gNMI message in one single block to avoid caching of sensitive data in software stack</a:t>
            </a:r>
          </a:p>
          <a:p>
            <a:r>
              <a:rPr lang="en-US" dirty="0"/>
              <a:t>Notification block originates from target, bubbles through software stack &amp; pushed to gNMI client (strongSwan)</a:t>
            </a:r>
          </a:p>
        </p:txBody>
      </p:sp>
    </p:spTree>
    <p:extLst>
      <p:ext uri="{BB962C8B-B14F-4D97-AF65-F5344CB8AC3E}">
        <p14:creationId xmlns:p14="http://schemas.microsoft.com/office/powerpoint/2010/main" val="1582552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2148</TotalTime>
  <Words>2256</Words>
  <Application>Microsoft Office PowerPoint</Application>
  <PresentationFormat>Widescreen</PresentationFormat>
  <Paragraphs>374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Courier New</vt:lpstr>
      <vt:lpstr>IntelOne Display Regular</vt:lpstr>
      <vt:lpstr>Office Theme</vt:lpstr>
      <vt:lpstr>Enabling IPsec via P4Runtime and OpenConfig</vt:lpstr>
      <vt:lpstr>IPsec</vt:lpstr>
      <vt:lpstr>Overview</vt:lpstr>
      <vt:lpstr>Overview Continue…</vt:lpstr>
      <vt:lpstr>IPsec SPD &amp; SAD</vt:lpstr>
      <vt:lpstr>Crypto Configuration through TDI</vt:lpstr>
      <vt:lpstr>IPsec Requirements for infrap4d</vt:lpstr>
      <vt:lpstr>Authentication using mTLS</vt:lpstr>
      <vt:lpstr>IPsec-offload YANG model</vt:lpstr>
      <vt:lpstr>infrap4d operational support for IPsec</vt:lpstr>
      <vt:lpstr>Stratum IPsec support</vt:lpstr>
      <vt:lpstr>Scaling Stratum</vt:lpstr>
      <vt:lpstr>Scaling Stratum</vt:lpstr>
      <vt:lpstr>Questions</vt:lpstr>
      <vt:lpstr>Links &amp; References</vt:lpstr>
      <vt:lpstr>IPSec Tunnel Mode TDI API Tables (HOST_TO_NET Tx Direction)</vt:lpstr>
      <vt:lpstr>IPSec Tunnel Mode TDI API Tables (NET_TO_HOST Rx Direction) </vt:lpstr>
      <vt:lpstr>Stratum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Enabling IPsec via P4Runtime and OpenConfig</dc:title>
  <dc:creator>Ansari, Sabeel</dc:creator>
  <cp:lastModifiedBy>Ansari, Sabeel</cp:lastModifiedBy>
  <cp:revision>1</cp:revision>
  <dcterms:created xsi:type="dcterms:W3CDTF">2023-05-31T15:39:04Z</dcterms:created>
  <dcterms:modified xsi:type="dcterms:W3CDTF">2023-06-02T03:27:48Z</dcterms:modified>
</cp:coreProperties>
</file>