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</p:sldMasterIdLst>
  <p:notesMasterIdLst>
    <p:notesMasterId r:id="rId14"/>
  </p:notesMasterIdLst>
  <p:handoutMasterIdLst>
    <p:handoutMasterId r:id="rId15"/>
  </p:handoutMasterIdLst>
  <p:sldIdLst>
    <p:sldId id="332" r:id="rId5"/>
    <p:sldId id="413" r:id="rId6"/>
    <p:sldId id="262" r:id="rId7"/>
    <p:sldId id="410" r:id="rId8"/>
    <p:sldId id="408" r:id="rId9"/>
    <p:sldId id="409" r:id="rId10"/>
    <p:sldId id="412" r:id="rId11"/>
    <p:sldId id="270" r:id="rId12"/>
    <p:sldId id="341" r:id="rId13"/>
  </p:sldIdLst>
  <p:sldSz cx="12192000" cy="6858000"/>
  <p:notesSz cx="6858000" cy="9144000"/>
  <p:embeddedFontLst>
    <p:embeddedFont>
      <p:font typeface="Intel Clear" panose="020B0604020203020204" pitchFamily="34" charset="0"/>
      <p:regular r:id="rId16"/>
      <p:bold r:id="rId17"/>
      <p:italic r:id="rId18"/>
      <p:boldItalic r:id="rId19"/>
    </p:embeddedFont>
    <p:embeddedFont>
      <p:font typeface="IntelOne Display Light" panose="020B0403020203020204" pitchFamily="34" charset="0"/>
      <p:regular r:id="rId20"/>
    </p:embeddedFont>
    <p:embeddedFont>
      <p:font typeface="IntelOne Display Regular" panose="020B0503020203020204" pitchFamily="34" charset="0"/>
      <p:regular r:id="rId21"/>
    </p:embeddedFont>
    <p:embeddedFont>
      <p:font typeface="IntelOne Text" panose="020B0503020203020204" pitchFamily="34" charset="0"/>
      <p:regular r:id="rId22"/>
      <p:italic r:id="rId23"/>
    </p:embeddedFont>
    <p:embeddedFont>
      <p:font typeface="IntelOne Text Light" panose="020B040302020302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54308-4194-462A-9D2F-1E197825A063}" v="16" dt="2025-05-02T21:47:54.55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 autoAdjust="0"/>
    <p:restoredTop sz="94694"/>
  </p:normalViewPr>
  <p:slideViewPr>
    <p:cSldViewPr snapToGrid="0" snapToObjects="1" showGuides="1">
      <p:cViewPr>
        <p:scale>
          <a:sx n="77" d="100"/>
          <a:sy n="77" d="100"/>
        </p:scale>
        <p:origin x="92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278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i, Sabeel" userId="720642c6-3f54-4061-bb88-4a82faeef11b" providerId="ADAL" clId="{34354308-4194-462A-9D2F-1E197825A063}"/>
    <pc:docChg chg="undo custSel addSld delSld modSld">
      <pc:chgData name="Ansari, Sabeel" userId="720642c6-3f54-4061-bb88-4a82faeef11b" providerId="ADAL" clId="{34354308-4194-462A-9D2F-1E197825A063}" dt="2025-05-05T16:00:09.090" v="3899" actId="1076"/>
      <pc:docMkLst>
        <pc:docMk/>
      </pc:docMkLst>
      <pc:sldChg chg="del">
        <pc:chgData name="Ansari, Sabeel" userId="720642c6-3f54-4061-bb88-4a82faeef11b" providerId="ADAL" clId="{34354308-4194-462A-9D2F-1E197825A063}" dt="2025-05-01T15:25:27.259" v="0" actId="47"/>
        <pc:sldMkLst>
          <pc:docMk/>
          <pc:sldMk cId="2222585258" sldId="259"/>
        </pc:sldMkLst>
      </pc:sldChg>
      <pc:sldChg chg="del">
        <pc:chgData name="Ansari, Sabeel" userId="720642c6-3f54-4061-bb88-4a82faeef11b" providerId="ADAL" clId="{34354308-4194-462A-9D2F-1E197825A063}" dt="2025-05-02T01:44:15.760" v="2754" actId="2696"/>
        <pc:sldMkLst>
          <pc:docMk/>
          <pc:sldMk cId="0" sldId="261"/>
        </pc:sldMkLst>
      </pc:sldChg>
      <pc:sldChg chg="addSp delSp modSp mod">
        <pc:chgData name="Ansari, Sabeel" userId="720642c6-3f54-4061-bb88-4a82faeef11b" providerId="ADAL" clId="{34354308-4194-462A-9D2F-1E197825A063}" dt="2025-05-01T16:23:04.007" v="2517" actId="33524"/>
        <pc:sldMkLst>
          <pc:docMk/>
          <pc:sldMk cId="0" sldId="262"/>
        </pc:sldMkLst>
        <pc:spChg chg="mod">
          <ac:chgData name="Ansari, Sabeel" userId="720642c6-3f54-4061-bb88-4a82faeef11b" providerId="ADAL" clId="{34354308-4194-462A-9D2F-1E197825A063}" dt="2025-05-01T16:08:07.019" v="1728" actId="20577"/>
          <ac:spMkLst>
            <pc:docMk/>
            <pc:sldMk cId="0" sldId="262"/>
            <ac:spMk id="283" creationId="{00000000-0000-0000-0000-000000000000}"/>
          </ac:spMkLst>
        </pc:spChg>
        <pc:spChg chg="mod">
          <ac:chgData name="Ansari, Sabeel" userId="720642c6-3f54-4061-bb88-4a82faeef11b" providerId="ADAL" clId="{34354308-4194-462A-9D2F-1E197825A063}" dt="2025-05-01T16:23:04.007" v="2517" actId="33524"/>
          <ac:spMkLst>
            <pc:docMk/>
            <pc:sldMk cId="0" sldId="262"/>
            <ac:spMk id="284" creationId="{00000000-0000-0000-0000-000000000000}"/>
          </ac:spMkLst>
        </pc:spChg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462848399" sldId="26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870387867" sldId="267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721864086" sldId="268"/>
        </pc:sldMkLst>
      </pc:sldChg>
      <pc:sldChg chg="modSp add mod modTransition">
        <pc:chgData name="Ansari, Sabeel" userId="720642c6-3f54-4061-bb88-4a82faeef11b" providerId="ADAL" clId="{34354308-4194-462A-9D2F-1E197825A063}" dt="2025-05-05T16:00:09.090" v="3899" actId="1076"/>
        <pc:sldMkLst>
          <pc:docMk/>
          <pc:sldMk cId="1291454886" sldId="270"/>
        </pc:sldMkLst>
        <pc:spChg chg="mod">
          <ac:chgData name="Ansari, Sabeel" userId="720642c6-3f54-4061-bb88-4a82faeef11b" providerId="ADAL" clId="{34354308-4194-462A-9D2F-1E197825A063}" dt="2025-05-02T21:48:57.210" v="2942" actId="2711"/>
          <ac:spMkLst>
            <pc:docMk/>
            <pc:sldMk cId="1291454886" sldId="270"/>
            <ac:spMk id="9" creationId="{0FD997CC-F76C-17D7-E48D-6E905E9729AA}"/>
          </ac:spMkLst>
        </pc:spChg>
        <pc:spChg chg="mod">
          <ac:chgData name="Ansari, Sabeel" userId="720642c6-3f54-4061-bb88-4a82faeef11b" providerId="ADAL" clId="{34354308-4194-462A-9D2F-1E197825A063}" dt="2025-05-05T16:00:09.090" v="3899" actId="1076"/>
          <ac:spMkLst>
            <pc:docMk/>
            <pc:sldMk cId="1291454886" sldId="270"/>
            <ac:spMk id="12" creationId="{60641D30-989C-F794-BEBD-8D2B58D6F121}"/>
          </ac:spMkLst>
        </pc:spChg>
        <pc:spChg chg="mod">
          <ac:chgData name="Ansari, Sabeel" userId="720642c6-3f54-4061-bb88-4a82faeef11b" providerId="ADAL" clId="{34354308-4194-462A-9D2F-1E197825A063}" dt="2025-05-02T21:49:11.128" v="2944" actId="404"/>
          <ac:spMkLst>
            <pc:docMk/>
            <pc:sldMk cId="1291454886" sldId="270"/>
            <ac:spMk id="13" creationId="{500B7639-F806-8B74-223A-34A79E5B9013}"/>
          </ac:spMkLst>
        </pc:spChg>
        <pc:spChg chg="mod">
          <ac:chgData name="Ansari, Sabeel" userId="720642c6-3f54-4061-bb88-4a82faeef11b" providerId="ADAL" clId="{34354308-4194-462A-9D2F-1E197825A063}" dt="2025-05-02T21:49:19.722" v="2946" actId="404"/>
          <ac:spMkLst>
            <pc:docMk/>
            <pc:sldMk cId="1291454886" sldId="270"/>
            <ac:spMk id="14" creationId="{D6BB6A9D-E30D-2E4C-0D79-F0D1AA943EDC}"/>
          </ac:spMkLst>
        </pc:spChg>
        <pc:spChg chg="mod">
          <ac:chgData name="Ansari, Sabeel" userId="720642c6-3f54-4061-bb88-4a82faeef11b" providerId="ADAL" clId="{34354308-4194-462A-9D2F-1E197825A063}" dt="2025-05-02T21:48:46.767" v="2940" actId="404"/>
          <ac:spMkLst>
            <pc:docMk/>
            <pc:sldMk cId="1291454886" sldId="270"/>
            <ac:spMk id="110" creationId="{F6215DF0-88CA-8B88-A7B0-417E8DA107E2}"/>
          </ac:spMkLst>
        </pc:spChg>
        <pc:spChg chg="mod">
          <ac:chgData name="Ansari, Sabeel" userId="720642c6-3f54-4061-bb88-4a82faeef11b" providerId="ADAL" clId="{34354308-4194-462A-9D2F-1E197825A063}" dt="2025-05-02T21:48:17.718" v="2937" actId="2711"/>
          <ac:spMkLst>
            <pc:docMk/>
            <pc:sldMk cId="1291454886" sldId="270"/>
            <ac:spMk id="114" creationId="{760BDB16-B73C-E8DE-D0E9-706DADDB1DE5}"/>
          </ac:spMkLst>
        </pc:spChg>
        <pc:spChg chg="mod">
          <ac:chgData name="Ansari, Sabeel" userId="720642c6-3f54-4061-bb88-4a82faeef11b" providerId="ADAL" clId="{34354308-4194-462A-9D2F-1E197825A063}" dt="2025-05-02T21:48:33.090" v="2938" actId="2711"/>
          <ac:spMkLst>
            <pc:docMk/>
            <pc:sldMk cId="1291454886" sldId="270"/>
            <ac:spMk id="116" creationId="{EC01A55A-42EE-D2D6-A7DF-7EB46FFD42F2}"/>
          </ac:spMkLst>
        </pc:spChg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734415154" sldId="27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615015588" sldId="272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856083857" sldId="27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007033005" sldId="27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4224440439" sldId="291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629129991" sldId="293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378688598" sldId="29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536559925" sldId="31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203370729" sldId="311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620751609" sldId="312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133878703" sldId="313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881057640" sldId="31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294570069" sldId="329"/>
        </pc:sldMkLst>
      </pc:sldChg>
      <pc:sldChg chg="addSp delSp modSp mod">
        <pc:chgData name="Ansari, Sabeel" userId="720642c6-3f54-4061-bb88-4a82faeef11b" providerId="ADAL" clId="{34354308-4194-462A-9D2F-1E197825A063}" dt="2025-05-02T01:38:19.105" v="2737" actId="404"/>
        <pc:sldMkLst>
          <pc:docMk/>
          <pc:sldMk cId="1072223344" sldId="332"/>
        </pc:sldMkLst>
        <pc:spChg chg="mod">
          <ac:chgData name="Ansari, Sabeel" userId="720642c6-3f54-4061-bb88-4a82faeef11b" providerId="ADAL" clId="{34354308-4194-462A-9D2F-1E197825A063}" dt="2025-05-02T01:38:19.105" v="2737" actId="404"/>
          <ac:spMkLst>
            <pc:docMk/>
            <pc:sldMk cId="1072223344" sldId="332"/>
            <ac:spMk id="5" creationId="{679F4BE2-8E4A-4003-B816-9E34781F7E88}"/>
          </ac:spMkLst>
        </pc:spChg>
        <pc:spChg chg="mod">
          <ac:chgData name="Ansari, Sabeel" userId="720642c6-3f54-4061-bb88-4a82faeef11b" providerId="ADAL" clId="{34354308-4194-462A-9D2F-1E197825A063}" dt="2025-05-01T15:26:49.554" v="38" actId="20577"/>
          <ac:spMkLst>
            <pc:docMk/>
            <pc:sldMk cId="1072223344" sldId="332"/>
            <ac:spMk id="9" creationId="{ABEAF9F9-E88D-44A4-A1B6-BAA2E532B65E}"/>
          </ac:spMkLst>
        </pc:spChg>
      </pc:sldChg>
      <pc:sldChg chg="del">
        <pc:chgData name="Ansari, Sabeel" userId="720642c6-3f54-4061-bb88-4a82faeef11b" providerId="ADAL" clId="{34354308-4194-462A-9D2F-1E197825A063}" dt="2025-05-01T15:28:32.721" v="148" actId="47"/>
        <pc:sldMkLst>
          <pc:docMk/>
          <pc:sldMk cId="1071246168" sldId="333"/>
        </pc:sldMkLst>
      </pc:sldChg>
      <pc:sldChg chg="del">
        <pc:chgData name="Ansari, Sabeel" userId="720642c6-3f54-4061-bb88-4a82faeef11b" providerId="ADAL" clId="{34354308-4194-462A-9D2F-1E197825A063}" dt="2025-05-01T15:28:36.214" v="149" actId="47"/>
        <pc:sldMkLst>
          <pc:docMk/>
          <pc:sldMk cId="2050373240" sldId="33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839650727" sldId="335"/>
        </pc:sldMkLst>
      </pc:sldChg>
      <pc:sldChg chg="del">
        <pc:chgData name="Ansari, Sabeel" userId="720642c6-3f54-4061-bb88-4a82faeef11b" providerId="ADAL" clId="{34354308-4194-462A-9D2F-1E197825A063}" dt="2025-05-01T15:28:36.214" v="149" actId="47"/>
        <pc:sldMkLst>
          <pc:docMk/>
          <pc:sldMk cId="3574431486" sldId="337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517038829" sldId="342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714302663" sldId="34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197943446" sldId="35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4274069951" sldId="351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231854373" sldId="352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292952319" sldId="353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997367310" sldId="35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890523945" sldId="35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707945690" sldId="36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362746957" sldId="36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836123989" sldId="37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589482800" sldId="383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244688275" sldId="38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2646518909" sldId="38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636835019" sldId="38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353206383" sldId="387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895886878" sldId="388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606518158" sldId="389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127019045" sldId="39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788881393" sldId="39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674880826" sldId="39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042522220" sldId="39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4283031382" sldId="397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359841928" sldId="399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443589945" sldId="400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4032493896" sldId="401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216284685" sldId="404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123483866" sldId="405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969547772" sldId="406"/>
        </pc:sldMkLst>
      </pc:sldChg>
      <pc:sldChg chg="del">
        <pc:chgData name="Ansari, Sabeel" userId="720642c6-3f54-4061-bb88-4a82faeef11b" providerId="ADAL" clId="{34354308-4194-462A-9D2F-1E197825A063}" dt="2025-05-02T02:06:30.545" v="2768" actId="47"/>
        <pc:sldMkLst>
          <pc:docMk/>
          <pc:sldMk cId="3834317591" sldId="407"/>
        </pc:sldMkLst>
      </pc:sldChg>
      <pc:sldChg chg="addSp delSp modSp add mod">
        <pc:chgData name="Ansari, Sabeel" userId="720642c6-3f54-4061-bb88-4a82faeef11b" providerId="ADAL" clId="{34354308-4194-462A-9D2F-1E197825A063}" dt="2025-05-02T01:43:08.813" v="2753" actId="20577"/>
        <pc:sldMkLst>
          <pc:docMk/>
          <pc:sldMk cId="485070525" sldId="408"/>
        </pc:sldMkLst>
        <pc:spChg chg="mod">
          <ac:chgData name="Ansari, Sabeel" userId="720642c6-3f54-4061-bb88-4a82faeef11b" providerId="ADAL" clId="{34354308-4194-462A-9D2F-1E197825A063}" dt="2025-05-01T15:31:16.113" v="184" actId="20577"/>
          <ac:spMkLst>
            <pc:docMk/>
            <pc:sldMk cId="485070525" sldId="408"/>
            <ac:spMk id="283" creationId="{3906E574-F4AF-E74B-33D7-4CB8BD6F80BB}"/>
          </ac:spMkLst>
        </pc:spChg>
        <pc:spChg chg="mod">
          <ac:chgData name="Ansari, Sabeel" userId="720642c6-3f54-4061-bb88-4a82faeef11b" providerId="ADAL" clId="{34354308-4194-462A-9D2F-1E197825A063}" dt="2025-05-02T01:43:08.813" v="2753" actId="20577"/>
          <ac:spMkLst>
            <pc:docMk/>
            <pc:sldMk cId="485070525" sldId="408"/>
            <ac:spMk id="284" creationId="{136409F7-023D-B743-28A7-7474A4B84EA5}"/>
          </ac:spMkLst>
        </pc:spChg>
      </pc:sldChg>
      <pc:sldChg chg="modSp add mod">
        <pc:chgData name="Ansari, Sabeel" userId="720642c6-3f54-4061-bb88-4a82faeef11b" providerId="ADAL" clId="{34354308-4194-462A-9D2F-1E197825A063}" dt="2025-05-01T16:17:27.670" v="2496" actId="313"/>
        <pc:sldMkLst>
          <pc:docMk/>
          <pc:sldMk cId="1111540527" sldId="409"/>
        </pc:sldMkLst>
        <pc:spChg chg="mod">
          <ac:chgData name="Ansari, Sabeel" userId="720642c6-3f54-4061-bb88-4a82faeef11b" providerId="ADAL" clId="{34354308-4194-462A-9D2F-1E197825A063}" dt="2025-05-01T15:37:48.199" v="888" actId="20577"/>
          <ac:spMkLst>
            <pc:docMk/>
            <pc:sldMk cId="1111540527" sldId="409"/>
            <ac:spMk id="283" creationId="{E17DD852-8BD2-1882-7AE1-A0F9EA664D91}"/>
          </ac:spMkLst>
        </pc:spChg>
        <pc:spChg chg="mod">
          <ac:chgData name="Ansari, Sabeel" userId="720642c6-3f54-4061-bb88-4a82faeef11b" providerId="ADAL" clId="{34354308-4194-462A-9D2F-1E197825A063}" dt="2025-05-01T16:17:27.670" v="2496" actId="313"/>
          <ac:spMkLst>
            <pc:docMk/>
            <pc:sldMk cId="1111540527" sldId="409"/>
            <ac:spMk id="284" creationId="{C2C72F03-F421-A864-BD02-A357D64A6C74}"/>
          </ac:spMkLst>
        </pc:spChg>
      </pc:sldChg>
      <pc:sldChg chg="addSp delSp modSp add mod modClrScheme chgLayout">
        <pc:chgData name="Ansari, Sabeel" userId="720642c6-3f54-4061-bb88-4a82faeef11b" providerId="ADAL" clId="{34354308-4194-462A-9D2F-1E197825A063}" dt="2025-05-02T21:01:40.188" v="2866" actId="20577"/>
        <pc:sldMkLst>
          <pc:docMk/>
          <pc:sldMk cId="1870045114" sldId="410"/>
        </pc:sldMkLst>
        <pc:spChg chg="mod ord">
          <ac:chgData name="Ansari, Sabeel" userId="720642c6-3f54-4061-bb88-4a82faeef11b" providerId="ADAL" clId="{34354308-4194-462A-9D2F-1E197825A063}" dt="2025-05-01T16:21:10.700" v="2514" actId="26606"/>
          <ac:spMkLst>
            <pc:docMk/>
            <pc:sldMk cId="1870045114" sldId="410"/>
            <ac:spMk id="283" creationId="{50A3CF9A-18D3-13DD-9F8E-4877D5B06538}"/>
          </ac:spMkLst>
        </pc:spChg>
        <pc:spChg chg="mod">
          <ac:chgData name="Ansari, Sabeel" userId="720642c6-3f54-4061-bb88-4a82faeef11b" providerId="ADAL" clId="{34354308-4194-462A-9D2F-1E197825A063}" dt="2025-05-02T21:01:40.188" v="2866" actId="20577"/>
          <ac:spMkLst>
            <pc:docMk/>
            <pc:sldMk cId="1870045114" sldId="410"/>
            <ac:spMk id="284" creationId="{D4D42D17-2C54-A164-4FEE-1C7B2F948EC5}"/>
          </ac:spMkLst>
        </pc:spChg>
        <pc:picChg chg="add mod">
          <ac:chgData name="Ansari, Sabeel" userId="720642c6-3f54-4061-bb88-4a82faeef11b" providerId="ADAL" clId="{34354308-4194-462A-9D2F-1E197825A063}" dt="2025-05-01T16:21:10.700" v="2514" actId="26606"/>
          <ac:picMkLst>
            <pc:docMk/>
            <pc:sldMk cId="1870045114" sldId="410"/>
            <ac:picMk id="2" creationId="{50066827-38D7-C610-EF83-88021DD0B50B}"/>
          </ac:picMkLst>
        </pc:picChg>
      </pc:sldChg>
      <pc:sldChg chg="modSp add del mod modTransition">
        <pc:chgData name="Ansari, Sabeel" userId="720642c6-3f54-4061-bb88-4a82faeef11b" providerId="ADAL" clId="{34354308-4194-462A-9D2F-1E197825A063}" dt="2025-05-02T21:47:44.681" v="2935" actId="47"/>
        <pc:sldMkLst>
          <pc:docMk/>
          <pc:sldMk cId="1291454886" sldId="411"/>
        </pc:sldMkLst>
      </pc:sldChg>
      <pc:sldChg chg="modSp add del mod">
        <pc:chgData name="Ansari, Sabeel" userId="720642c6-3f54-4061-bb88-4a82faeef11b" providerId="ADAL" clId="{34354308-4194-462A-9D2F-1E197825A063}" dt="2025-05-01T16:20:40.208" v="2500" actId="47"/>
        <pc:sldMkLst>
          <pc:docMk/>
          <pc:sldMk cId="3027770975" sldId="411"/>
        </pc:sldMkLst>
      </pc:sldChg>
      <pc:sldChg chg="addSp delSp modSp new del mod">
        <pc:chgData name="Ansari, Sabeel" userId="720642c6-3f54-4061-bb88-4a82faeef11b" providerId="ADAL" clId="{34354308-4194-462A-9D2F-1E197825A063}" dt="2025-05-02T21:08:55.429" v="2876" actId="47"/>
        <pc:sldMkLst>
          <pc:docMk/>
          <pc:sldMk cId="2317577511" sldId="412"/>
        </pc:sldMkLst>
      </pc:sldChg>
      <pc:sldChg chg="addSp delSp modSp new mod">
        <pc:chgData name="Ansari, Sabeel" userId="720642c6-3f54-4061-bb88-4a82faeef11b" providerId="ADAL" clId="{34354308-4194-462A-9D2F-1E197825A063}" dt="2025-05-02T21:09:57.263" v="2907" actId="20577"/>
        <pc:sldMkLst>
          <pc:docMk/>
          <pc:sldMk cId="2491081977" sldId="412"/>
        </pc:sldMkLst>
        <pc:spChg chg="add mod">
          <ac:chgData name="Ansari, Sabeel" userId="720642c6-3f54-4061-bb88-4a82faeef11b" providerId="ADAL" clId="{34354308-4194-462A-9D2F-1E197825A063}" dt="2025-05-02T21:09:57.263" v="2907" actId="20577"/>
          <ac:spMkLst>
            <pc:docMk/>
            <pc:sldMk cId="2491081977" sldId="412"/>
            <ac:spMk id="7" creationId="{816A33F4-59DA-0CCE-661B-2BAA23909902}"/>
          </ac:spMkLst>
        </pc:spChg>
        <pc:picChg chg="add mod ord">
          <ac:chgData name="Ansari, Sabeel" userId="720642c6-3f54-4061-bb88-4a82faeef11b" providerId="ADAL" clId="{34354308-4194-462A-9D2F-1E197825A063}" dt="2025-05-02T21:09:43.161" v="2882" actId="1076"/>
          <ac:picMkLst>
            <pc:docMk/>
            <pc:sldMk cId="2491081977" sldId="412"/>
            <ac:picMk id="6" creationId="{6BBC3851-9C27-5ABA-FF45-F03E0E9F587F}"/>
          </ac:picMkLst>
        </pc:picChg>
      </pc:sldChg>
      <pc:sldChg chg="modSp new mod">
        <pc:chgData name="Ansari, Sabeel" userId="720642c6-3f54-4061-bb88-4a82faeef11b" providerId="ADAL" clId="{34354308-4194-462A-9D2F-1E197825A063}" dt="2025-05-05T15:52:13.536" v="3897" actId="14"/>
        <pc:sldMkLst>
          <pc:docMk/>
          <pc:sldMk cId="1754233405" sldId="413"/>
        </pc:sldMkLst>
        <pc:spChg chg="mod">
          <ac:chgData name="Ansari, Sabeel" userId="720642c6-3f54-4061-bb88-4a82faeef11b" providerId="ADAL" clId="{34354308-4194-462A-9D2F-1E197825A063}" dt="2025-05-05T15:52:13.536" v="3897" actId="14"/>
          <ac:spMkLst>
            <pc:docMk/>
            <pc:sldMk cId="1754233405" sldId="413"/>
            <ac:spMk id="2" creationId="{5CB862FF-6302-4F74-176B-CFCF685CF5D6}"/>
          </ac:spMkLst>
        </pc:spChg>
        <pc:spChg chg="mod">
          <ac:chgData name="Ansari, Sabeel" userId="720642c6-3f54-4061-bb88-4a82faeef11b" providerId="ADAL" clId="{34354308-4194-462A-9D2F-1E197825A063}" dt="2025-05-02T21:11:19.357" v="2932" actId="20577"/>
          <ac:spMkLst>
            <pc:docMk/>
            <pc:sldMk cId="1754233405" sldId="413"/>
            <ac:spMk id="3" creationId="{126748FF-7423-F5B3-0D29-5BB6B7EF0324}"/>
          </ac:spMkLst>
        </pc:spChg>
      </pc:sldChg>
      <pc:sldMasterChg chg="delSldLayout">
        <pc:chgData name="Ansari, Sabeel" userId="720642c6-3f54-4061-bb88-4a82faeef11b" providerId="ADAL" clId="{34354308-4194-462A-9D2F-1E197825A063}" dt="2025-05-02T02:06:30.545" v="2768" actId="47"/>
        <pc:sldMasterMkLst>
          <pc:docMk/>
          <pc:sldMasterMk cId="2327371139" sldId="2147483673"/>
        </pc:sldMasterMkLst>
        <pc:sldLayoutChg chg="del">
          <pc:chgData name="Ansari, Sabeel" userId="720642c6-3f54-4061-bb88-4a82faeef11b" providerId="ADAL" clId="{34354308-4194-462A-9D2F-1E197825A063}" dt="2025-05-02T02:06:30.545" v="2768" actId="47"/>
          <pc:sldLayoutMkLst>
            <pc:docMk/>
            <pc:sldMasterMk cId="2327371139" sldId="2147483673"/>
            <pc:sldLayoutMk cId="365563273" sldId="2147483716"/>
          </pc:sldLayoutMkLst>
        </pc:sldLayoutChg>
        <pc:sldLayoutChg chg="del">
          <pc:chgData name="Ansari, Sabeel" userId="720642c6-3f54-4061-bb88-4a82faeef11b" providerId="ADAL" clId="{34354308-4194-462A-9D2F-1E197825A063}" dt="2025-05-02T02:06:30.545" v="2768" actId="47"/>
          <pc:sldLayoutMkLst>
            <pc:docMk/>
            <pc:sldMasterMk cId="2327371139" sldId="2147483673"/>
            <pc:sldLayoutMk cId="1459553783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4567CD-F1DA-4E8F-ADDF-371B07892411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6119A-1487-48A7-9CC6-71F9F9535C16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F0AA4-E89F-418F-83F2-0CC0FB3DF16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D4CB-DB57-4130-8BDE-86D5A4C11D49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rgbClr val="E9E9E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BD194-F320-4426-964A-1D4F58024C5F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C32755-5BE0-4F78-B52A-08742A60A8EF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3F9D2F-6ED9-4D82-B111-BEFD50CBB7B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42114-E0DC-41C5-A333-869DAB921F8F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8CC9F-8A17-402D-B10E-AE9061E9554F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6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152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05680"/>
            <a:ext cx="10972800" cy="4039665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A3C7A-0D03-4ABF-7369-DA48EFB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000" y="2105680"/>
            <a:ext cx="5429865" cy="4039665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39665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B6E4F3-2E55-E9EA-4859-9DC5DF5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8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39665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94338F-57B1-028F-1D5E-F4527772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6840"/>
            <a:ext cx="5429864" cy="10895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39665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76839"/>
            <a:ext cx="5429250" cy="23641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6"/>
            <a:ext cx="5429250" cy="3782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402944"/>
            <a:ext cx="5429250" cy="23641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8"/>
            <a:ext cx="5429250" cy="3782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3E60C93-847C-93D6-AE2E-10B0B16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6840"/>
            <a:ext cx="5429864" cy="10895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3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01862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643695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8B0F4-E007-F41E-F5D0-77F772EE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3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57200"/>
            <a:ext cx="5874297" cy="5948829"/>
          </a:xfrm>
          <a:prstGeom prst="rect">
            <a:avLst/>
          </a:prstGeom>
          <a:solidFill>
            <a:srgbClr val="D8D8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960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2"/>
            <a:ext cx="5433848" cy="4331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0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57200"/>
            <a:ext cx="5874297" cy="5948829"/>
          </a:xfrm>
          <a:prstGeom prst="rect">
            <a:avLst/>
          </a:prstGeom>
          <a:solidFill>
            <a:srgbClr val="D8D8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2"/>
            <a:ext cx="5433848" cy="4331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0925EA-E721-8E27-02E3-4DB09C20BF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960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59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307" y="1828800"/>
            <a:ext cx="10557387" cy="32004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CE575-6B8D-CE65-CA71-FF4D4B610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2DAB1-EFD9-4743-BC94-47F323AA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19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0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1569F-6701-4CDA-895D-6BD6D388AB05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rgbClr val="E9E9E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8CE26D-A586-4A86-AA98-B9D850FBFCD7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E63CF4-E38C-42FE-9C75-CB2B3DEB5FBD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1EECF-CDF6-475D-8C89-D59E9C677475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C04415-8743-3853-676C-0DA0928EEFDB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6AD0BF1-61C4-E361-96E8-FD6A35CE117B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416FB8-DE59-3960-2093-11B31D01E758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6B763B-BA2E-530C-5EBF-AB1531E6817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FC4399-D399-5D31-3A05-3CD389F0DF06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94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4567CD-F1DA-4E8F-ADDF-371B07892411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6119A-1487-48A7-9CC6-71F9F9535C16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F0AA4-E89F-418F-83F2-0CC0FB3DF16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D4CB-DB57-4130-8BDE-86D5A4C11D49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rgbClr val="E9E9E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BD194-F320-4426-964A-1D4F58024C5F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C32755-5BE0-4F78-B52A-08742A60A8EF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68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3F9D2F-6ED9-4D82-B111-BEFD50CBB7B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42114-E0DC-41C5-A333-869DAB921F8F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8CC9F-8A17-402D-B10E-AE9061E9554F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068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9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BD37C-A267-3FD3-9045-70C2A2537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67398" y="457200"/>
            <a:ext cx="5867402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2"/>
            <a:ext cx="5433848" cy="4331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E64EE39-B35C-D544-074C-5DB3D548D0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960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01862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643695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D453B2-FDDC-7246-1B77-FA74ADF9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1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307" y="1828800"/>
            <a:ext cx="10557387" cy="32004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3CE3C-7156-09B5-124E-FA15558C6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24F60-DA5D-EAB4-1192-7D546FFF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95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hot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4567CD-F1DA-4E8F-ADDF-371B07892411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6119A-1487-48A7-9CC6-71F9F9535C16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F0AA4-E89F-418F-83F2-0CC0FB3DF16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D4CB-DB57-4130-8BDE-86D5A4C11D49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BD194-F320-4426-964A-1D4F58024C5F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C32755-5BE0-4F78-B52A-08742A60A8EF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3F9D2F-6ED9-4D82-B111-BEFD50CBB7B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42114-E0DC-41C5-A333-869DAB921F8F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8CC9F-8A17-402D-B10E-AE9061E9554F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52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hoto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4567CD-F1DA-4E8F-ADDF-371B07892411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rgbClr val="65317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6119A-1487-48A7-9CC6-71F9F9535C16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rgbClr val="CC94D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F0AA4-E89F-418F-83F2-0CC0FB3DF16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rgbClr val="8F5DA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D4CB-DB57-4130-8BDE-86D5A4C11D49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BD194-F320-4426-964A-1D4F58024C5F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C32755-5BE0-4F78-B52A-08742A60A8EF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3F9D2F-6ED9-4D82-B111-BEFD50CBB7B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42114-E0DC-41C5-A333-869DAB921F8F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8CC9F-8A17-402D-B10E-AE9061E9554F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3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91674"/>
            <a:ext cx="10972800" cy="4653672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23E5-8B42-FBB3-8E22-4702FB67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 userDrawn="1">
          <p15:clr>
            <a:srgbClr val="FBAE40"/>
          </p15:clr>
        </p15:guide>
        <p15:guide id="5" pos="240" userDrawn="1">
          <p15:clr>
            <a:srgbClr val="FBAE40"/>
          </p15:clr>
        </p15:guide>
        <p15:guide id="6" pos="71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1674"/>
            <a:ext cx="5429865" cy="4653672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1674"/>
            <a:ext cx="5429865" cy="4653672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54BD7A-EF24-5BA8-71D8-3782066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1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BD236-A5FE-B377-4D89-6CC4416B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7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6840"/>
            <a:ext cx="10972800" cy="10895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5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C13F04-AFE6-9D98-8F4A-BB3C418C9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 descr="Intel Confidential">
            <a:extLst>
              <a:ext uri="{FF2B5EF4-FFF2-40B4-BE49-F238E27FC236}">
                <a16:creationId xmlns:a16="http://schemas.microsoft.com/office/drawing/2014/main" id="{4AD9EAF6-2B66-90A1-28B5-DADE5CA86076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sz="1000" b="0" i="0" dirty="0">
                <a:solidFill>
                  <a:srgbClr val="5E5E5E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6" name="Rectangle 5" descr="Department or Event Name">
            <a:extLst>
              <a:ext uri="{FF2B5EF4-FFF2-40B4-BE49-F238E27FC236}">
                <a16:creationId xmlns:a16="http://schemas.microsoft.com/office/drawing/2014/main" id="{EEEAD05C-6C9B-5530-AAC9-5E145F434204}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/>
            <a:r>
              <a:rPr lang="en-US" sz="1200" b="0" i="0" dirty="0">
                <a:solidFill>
                  <a:srgbClr val="5E5E5E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691DBAA-52E0-54B6-45D9-FEAB0D0BD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TextBox 19" descr="page number">
            <a:extLst>
              <a:ext uri="{FF2B5EF4-FFF2-40B4-BE49-F238E27FC236}">
                <a16:creationId xmlns:a16="http://schemas.microsoft.com/office/drawing/2014/main" id="{23703A79-9E2F-C09B-555B-FF767B4E6CEE}"/>
              </a:ext>
            </a:extLst>
          </p:cNvPr>
          <p:cNvSpPr txBox="1"/>
          <p:nvPr userDrawn="1"/>
        </p:nvSpPr>
        <p:spPr>
          <a:xfrm>
            <a:off x="11795252" y="6506879"/>
            <a:ext cx="349776" cy="246221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5E5E5E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fld id="{4F6B73DA-0149-4325-A7B8-AE29BD4BC701}" type="slidenum">
              <a:rPr lang="en-US" smtClean="0">
                <a:latin typeface="+mn-lt"/>
                <a:sym typeface="Helvetica Neue"/>
              </a:rPr>
              <a:pPr lvl="0"/>
              <a:t>‹#›</a:t>
            </a:fld>
            <a:endParaRPr lang="en-US" dirty="0" err="1">
              <a:latin typeface="+mn-lt"/>
              <a:sym typeface="Helvetica Neu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58C43-E667-5A26-DF46-49F818B26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73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4" r:id="rId3"/>
    <p:sldLayoutId id="2147483715" r:id="rId4"/>
    <p:sldLayoutId id="2147483679" r:id="rId5"/>
    <p:sldLayoutId id="2147483682" r:id="rId6"/>
    <p:sldLayoutId id="2147483678" r:id="rId7"/>
    <p:sldLayoutId id="2147483677" r:id="rId8"/>
    <p:sldLayoutId id="2147483699" r:id="rId9"/>
    <p:sldLayoutId id="2147483680" r:id="rId10"/>
    <p:sldLayoutId id="2147483681" r:id="rId11"/>
    <p:sldLayoutId id="2147483684" r:id="rId12"/>
    <p:sldLayoutId id="2147483683" r:id="rId13"/>
    <p:sldLayoutId id="2147483685" r:id="rId14"/>
    <p:sldLayoutId id="2147483707" r:id="rId15"/>
    <p:sldLayoutId id="2147483690" r:id="rId16"/>
    <p:sldLayoutId id="2147483691" r:id="rId17"/>
    <p:sldLayoutId id="2147483700" r:id="rId18"/>
    <p:sldLayoutId id="2147483695" r:id="rId19"/>
    <p:sldLayoutId id="2147483696" r:id="rId20"/>
    <p:sldLayoutId id="2147483688" r:id="rId21"/>
    <p:sldLayoutId id="2147483692" r:id="rId22"/>
    <p:sldLayoutId id="2147483686" r:id="rId23"/>
    <p:sldLayoutId id="214748369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Intelligent Edge Security: AI Inference and Anomaly Detection on IPU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Sabeel Ansari</a:t>
            </a:r>
          </a:p>
          <a:p>
            <a:r>
              <a:rPr lang="en-US" dirty="0"/>
              <a:t>NEX CNSE</a:t>
            </a:r>
          </a:p>
        </p:txBody>
      </p:sp>
    </p:spTree>
    <p:extLst>
      <p:ext uri="{BB962C8B-B14F-4D97-AF65-F5344CB8AC3E}">
        <p14:creationId xmlns:p14="http://schemas.microsoft.com/office/powerpoint/2010/main" val="10722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B862FF-6302-4F74-176B-CFCF685C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Evolving threat landscape: limitation of traditional approaches</a:t>
            </a:r>
          </a:p>
          <a:p>
            <a:r>
              <a:rPr lang="en-US" dirty="0"/>
              <a:t>Edge AI: AI moving from cloud datacenters to edge (e.g. robotics)</a:t>
            </a:r>
          </a:p>
          <a:p>
            <a:r>
              <a:rPr lang="en-US" dirty="0"/>
              <a:t>SASE (Secure Access Service Edge) and Edge AI converging </a:t>
            </a:r>
          </a:p>
          <a:p>
            <a:r>
              <a:rPr lang="en-US" dirty="0"/>
              <a:t>Rapid growth in edge security market</a:t>
            </a:r>
          </a:p>
          <a:p>
            <a:pPr lvl="1"/>
            <a:r>
              <a:rPr lang="en-US" dirty="0"/>
              <a:t>Market research reports put the TAM in range of $120B-$175B over next 8 years growing approx. 20% CAGR</a:t>
            </a:r>
          </a:p>
          <a:p>
            <a:pPr lvl="1"/>
            <a:r>
              <a:rPr lang="en-US" dirty="0"/>
              <a:t>Large enterprises expected to comprise 50% of market to protect against cybersecurity threats</a:t>
            </a:r>
          </a:p>
          <a:p>
            <a:r>
              <a:rPr lang="en-US" dirty="0"/>
              <a:t>Competition investing in this area to future proof</a:t>
            </a:r>
          </a:p>
          <a:p>
            <a:r>
              <a:rPr lang="en-US" dirty="0"/>
              <a:t>Ideas discussed in this presentation can be extended beyond IPU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748FF-7423-F5B3-0D29-5BB6B7EF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</p:spTree>
    <p:extLst>
      <p:ext uri="{BB962C8B-B14F-4D97-AF65-F5344CB8AC3E}">
        <p14:creationId xmlns:p14="http://schemas.microsoft.com/office/powerpoint/2010/main" val="17542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btitle And Bullet Text 1"/>
          <p:cNvSpPr txBox="1">
            <a:spLocks noGrp="1"/>
          </p:cNvSpPr>
          <p:nvPr>
            <p:ph sz="half" idx="1"/>
          </p:nvPr>
        </p:nvSpPr>
        <p:spPr>
          <a:xfrm>
            <a:off x="380999" y="1491674"/>
            <a:ext cx="10129685" cy="4653672"/>
          </a:xfrm>
        </p:spPr>
        <p:txBody>
          <a:bodyPr/>
          <a:lstStyle/>
          <a:p>
            <a:r>
              <a:rPr lang="en-US" dirty="0"/>
              <a:t>Signature-based detection fails to identify novel attack vectors and zero-day exploits</a:t>
            </a:r>
          </a:p>
          <a:p>
            <a:r>
              <a:rPr lang="en-US" dirty="0"/>
              <a:t>Encrypted traffic remains opaque to conventional inspection methods</a:t>
            </a:r>
          </a:p>
          <a:p>
            <a:r>
              <a:rPr lang="en-US" dirty="0"/>
              <a:t>CPU resource consumption creates performance bottlenecks</a:t>
            </a:r>
          </a:p>
          <a:p>
            <a:r>
              <a:rPr lang="en-US" dirty="0"/>
              <a:t>Centralized security analysis introduces latency and potential points of failure</a:t>
            </a:r>
          </a:p>
          <a:p>
            <a:r>
              <a:rPr lang="en-US" dirty="0"/>
              <a:t>Alert quality challenges where false negatives can be catastrophic, and false positives lead to alert fatigue</a:t>
            </a:r>
          </a:p>
          <a:p>
            <a:endParaRPr lang="en-US" dirty="0"/>
          </a:p>
        </p:txBody>
      </p:sp>
      <p:sp>
        <p:nvSpPr>
          <p:cNvPr id="283" name="Single Title Lin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Anomaly Detection – Problem Statement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A6A18-44CF-5676-D84D-1A7446D0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btitle And Bullet Text 1">
            <a:extLst>
              <a:ext uri="{FF2B5EF4-FFF2-40B4-BE49-F238E27FC236}">
                <a16:creationId xmlns:a16="http://schemas.microsoft.com/office/drawing/2014/main" id="{D4D42D17-2C54-A164-4FEE-1C7B2F948EC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80999" y="1491674"/>
            <a:ext cx="5429865" cy="4653672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Real-time anomaly detection @ line rate without routing traffic to centralized infrastructure. </a:t>
            </a:r>
          </a:p>
          <a:p>
            <a:pPr lvl="1"/>
            <a:r>
              <a:rPr lang="en-US" sz="2200" dirty="0"/>
              <a:t>Detect and deter attacks at the edge</a:t>
            </a:r>
          </a:p>
          <a:p>
            <a:r>
              <a:rPr lang="en-US" sz="2200" dirty="0"/>
              <a:t>Identify sophisticated attacks by analyzing behavioral patterns rather than signatures</a:t>
            </a:r>
          </a:p>
          <a:p>
            <a:r>
              <a:rPr lang="en-US" sz="2200" dirty="0"/>
              <a:t>Process and block hijacking attempts</a:t>
            </a:r>
          </a:p>
          <a:p>
            <a:pPr lvl="1"/>
            <a:r>
              <a:rPr lang="en-US" sz="2200" dirty="0"/>
              <a:t>In root-port mode, IPU is root and pre-boot attacks can be deterred</a:t>
            </a:r>
          </a:p>
          <a:p>
            <a:r>
              <a:rPr lang="en-US" sz="2200" dirty="0"/>
              <a:t>Preserve CPU resources for critical workloads</a:t>
            </a:r>
          </a:p>
          <a:p>
            <a:r>
              <a:rPr lang="en-US" sz="2200" dirty="0"/>
              <a:t>Enhance security posture through isolation</a:t>
            </a:r>
          </a:p>
        </p:txBody>
      </p:sp>
      <p:pic>
        <p:nvPicPr>
          <p:cNvPr id="2" name="Picture 1" descr="image">
            <a:extLst>
              <a:ext uri="{FF2B5EF4-FFF2-40B4-BE49-F238E27FC236}">
                <a16:creationId xmlns:a16="http://schemas.microsoft.com/office/drawing/2014/main" id="{50066827-38D7-C610-EF83-88021DD0B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23935" y="2175977"/>
            <a:ext cx="5429865" cy="328506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ingle Title Line">
            <a:extLst>
              <a:ext uri="{FF2B5EF4-FFF2-40B4-BE49-F238E27FC236}">
                <a16:creationId xmlns:a16="http://schemas.microsoft.com/office/drawing/2014/main" id="{50A3CF9A-18D3-13DD-9F8E-4877D5B06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76840"/>
            <a:ext cx="10972800" cy="1089529"/>
          </a:xfrm>
        </p:spPr>
        <p:txBody>
          <a:bodyPr anchor="t">
            <a:normAutofit/>
          </a:bodyPr>
          <a:lstStyle/>
          <a:p>
            <a:r>
              <a:rPr lang="en-US" sz="3100"/>
              <a:t>Solution: Edge AI-based anomaly detection on Intel IPUs</a:t>
            </a:r>
          </a:p>
        </p:txBody>
      </p:sp>
    </p:spTree>
    <p:extLst>
      <p:ext uri="{BB962C8B-B14F-4D97-AF65-F5344CB8AC3E}">
        <p14:creationId xmlns:p14="http://schemas.microsoft.com/office/powerpoint/2010/main" val="18700451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46CB9-83B6-B128-1CE6-E8AA1BDD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btitle And Bullet Text 1">
            <a:extLst>
              <a:ext uri="{FF2B5EF4-FFF2-40B4-BE49-F238E27FC236}">
                <a16:creationId xmlns:a16="http://schemas.microsoft.com/office/drawing/2014/main" id="{136409F7-023D-B743-28A7-7474A4B84EA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80999" y="1491674"/>
            <a:ext cx="10972800" cy="4653672"/>
          </a:xfrm>
        </p:spPr>
        <p:txBody>
          <a:bodyPr>
            <a:normAutofit/>
          </a:bodyPr>
          <a:lstStyle/>
          <a:p>
            <a:r>
              <a:rPr lang="en-US" dirty="0"/>
              <a:t>Snort is widely adopted in industry. Invented in the late-90s, has gone through iterations Snort2 &amp; Snort3</a:t>
            </a:r>
          </a:p>
          <a:p>
            <a:r>
              <a:rPr lang="en-US" dirty="0"/>
              <a:t>Provides three main features:</a:t>
            </a:r>
          </a:p>
          <a:p>
            <a:pPr lvl="2"/>
            <a:r>
              <a:rPr lang="en-US" dirty="0"/>
              <a:t>Packet sniffing</a:t>
            </a:r>
          </a:p>
          <a:p>
            <a:pPr lvl="2"/>
            <a:r>
              <a:rPr lang="en-US" dirty="0"/>
              <a:t>Packet logging</a:t>
            </a:r>
          </a:p>
          <a:p>
            <a:pPr lvl="2"/>
            <a:r>
              <a:rPr lang="en-US" dirty="0"/>
              <a:t>Network Intrusion Detection System (IDS) and Intrusion Prevention System (IPS)</a:t>
            </a:r>
          </a:p>
          <a:p>
            <a:r>
              <a:rPr lang="en-US" dirty="0"/>
              <a:t>Sourcefire, acquired by Cisco, maintains &amp; open-sources the community rules for network IDS</a:t>
            </a:r>
          </a:p>
          <a:p>
            <a:r>
              <a:rPr lang="en-US" dirty="0"/>
              <a:t>Rules based, so works great for known attack vectors, but falls short on zero-day/novel exploits</a:t>
            </a:r>
          </a:p>
        </p:txBody>
      </p:sp>
      <p:sp>
        <p:nvSpPr>
          <p:cNvPr id="283" name="Single Title Line">
            <a:extLst>
              <a:ext uri="{FF2B5EF4-FFF2-40B4-BE49-F238E27FC236}">
                <a16:creationId xmlns:a16="http://schemas.microsoft.com/office/drawing/2014/main" id="{3906E574-F4AF-E74B-33D7-4CB8BD6F80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</a:t>
            </a:r>
          </a:p>
        </p:txBody>
      </p:sp>
    </p:spTree>
    <p:extLst>
      <p:ext uri="{BB962C8B-B14F-4D97-AF65-F5344CB8AC3E}">
        <p14:creationId xmlns:p14="http://schemas.microsoft.com/office/powerpoint/2010/main" val="4850705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04AB-1EC5-1BA6-D914-BB371667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btitle And Bullet Text 1">
            <a:extLst>
              <a:ext uri="{FF2B5EF4-FFF2-40B4-BE49-F238E27FC236}">
                <a16:creationId xmlns:a16="http://schemas.microsoft.com/office/drawing/2014/main" id="{C2C72F03-F421-A864-BD02-A357D64A6C7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80999" y="1491674"/>
            <a:ext cx="10972800" cy="4653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Cisco/Talos open-sourced SnortML in Mar 2024, an ML-based engine</a:t>
            </a:r>
          </a:p>
          <a:p>
            <a:r>
              <a:rPr lang="en-US" dirty="0"/>
              <a:t>SnortML has two components:</a:t>
            </a:r>
          </a:p>
          <a:p>
            <a:pPr lvl="1"/>
            <a:r>
              <a:rPr lang="en-US" i="1" dirty="0"/>
              <a:t>snort_ml_engine</a:t>
            </a:r>
            <a:r>
              <a:rPr lang="en-US" dirty="0"/>
              <a:t>: pre-trained ML models instantiate classifiers based on models and made available for detection</a:t>
            </a:r>
          </a:p>
          <a:p>
            <a:pPr lvl="1"/>
            <a:r>
              <a:rPr lang="en-US" i="1" dirty="0"/>
              <a:t>snort_ml_inspector</a:t>
            </a:r>
            <a:r>
              <a:rPr lang="en-US" dirty="0"/>
              <a:t>: subscribes to data by Snort service inspectors, passes data to classifiers, and acts on output of classifiers</a:t>
            </a:r>
          </a:p>
          <a:p>
            <a:r>
              <a:rPr lang="en-US" dirty="0"/>
              <a:t>One pre-trained model available: </a:t>
            </a:r>
            <a:r>
              <a:rPr lang="en-US" i="1" dirty="0"/>
              <a:t>http_param_model</a:t>
            </a:r>
          </a:p>
          <a:p>
            <a:pPr lvl="1"/>
            <a:r>
              <a:rPr lang="en-US" dirty="0"/>
              <a:t>HTTP packet header inspection can provide defense against SQL injection/Log4j style attacks</a:t>
            </a:r>
          </a:p>
          <a:p>
            <a:r>
              <a:rPr lang="en-US" dirty="0"/>
              <a:t>Inference engine based on TensorFlow using Keras API</a:t>
            </a:r>
          </a:p>
          <a:p>
            <a:r>
              <a:rPr lang="en-US" dirty="0"/>
              <a:t>SnortML includes XNNPACK accelerator needed to run CPU-bound models at line rate</a:t>
            </a:r>
          </a:p>
        </p:txBody>
      </p:sp>
      <p:sp>
        <p:nvSpPr>
          <p:cNvPr id="283" name="Single Title Line">
            <a:extLst>
              <a:ext uri="{FF2B5EF4-FFF2-40B4-BE49-F238E27FC236}">
                <a16:creationId xmlns:a16="http://schemas.microsoft.com/office/drawing/2014/main" id="{E17DD852-8BD2-1882-7AE1-A0F9EA664D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SnortML</a:t>
            </a:r>
          </a:p>
        </p:txBody>
      </p:sp>
    </p:spTree>
    <p:extLst>
      <p:ext uri="{BB962C8B-B14F-4D97-AF65-F5344CB8AC3E}">
        <p14:creationId xmlns:p14="http://schemas.microsoft.com/office/powerpoint/2010/main" val="11115405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C3851-9C27-5ABA-FF45-F03E0E9F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215" y="2756907"/>
            <a:ext cx="7635902" cy="20804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FDFFC0B-813D-2F7A-C584-F5325D2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33F4-59DA-0CCE-661B-2BAA23909902}"/>
              </a:ext>
            </a:extLst>
          </p:cNvPr>
          <p:cNvSpPr txBox="1"/>
          <p:nvPr/>
        </p:nvSpPr>
        <p:spPr>
          <a:xfrm>
            <a:off x="715617" y="2037522"/>
            <a:ext cx="1041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SnortML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latency</a:t>
            </a:r>
            <a:endParaRPr lang="en-US" dirty="0"/>
          </a:p>
          <a:p>
            <a:r>
              <a:rPr lang="en-US" dirty="0"/>
              <a:t>https://www.perplexity.ai/search/what-are-some-types-of-securit-vMTEAyFjTriDyBB5KXyMNg</a:t>
            </a:r>
          </a:p>
        </p:txBody>
      </p:sp>
    </p:spTree>
    <p:extLst>
      <p:ext uri="{BB962C8B-B14F-4D97-AF65-F5344CB8AC3E}">
        <p14:creationId xmlns:p14="http://schemas.microsoft.com/office/powerpoint/2010/main" val="24910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A93BC7F-636B-7CFF-276D-42FD3B94BED4}"/>
              </a:ext>
            </a:extLst>
          </p:cNvPr>
          <p:cNvSpPr/>
          <p:nvPr/>
        </p:nvSpPr>
        <p:spPr>
          <a:xfrm>
            <a:off x="384119" y="190500"/>
            <a:ext cx="3381374" cy="2266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5D2397-73B3-4670-C307-F11383725E37}"/>
              </a:ext>
            </a:extLst>
          </p:cNvPr>
          <p:cNvSpPr/>
          <p:nvPr/>
        </p:nvSpPr>
        <p:spPr>
          <a:xfrm>
            <a:off x="821339" y="622619"/>
            <a:ext cx="1147666" cy="979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49CBD0A-513D-BD69-051E-587F534702FF}"/>
              </a:ext>
            </a:extLst>
          </p:cNvPr>
          <p:cNvSpPr/>
          <p:nvPr/>
        </p:nvSpPr>
        <p:spPr>
          <a:xfrm>
            <a:off x="2293416" y="612614"/>
            <a:ext cx="1147666" cy="979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CAA5D-0638-1FDA-13F3-133152161207}"/>
              </a:ext>
            </a:extLst>
          </p:cNvPr>
          <p:cNvSpPr txBox="1"/>
          <p:nvPr/>
        </p:nvSpPr>
        <p:spPr>
          <a:xfrm>
            <a:off x="3133626" y="243282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F4A413-EA60-65C8-2F44-49E3B5C57603}"/>
              </a:ext>
            </a:extLst>
          </p:cNvPr>
          <p:cNvSpPr/>
          <p:nvPr/>
        </p:nvSpPr>
        <p:spPr>
          <a:xfrm>
            <a:off x="384119" y="2686023"/>
            <a:ext cx="7779107" cy="3673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F32B1C6-8E5D-93C8-ECAD-D6491815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8" y="1158432"/>
            <a:ext cx="812055" cy="5596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3DC3ACD-2678-0B32-A59D-1880F69C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186" y="3770760"/>
            <a:ext cx="1101835" cy="96117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5D422BB-AF31-0C73-AC2F-2633C2022977}"/>
              </a:ext>
            </a:extLst>
          </p:cNvPr>
          <p:cNvSpPr/>
          <p:nvPr/>
        </p:nvSpPr>
        <p:spPr>
          <a:xfrm>
            <a:off x="851447" y="2200527"/>
            <a:ext cx="1870294" cy="250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FF11D4-2129-A65F-3519-D974C7738F3C}"/>
              </a:ext>
            </a:extLst>
          </p:cNvPr>
          <p:cNvSpPr txBox="1"/>
          <p:nvPr/>
        </p:nvSpPr>
        <p:spPr>
          <a:xfrm>
            <a:off x="927799" y="2228636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VF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FEFD5D-5B80-A129-4A4E-776616369800}"/>
              </a:ext>
            </a:extLst>
          </p:cNvPr>
          <p:cNvSpPr txBox="1"/>
          <p:nvPr/>
        </p:nvSpPr>
        <p:spPr>
          <a:xfrm>
            <a:off x="1383016" y="2214582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VF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69D981-D146-1738-C7B3-19D6C5B9FFD7}"/>
              </a:ext>
            </a:extLst>
          </p:cNvPr>
          <p:cNvSpPr txBox="1"/>
          <p:nvPr/>
        </p:nvSpPr>
        <p:spPr>
          <a:xfrm>
            <a:off x="1853276" y="2233238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VF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6E1085-C6D0-84BD-E95D-B0432B961F0E}"/>
              </a:ext>
            </a:extLst>
          </p:cNvPr>
          <p:cNvSpPr txBox="1"/>
          <p:nvPr/>
        </p:nvSpPr>
        <p:spPr>
          <a:xfrm>
            <a:off x="2301154" y="2235746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PF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6CE74-38C5-C731-D7CA-30C5952BE677}"/>
              </a:ext>
            </a:extLst>
          </p:cNvPr>
          <p:cNvSpPr txBox="1"/>
          <p:nvPr/>
        </p:nvSpPr>
        <p:spPr>
          <a:xfrm>
            <a:off x="851449" y="2714756"/>
            <a:ext cx="26212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Q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4D3B9-96B5-566F-3F35-14180E7A572F}"/>
              </a:ext>
            </a:extLst>
          </p:cNvPr>
          <p:cNvSpPr txBox="1"/>
          <p:nvPr/>
        </p:nvSpPr>
        <p:spPr>
          <a:xfrm>
            <a:off x="1216178" y="2714756"/>
            <a:ext cx="26212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D3A1BB-EC59-52AF-FFC8-BDFEE56DF08B}"/>
              </a:ext>
            </a:extLst>
          </p:cNvPr>
          <p:cNvSpPr txBox="1"/>
          <p:nvPr/>
        </p:nvSpPr>
        <p:spPr>
          <a:xfrm>
            <a:off x="1580907" y="2714756"/>
            <a:ext cx="26212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Q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AC94B5-6AE8-3E8A-7358-2E24C8501AA9}"/>
              </a:ext>
            </a:extLst>
          </p:cNvPr>
          <p:cNvSpPr txBox="1"/>
          <p:nvPr/>
        </p:nvSpPr>
        <p:spPr>
          <a:xfrm>
            <a:off x="1945636" y="2714756"/>
            <a:ext cx="26212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Q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1C575-BB05-A790-2462-06508D4F8FCF}"/>
              </a:ext>
            </a:extLst>
          </p:cNvPr>
          <p:cNvSpPr txBox="1"/>
          <p:nvPr/>
        </p:nvSpPr>
        <p:spPr>
          <a:xfrm>
            <a:off x="2310365" y="2714756"/>
            <a:ext cx="26212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Q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D6A292-9586-BDBD-7A7D-35D1E5ABA16F}"/>
              </a:ext>
            </a:extLst>
          </p:cNvPr>
          <p:cNvSpPr/>
          <p:nvPr/>
        </p:nvSpPr>
        <p:spPr>
          <a:xfrm>
            <a:off x="851449" y="2650167"/>
            <a:ext cx="1871350" cy="457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131F85-45E1-09D2-1F18-184E8AB8A35D}"/>
              </a:ext>
            </a:extLst>
          </p:cNvPr>
          <p:cNvCxnSpPr>
            <a:cxnSpLocks/>
            <a:stCxn id="73" idx="2"/>
            <a:endCxn id="83" idx="0"/>
          </p:cNvCxnSpPr>
          <p:nvPr/>
        </p:nvCxnSpPr>
        <p:spPr>
          <a:xfrm>
            <a:off x="1786594" y="2451190"/>
            <a:ext cx="530" cy="198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2C367A8-28B9-FF12-4170-53F44AEC0AAE}"/>
              </a:ext>
            </a:extLst>
          </p:cNvPr>
          <p:cNvSpPr/>
          <p:nvPr/>
        </p:nvSpPr>
        <p:spPr>
          <a:xfrm>
            <a:off x="1098564" y="3229755"/>
            <a:ext cx="847072" cy="17744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LAN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003B11-52F7-73F9-BC5C-29F662EA3CBB}"/>
              </a:ext>
            </a:extLst>
          </p:cNvPr>
          <p:cNvSpPr txBox="1"/>
          <p:nvPr/>
        </p:nvSpPr>
        <p:spPr>
          <a:xfrm>
            <a:off x="1178826" y="1393418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V0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BD8DA0-17CD-9091-CB3C-BC194BB7A945}"/>
              </a:ext>
            </a:extLst>
          </p:cNvPr>
          <p:cNvSpPr txBox="1"/>
          <p:nvPr/>
        </p:nvSpPr>
        <p:spPr>
          <a:xfrm>
            <a:off x="2705031" y="1392591"/>
            <a:ext cx="37153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b="0" dirty="0"/>
              <a:t>V0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D557C22-2141-741B-CA73-58745BBAA34A}"/>
              </a:ext>
            </a:extLst>
          </p:cNvPr>
          <p:cNvCxnSpPr>
            <a:endCxn id="74" idx="0"/>
          </p:cNvCxnSpPr>
          <p:nvPr/>
        </p:nvCxnSpPr>
        <p:spPr>
          <a:xfrm rot="5400000">
            <a:off x="926024" y="1790064"/>
            <a:ext cx="626117" cy="25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3CC6440-7E90-8219-2DDA-6BE5D2B66ED7}"/>
              </a:ext>
            </a:extLst>
          </p:cNvPr>
          <p:cNvCxnSpPr>
            <a:stCxn id="87" idx="2"/>
            <a:endCxn id="76" idx="0"/>
          </p:cNvCxnSpPr>
          <p:nvPr/>
        </p:nvCxnSpPr>
        <p:spPr>
          <a:xfrm rot="5400000">
            <a:off x="2152322" y="1494759"/>
            <a:ext cx="625203" cy="8517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B1C2161-704D-8DEF-0583-F6016CD02710}"/>
              </a:ext>
            </a:extLst>
          </p:cNvPr>
          <p:cNvSpPr txBox="1"/>
          <p:nvPr/>
        </p:nvSpPr>
        <p:spPr>
          <a:xfrm>
            <a:off x="7048971" y="3264569"/>
            <a:ext cx="633669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IMC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7BC121-3D7A-24FE-5534-90CCC070B1F4}"/>
              </a:ext>
            </a:extLst>
          </p:cNvPr>
          <p:cNvSpPr/>
          <p:nvPr/>
        </p:nvSpPr>
        <p:spPr>
          <a:xfrm>
            <a:off x="7071564" y="3507051"/>
            <a:ext cx="611077" cy="1497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EF6637-F835-424C-D3CC-47B331B49F73}"/>
              </a:ext>
            </a:extLst>
          </p:cNvPr>
          <p:cNvSpPr txBox="1"/>
          <p:nvPr/>
        </p:nvSpPr>
        <p:spPr>
          <a:xfrm>
            <a:off x="7043514" y="4072652"/>
            <a:ext cx="678168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IPU</a:t>
            </a:r>
          </a:p>
          <a:p>
            <a:r>
              <a:rPr lang="en-US" dirty="0" err="1"/>
              <a:t>mgmtd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34E3D9-D0F1-4D33-2690-A9504673A56B}"/>
              </a:ext>
            </a:extLst>
          </p:cNvPr>
          <p:cNvSpPr txBox="1"/>
          <p:nvPr/>
        </p:nvSpPr>
        <p:spPr>
          <a:xfrm>
            <a:off x="2004896" y="3240992"/>
            <a:ext cx="4943842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ARM Compute Complex (ACC)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A9B2D2-58DE-070F-D64C-FF00A7A4A6E1}"/>
              </a:ext>
            </a:extLst>
          </p:cNvPr>
          <p:cNvSpPr/>
          <p:nvPr/>
        </p:nvSpPr>
        <p:spPr>
          <a:xfrm>
            <a:off x="2013587" y="3264569"/>
            <a:ext cx="4935151" cy="1739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2D639C-54AE-C6D4-D819-31526327FBDB}"/>
              </a:ext>
            </a:extLst>
          </p:cNvPr>
          <p:cNvSpPr txBox="1"/>
          <p:nvPr/>
        </p:nvSpPr>
        <p:spPr>
          <a:xfrm>
            <a:off x="1098564" y="5142170"/>
            <a:ext cx="6584076" cy="3224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Packet Processing Pipeline (FXP)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5651D2-4109-7083-BB55-6A2CC9B7E7BC}"/>
              </a:ext>
            </a:extLst>
          </p:cNvPr>
          <p:cNvSpPr/>
          <p:nvPr/>
        </p:nvSpPr>
        <p:spPr>
          <a:xfrm>
            <a:off x="1098564" y="5148967"/>
            <a:ext cx="6584076" cy="1141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9B5E3F-6EA7-FB8F-0838-85B7500FB02C}"/>
              </a:ext>
            </a:extLst>
          </p:cNvPr>
          <p:cNvSpPr/>
          <p:nvPr/>
        </p:nvSpPr>
        <p:spPr>
          <a:xfrm>
            <a:off x="833681" y="2929411"/>
            <a:ext cx="1871350" cy="457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68F4B2-49C5-0986-B1F1-8A0560B77566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522100" y="2975130"/>
            <a:ext cx="3698" cy="254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7D658D1-53CD-EDCD-6F34-F1486A4A3642}"/>
              </a:ext>
            </a:extLst>
          </p:cNvPr>
          <p:cNvSpPr/>
          <p:nvPr/>
        </p:nvSpPr>
        <p:spPr>
          <a:xfrm>
            <a:off x="2740372" y="4351266"/>
            <a:ext cx="3472889" cy="256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Bridge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B27C87C-2141-DC0F-43C8-534CD0445A3D}"/>
              </a:ext>
            </a:extLst>
          </p:cNvPr>
          <p:cNvSpPr/>
          <p:nvPr/>
        </p:nvSpPr>
        <p:spPr>
          <a:xfrm>
            <a:off x="3773578" y="3760824"/>
            <a:ext cx="1406475" cy="3034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SnortML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4750A5-C7BB-50EC-0654-CA25EA5C76CE}"/>
              </a:ext>
            </a:extLst>
          </p:cNvPr>
          <p:cNvSpPr txBox="1"/>
          <p:nvPr/>
        </p:nvSpPr>
        <p:spPr>
          <a:xfrm>
            <a:off x="8426509" y="484650"/>
            <a:ext cx="2112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IPU end-host mode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Host/CPU is root</a:t>
            </a:r>
          </a:p>
          <a:p>
            <a:pPr marL="285750" indent="-285750">
              <a:buFontTx/>
              <a:buChar char="-"/>
            </a:pPr>
            <a:r>
              <a:rPr lang="en-US" dirty="0"/>
              <a:t>IPU on PCIe bus</a:t>
            </a:r>
          </a:p>
          <a:p>
            <a:endParaRPr lang="en-US" dirty="0"/>
          </a:p>
          <a:p>
            <a:r>
              <a:rPr lang="en-US" dirty="0"/>
              <a:t>IPU root-port mode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IPU is root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host/headless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15DF0-88CA-8B88-A7B0-417E8DA107E2}"/>
              </a:ext>
            </a:extLst>
          </p:cNvPr>
          <p:cNvSpPr/>
          <p:nvPr/>
        </p:nvSpPr>
        <p:spPr>
          <a:xfrm>
            <a:off x="7923042" y="5518479"/>
            <a:ext cx="694382" cy="229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QSFP 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4DFFFBE-781F-9156-9C98-94CB1A8CAE2B}"/>
              </a:ext>
            </a:extLst>
          </p:cNvPr>
          <p:cNvCxnSpPr>
            <a:cxnSpLocks/>
          </p:cNvCxnSpPr>
          <p:nvPr/>
        </p:nvCxnSpPr>
        <p:spPr>
          <a:xfrm>
            <a:off x="4476816" y="4094415"/>
            <a:ext cx="1" cy="2663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60BDB16-B73C-E8DE-D0E9-706DADDB1DE5}"/>
              </a:ext>
            </a:extLst>
          </p:cNvPr>
          <p:cNvSpPr/>
          <p:nvPr/>
        </p:nvSpPr>
        <p:spPr>
          <a:xfrm>
            <a:off x="2874354" y="4607931"/>
            <a:ext cx="1249090" cy="1532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ACC PR (Host VF)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C01A55A-42EE-D2D6-A7DF-7EB46FFD42F2}"/>
              </a:ext>
            </a:extLst>
          </p:cNvPr>
          <p:cNvSpPr/>
          <p:nvPr/>
        </p:nvSpPr>
        <p:spPr>
          <a:xfrm>
            <a:off x="4850229" y="4614728"/>
            <a:ext cx="1249090" cy="1532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ACC PR 0 (PHY_0)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997CC-F76C-17D7-E48D-6E905E9729AA}"/>
              </a:ext>
            </a:extLst>
          </p:cNvPr>
          <p:cNvSpPr/>
          <p:nvPr/>
        </p:nvSpPr>
        <p:spPr>
          <a:xfrm>
            <a:off x="7912151" y="5944972"/>
            <a:ext cx="694382" cy="229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QSFP 1</a:t>
            </a:r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0E027-9ACC-C9C7-BD9E-A082DF9A8167}"/>
              </a:ext>
            </a:extLst>
          </p:cNvPr>
          <p:cNvSpPr txBox="1"/>
          <p:nvPr/>
        </p:nvSpPr>
        <p:spPr>
          <a:xfrm>
            <a:off x="5282" y="2459115"/>
            <a:ext cx="7556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PCIe4 x16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1D30-989C-F794-BEBD-8D2B58D6F121}"/>
              </a:ext>
            </a:extLst>
          </p:cNvPr>
          <p:cNvSpPr/>
          <p:nvPr/>
        </p:nvSpPr>
        <p:spPr>
          <a:xfrm>
            <a:off x="9996971" y="2695886"/>
            <a:ext cx="1743075" cy="3709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B7639-F806-8B74-223A-34A79E5B9013}"/>
              </a:ext>
            </a:extLst>
          </p:cNvPr>
          <p:cNvSpPr/>
          <p:nvPr/>
        </p:nvSpPr>
        <p:spPr>
          <a:xfrm>
            <a:off x="9844244" y="5494723"/>
            <a:ext cx="694382" cy="229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QSFP 0</a:t>
            </a:r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B6A9D-E30D-2E4C-0D79-F0D1AA943EDC}"/>
              </a:ext>
            </a:extLst>
          </p:cNvPr>
          <p:cNvSpPr/>
          <p:nvPr/>
        </p:nvSpPr>
        <p:spPr>
          <a:xfrm>
            <a:off x="9844244" y="5966691"/>
            <a:ext cx="694382" cy="229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QSFP 1</a:t>
            </a:r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10F072-1061-AB2B-C41D-B34D683C20DE}"/>
              </a:ext>
            </a:extLst>
          </p:cNvPr>
          <p:cNvSpPr/>
          <p:nvPr/>
        </p:nvSpPr>
        <p:spPr>
          <a:xfrm>
            <a:off x="1123702" y="1276350"/>
            <a:ext cx="9944348" cy="4679807"/>
          </a:xfrm>
          <a:custGeom>
            <a:avLst/>
            <a:gdLst>
              <a:gd name="connsiteX0" fmla="*/ 9944348 w 9944348"/>
              <a:gd name="connsiteY0" fmla="*/ 4276725 h 4679807"/>
              <a:gd name="connsiteX1" fmla="*/ 9068048 w 9944348"/>
              <a:gd name="connsiteY1" fmla="*/ 4343400 h 4679807"/>
              <a:gd name="connsiteX2" fmla="*/ 7077323 w 9944348"/>
              <a:gd name="connsiteY2" fmla="*/ 4362450 h 4679807"/>
              <a:gd name="connsiteX3" fmla="*/ 4629398 w 9944348"/>
              <a:gd name="connsiteY3" fmla="*/ 4495800 h 4679807"/>
              <a:gd name="connsiteX4" fmla="*/ 4172198 w 9944348"/>
              <a:gd name="connsiteY4" fmla="*/ 3248025 h 4679807"/>
              <a:gd name="connsiteX5" fmla="*/ 2381498 w 9944348"/>
              <a:gd name="connsiteY5" fmla="*/ 3219450 h 4679807"/>
              <a:gd name="connsiteX6" fmla="*/ 1971923 w 9944348"/>
              <a:gd name="connsiteY6" fmla="*/ 4419600 h 4679807"/>
              <a:gd name="connsiteX7" fmla="*/ 581273 w 9944348"/>
              <a:gd name="connsiteY7" fmla="*/ 4552950 h 4679807"/>
              <a:gd name="connsiteX8" fmla="*/ 371723 w 9944348"/>
              <a:gd name="connsiteY8" fmla="*/ 2914650 h 4679807"/>
              <a:gd name="connsiteX9" fmla="*/ 238373 w 9944348"/>
              <a:gd name="connsiteY9" fmla="*/ 1571625 h 4679807"/>
              <a:gd name="connsiteX10" fmla="*/ 248 w 9944348"/>
              <a:gd name="connsiteY10" fmla="*/ 1095375 h 4679807"/>
              <a:gd name="connsiteX11" fmla="*/ 285998 w 9944348"/>
              <a:gd name="connsiteY11" fmla="*/ 0 h 467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44348" h="4679807">
                <a:moveTo>
                  <a:pt x="9944348" y="4276725"/>
                </a:moveTo>
                <a:cubicBezTo>
                  <a:pt x="9745116" y="4302919"/>
                  <a:pt x="9545885" y="4329113"/>
                  <a:pt x="9068048" y="4343400"/>
                </a:cubicBezTo>
                <a:cubicBezTo>
                  <a:pt x="8590210" y="4357688"/>
                  <a:pt x="7817098" y="4337050"/>
                  <a:pt x="7077323" y="4362450"/>
                </a:cubicBezTo>
                <a:cubicBezTo>
                  <a:pt x="6337548" y="4387850"/>
                  <a:pt x="5113585" y="4681537"/>
                  <a:pt x="4629398" y="4495800"/>
                </a:cubicBezTo>
                <a:cubicBezTo>
                  <a:pt x="4145211" y="4310063"/>
                  <a:pt x="4546848" y="3460750"/>
                  <a:pt x="4172198" y="3248025"/>
                </a:cubicBezTo>
                <a:cubicBezTo>
                  <a:pt x="3797548" y="3035300"/>
                  <a:pt x="2748211" y="3024187"/>
                  <a:pt x="2381498" y="3219450"/>
                </a:cubicBezTo>
                <a:cubicBezTo>
                  <a:pt x="2014785" y="3414713"/>
                  <a:pt x="2271960" y="4197350"/>
                  <a:pt x="1971923" y="4419600"/>
                </a:cubicBezTo>
                <a:cubicBezTo>
                  <a:pt x="1671886" y="4641850"/>
                  <a:pt x="847973" y="4803775"/>
                  <a:pt x="581273" y="4552950"/>
                </a:cubicBezTo>
                <a:cubicBezTo>
                  <a:pt x="314573" y="4302125"/>
                  <a:pt x="428873" y="3411537"/>
                  <a:pt x="371723" y="2914650"/>
                </a:cubicBezTo>
                <a:cubicBezTo>
                  <a:pt x="314573" y="2417763"/>
                  <a:pt x="300285" y="1874837"/>
                  <a:pt x="238373" y="1571625"/>
                </a:cubicBezTo>
                <a:cubicBezTo>
                  <a:pt x="176461" y="1268413"/>
                  <a:pt x="-7689" y="1357312"/>
                  <a:pt x="248" y="1095375"/>
                </a:cubicBezTo>
                <a:cubicBezTo>
                  <a:pt x="8185" y="833438"/>
                  <a:pt x="147091" y="416719"/>
                  <a:pt x="285998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41A47-C32F-4C28-40FE-BC454C3FD0E3}"/>
              </a:ext>
            </a:extLst>
          </p:cNvPr>
          <p:cNvSpPr/>
          <p:nvPr/>
        </p:nvSpPr>
        <p:spPr>
          <a:xfrm>
            <a:off x="3324669" y="4346060"/>
            <a:ext cx="7771956" cy="2169040"/>
          </a:xfrm>
          <a:custGeom>
            <a:avLst/>
            <a:gdLst>
              <a:gd name="connsiteX0" fmla="*/ 7771956 w 7771956"/>
              <a:gd name="connsiteY0" fmla="*/ 1311790 h 2169040"/>
              <a:gd name="connsiteX1" fmla="*/ 6848031 w 7771956"/>
              <a:gd name="connsiteY1" fmla="*/ 1330840 h 2169040"/>
              <a:gd name="connsiteX2" fmla="*/ 5000181 w 7771956"/>
              <a:gd name="connsiteY2" fmla="*/ 1378465 h 2169040"/>
              <a:gd name="connsiteX3" fmla="*/ 2285556 w 7771956"/>
              <a:gd name="connsiteY3" fmla="*/ 1683265 h 2169040"/>
              <a:gd name="connsiteX4" fmla="*/ 1752156 w 7771956"/>
              <a:gd name="connsiteY4" fmla="*/ 235465 h 2169040"/>
              <a:gd name="connsiteX5" fmla="*/ 485331 w 7771956"/>
              <a:gd name="connsiteY5" fmla="*/ 140215 h 2169040"/>
              <a:gd name="connsiteX6" fmla="*/ 104331 w 7771956"/>
              <a:gd name="connsiteY6" fmla="*/ 1616590 h 2169040"/>
              <a:gd name="connsiteX7" fmla="*/ 2266506 w 7771956"/>
              <a:gd name="connsiteY7" fmla="*/ 1873765 h 2169040"/>
              <a:gd name="connsiteX8" fmla="*/ 4990656 w 7771956"/>
              <a:gd name="connsiteY8" fmla="*/ 1721365 h 2169040"/>
              <a:gd name="connsiteX9" fmla="*/ 6171756 w 7771956"/>
              <a:gd name="connsiteY9" fmla="*/ 2169040 h 216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71956" h="2169040">
                <a:moveTo>
                  <a:pt x="7771956" y="1311790"/>
                </a:moveTo>
                <a:lnTo>
                  <a:pt x="6848031" y="1330840"/>
                </a:lnTo>
                <a:cubicBezTo>
                  <a:pt x="6386069" y="1341952"/>
                  <a:pt x="5760593" y="1319728"/>
                  <a:pt x="5000181" y="1378465"/>
                </a:cubicBezTo>
                <a:cubicBezTo>
                  <a:pt x="4239769" y="1437202"/>
                  <a:pt x="2826894" y="1873765"/>
                  <a:pt x="2285556" y="1683265"/>
                </a:cubicBezTo>
                <a:cubicBezTo>
                  <a:pt x="1744218" y="1492765"/>
                  <a:pt x="2052193" y="492640"/>
                  <a:pt x="1752156" y="235465"/>
                </a:cubicBezTo>
                <a:cubicBezTo>
                  <a:pt x="1452119" y="-21710"/>
                  <a:pt x="759968" y="-89972"/>
                  <a:pt x="485331" y="140215"/>
                </a:cubicBezTo>
                <a:cubicBezTo>
                  <a:pt x="210694" y="370402"/>
                  <a:pt x="-192531" y="1327665"/>
                  <a:pt x="104331" y="1616590"/>
                </a:cubicBezTo>
                <a:cubicBezTo>
                  <a:pt x="401193" y="1905515"/>
                  <a:pt x="1452119" y="1856303"/>
                  <a:pt x="2266506" y="1873765"/>
                </a:cubicBezTo>
                <a:cubicBezTo>
                  <a:pt x="3080893" y="1891227"/>
                  <a:pt x="4339781" y="1672153"/>
                  <a:pt x="4990656" y="1721365"/>
                </a:cubicBezTo>
                <a:cubicBezTo>
                  <a:pt x="5641531" y="1770577"/>
                  <a:pt x="5906643" y="1969808"/>
                  <a:pt x="6171756" y="216904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1" grpId="0" animBg="1"/>
      <p:bldP spid="10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7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 Light">
  <a:themeElements>
    <a:clrScheme name="Custom 34">
      <a:dk1>
        <a:srgbClr val="000000"/>
      </a:dk1>
      <a:lt1>
        <a:srgbClr val="FFFFFF"/>
      </a:lt1>
      <a:dk2>
        <a:srgbClr val="004A86"/>
      </a:dk2>
      <a:lt2>
        <a:srgbClr val="E9E9E9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Theme1" id="{FD5E17D2-2CB4-4788-BCBC-F3F658FA850B}" vid="{9C6A121C-822C-4A49-B9CA-A9BF65F8DBC8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07E2C9E10214EB532D6812F507C3F" ma:contentTypeVersion="6" ma:contentTypeDescription="Create a new document." ma:contentTypeScope="" ma:versionID="ec632caacc2bec94ad303b6615d61cc8">
  <xsd:schema xmlns:xsd="http://www.w3.org/2001/XMLSchema" xmlns:xs="http://www.w3.org/2001/XMLSchema" xmlns:p="http://schemas.microsoft.com/office/2006/metadata/properties" xmlns:ns2="fbfeb3f3-70be-4ba0-9344-7c87dbb37437" xmlns:ns3="45cc228e-8828-4f0d-be32-43825bd920ff" targetNamespace="http://schemas.microsoft.com/office/2006/metadata/properties" ma:root="true" ma:fieldsID="bf030d6d868dd226a3041f94bc4c5c43" ns2:_="" ns3:_="">
    <xsd:import namespace="fbfeb3f3-70be-4ba0-9344-7c87dbb37437"/>
    <xsd:import namespace="45cc228e-8828-4f0d-be32-43825bd92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eb3f3-70be-4ba0-9344-7c87dbb374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c228e-8828-4f0d-be32-43825bd920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C3A3C-576F-4FC6-816E-4EF5F321D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66B118-EBF0-4CC0-A5BB-D2BAA1D9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feb3f3-70be-4ba0-9344-7c87dbb37437"/>
    <ds:schemaRef ds:uri="45cc228e-8828-4f0d-be32-43825bd920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7B9AE-D33C-468F-9E6B-281C9FE82DF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4bcc650f-78b6-4272-96d5-e6fa0926a337"/>
    <ds:schemaRef ds:uri="http://schemas.openxmlformats.org/package/2006/metadata/core-properties"/>
    <ds:schemaRef ds:uri="aef8d16b-d379-4fa3-b07d-1fd4ebc041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Brand-ppt-template-kk2</Template>
  <TotalTime>5273</TotalTime>
  <Words>520</Words>
  <Application>Microsoft Office PowerPoint</Application>
  <PresentationFormat>Widescreen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Wingdings</vt:lpstr>
      <vt:lpstr>IntelOne Display Regular</vt:lpstr>
      <vt:lpstr>Intel Clear</vt:lpstr>
      <vt:lpstr>IntelOne Display Light</vt:lpstr>
      <vt:lpstr>Arial</vt:lpstr>
      <vt:lpstr>Helvetica Neue Medium</vt:lpstr>
      <vt:lpstr>IntelOne Text Light</vt:lpstr>
      <vt:lpstr>IntelOne Text</vt:lpstr>
      <vt:lpstr>Intel Light</vt:lpstr>
      <vt:lpstr>Intelligent Edge Security: AI Inference and Anomaly Detection on IPU</vt:lpstr>
      <vt:lpstr>Market Opportunity</vt:lpstr>
      <vt:lpstr>Network Anomaly Detection – Problem Statement</vt:lpstr>
      <vt:lpstr>Solution: Edge AI-based anomaly detection on Intel IPUs</vt:lpstr>
      <vt:lpstr>Snort</vt:lpstr>
      <vt:lpstr>SnortML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 It Matter;cecile@make-it-matter.com;gail@make-it-matter.com</dc:creator>
  <cp:lastModifiedBy>Ansari, Sabeel</cp:lastModifiedBy>
  <cp:revision>98</cp:revision>
  <dcterms:created xsi:type="dcterms:W3CDTF">2020-10-08T23:31:50Z</dcterms:created>
  <dcterms:modified xsi:type="dcterms:W3CDTF">2025-05-05T16:00:10Z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0x0101005F907E2C9E10214EB532D6812F507C3F</vt:lpwstr>
  </property>
</Properties>
</file>