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95E11F-EA3B-45DA-90B2-7E5114828F05}" v="8" dt="2024-12-12T21:08:32.1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ivastava, Shweta" userId="0484cbce-0343-4c21-8403-bfff38387fe9" providerId="ADAL" clId="{7495E11F-EA3B-45DA-90B2-7E5114828F05}"/>
    <pc:docChg chg="custSel delSld modSld">
      <pc:chgData name="Shrivastava, Shweta" userId="0484cbce-0343-4c21-8403-bfff38387fe9" providerId="ADAL" clId="{7495E11F-EA3B-45DA-90B2-7E5114828F05}" dt="2024-12-12T21:08:10.817" v="245" actId="1035"/>
      <pc:docMkLst>
        <pc:docMk/>
      </pc:docMkLst>
      <pc:sldChg chg="del">
        <pc:chgData name="Shrivastava, Shweta" userId="0484cbce-0343-4c21-8403-bfff38387fe9" providerId="ADAL" clId="{7495E11F-EA3B-45DA-90B2-7E5114828F05}" dt="2024-12-04T02:22:04.449" v="142" actId="47"/>
        <pc:sldMkLst>
          <pc:docMk/>
          <pc:sldMk cId="3908542728" sldId="256"/>
        </pc:sldMkLst>
      </pc:sldChg>
      <pc:sldChg chg="del">
        <pc:chgData name="Shrivastava, Shweta" userId="0484cbce-0343-4c21-8403-bfff38387fe9" providerId="ADAL" clId="{7495E11F-EA3B-45DA-90B2-7E5114828F05}" dt="2024-12-04T02:21:56.448" v="141" actId="2696"/>
        <pc:sldMkLst>
          <pc:docMk/>
          <pc:sldMk cId="154733748" sldId="257"/>
        </pc:sldMkLst>
      </pc:sldChg>
      <pc:sldChg chg="addSp modSp mod">
        <pc:chgData name="Shrivastava, Shweta" userId="0484cbce-0343-4c21-8403-bfff38387fe9" providerId="ADAL" clId="{7495E11F-EA3B-45DA-90B2-7E5114828F05}" dt="2024-12-04T02:22:21.258" v="143" actId="1037"/>
        <pc:sldMkLst>
          <pc:docMk/>
          <pc:sldMk cId="2633843750" sldId="258"/>
        </pc:sldMkLst>
        <pc:spChg chg="mod">
          <ac:chgData name="Shrivastava, Shweta" userId="0484cbce-0343-4c21-8403-bfff38387fe9" providerId="ADAL" clId="{7495E11F-EA3B-45DA-90B2-7E5114828F05}" dt="2024-12-04T00:59:49.942" v="53" actId="14100"/>
          <ac:spMkLst>
            <pc:docMk/>
            <pc:sldMk cId="2633843750" sldId="258"/>
            <ac:spMk id="2" creationId="{50A302A9-4812-D0B4-5700-5B174A77BED2}"/>
          </ac:spMkLst>
        </pc:spChg>
        <pc:spChg chg="add mod">
          <ac:chgData name="Shrivastava, Shweta" userId="0484cbce-0343-4c21-8403-bfff38387fe9" providerId="ADAL" clId="{7495E11F-EA3B-45DA-90B2-7E5114828F05}" dt="2024-12-04T01:00:22.383" v="54"/>
          <ac:spMkLst>
            <pc:docMk/>
            <pc:sldMk cId="2633843750" sldId="258"/>
            <ac:spMk id="4" creationId="{2604B1DC-6037-7F68-6D62-ABAFFCAFD8C3}"/>
          </ac:spMkLst>
        </pc:spChg>
        <pc:spChg chg="add mod">
          <ac:chgData name="Shrivastava, Shweta" userId="0484cbce-0343-4c21-8403-bfff38387fe9" providerId="ADAL" clId="{7495E11F-EA3B-45DA-90B2-7E5114828F05}" dt="2024-12-04T01:00:22.383" v="54"/>
          <ac:spMkLst>
            <pc:docMk/>
            <pc:sldMk cId="2633843750" sldId="258"/>
            <ac:spMk id="5" creationId="{7322E4AC-4A18-DE49-5D3E-4CD6C0B4FC19}"/>
          </ac:spMkLst>
        </pc:spChg>
        <pc:spChg chg="add mod">
          <ac:chgData name="Shrivastava, Shweta" userId="0484cbce-0343-4c21-8403-bfff38387fe9" providerId="ADAL" clId="{7495E11F-EA3B-45DA-90B2-7E5114828F05}" dt="2024-12-04T01:01:10.618" v="63" actId="14100"/>
          <ac:spMkLst>
            <pc:docMk/>
            <pc:sldMk cId="2633843750" sldId="258"/>
            <ac:spMk id="7" creationId="{9CB273C0-A27D-267F-A7D9-7DE5B4405EEF}"/>
          </ac:spMkLst>
        </pc:spChg>
        <pc:spChg chg="add mod">
          <ac:chgData name="Shrivastava, Shweta" userId="0484cbce-0343-4c21-8403-bfff38387fe9" providerId="ADAL" clId="{7495E11F-EA3B-45DA-90B2-7E5114828F05}" dt="2024-12-04T02:22:21.258" v="143" actId="1037"/>
          <ac:spMkLst>
            <pc:docMk/>
            <pc:sldMk cId="2633843750" sldId="258"/>
            <ac:spMk id="8" creationId="{6F074FEB-5443-B129-157C-557AA667E0C4}"/>
          </ac:spMkLst>
        </pc:spChg>
        <pc:picChg chg="add mod">
          <ac:chgData name="Shrivastava, Shweta" userId="0484cbce-0343-4c21-8403-bfff38387fe9" providerId="ADAL" clId="{7495E11F-EA3B-45DA-90B2-7E5114828F05}" dt="2024-12-04T01:00:22.383" v="54"/>
          <ac:picMkLst>
            <pc:docMk/>
            <pc:sldMk cId="2633843750" sldId="258"/>
            <ac:picMk id="3" creationId="{EE35A19C-EFF8-C059-2353-1F5AFEFBDA9E}"/>
          </ac:picMkLst>
        </pc:picChg>
        <pc:cxnChg chg="add mod">
          <ac:chgData name="Shrivastava, Shweta" userId="0484cbce-0343-4c21-8403-bfff38387fe9" providerId="ADAL" clId="{7495E11F-EA3B-45DA-90B2-7E5114828F05}" dt="2024-12-04T01:00:22.383" v="54"/>
          <ac:cxnSpMkLst>
            <pc:docMk/>
            <pc:sldMk cId="2633843750" sldId="258"/>
            <ac:cxnSpMk id="6" creationId="{D383590D-3697-1B25-7EDC-F42F5FECF44B}"/>
          </ac:cxnSpMkLst>
        </pc:cxnChg>
        <pc:cxnChg chg="add mod">
          <ac:chgData name="Shrivastava, Shweta" userId="0484cbce-0343-4c21-8403-bfff38387fe9" providerId="ADAL" clId="{7495E11F-EA3B-45DA-90B2-7E5114828F05}" dt="2024-12-04T01:01:23.817" v="65" actId="14100"/>
          <ac:cxnSpMkLst>
            <pc:docMk/>
            <pc:sldMk cId="2633843750" sldId="258"/>
            <ac:cxnSpMk id="9" creationId="{D81A2354-9886-4513-F348-07BA21FCD396}"/>
          </ac:cxnSpMkLst>
        </pc:cxnChg>
        <pc:cxnChg chg="add mod">
          <ac:chgData name="Shrivastava, Shweta" userId="0484cbce-0343-4c21-8403-bfff38387fe9" providerId="ADAL" clId="{7495E11F-EA3B-45DA-90B2-7E5114828F05}" dt="2024-12-04T01:02:04.812" v="123" actId="1036"/>
          <ac:cxnSpMkLst>
            <pc:docMk/>
            <pc:sldMk cId="2633843750" sldId="258"/>
            <ac:cxnSpMk id="12" creationId="{CC8F5D4E-F6BE-A748-9D36-2EE70BA1220E}"/>
          </ac:cxnSpMkLst>
        </pc:cxnChg>
      </pc:sldChg>
      <pc:sldChg chg="addSp delSp modSp mod">
        <pc:chgData name="Shrivastava, Shweta" userId="0484cbce-0343-4c21-8403-bfff38387fe9" providerId="ADAL" clId="{7495E11F-EA3B-45DA-90B2-7E5114828F05}" dt="2024-12-12T21:08:10.817" v="245" actId="1035"/>
        <pc:sldMkLst>
          <pc:docMk/>
          <pc:sldMk cId="4072652015" sldId="259"/>
        </pc:sldMkLst>
        <pc:spChg chg="mod">
          <ac:chgData name="Shrivastava, Shweta" userId="0484cbce-0343-4c21-8403-bfff38387fe9" providerId="ADAL" clId="{7495E11F-EA3B-45DA-90B2-7E5114828F05}" dt="2024-12-04T00:53:00.580" v="34" actId="1076"/>
          <ac:spMkLst>
            <pc:docMk/>
            <pc:sldMk cId="4072652015" sldId="259"/>
            <ac:spMk id="2" creationId="{50A302A9-4812-D0B4-5700-5B174A77BED2}"/>
          </ac:spMkLst>
        </pc:spChg>
        <pc:spChg chg="add mod">
          <ac:chgData name="Shrivastava, Shweta" userId="0484cbce-0343-4c21-8403-bfff38387fe9" providerId="ADAL" clId="{7495E11F-EA3B-45DA-90B2-7E5114828F05}" dt="2024-12-12T21:02:35.183" v="190" actId="1037"/>
          <ac:spMkLst>
            <pc:docMk/>
            <pc:sldMk cId="4072652015" sldId="259"/>
            <ac:spMk id="3" creationId="{60A1EA01-776B-8196-C503-6843C496DEC1}"/>
          </ac:spMkLst>
        </pc:spChg>
        <pc:spChg chg="add mod">
          <ac:chgData name="Shrivastava, Shweta" userId="0484cbce-0343-4c21-8403-bfff38387fe9" providerId="ADAL" clId="{7495E11F-EA3B-45DA-90B2-7E5114828F05}" dt="2024-12-12T21:08:10.817" v="245" actId="1035"/>
          <ac:spMkLst>
            <pc:docMk/>
            <pc:sldMk cId="4072652015" sldId="259"/>
            <ac:spMk id="22" creationId="{EAEE4CE7-85F6-BBC3-6901-84D1AF2273BF}"/>
          </ac:spMkLst>
        </pc:spChg>
        <pc:spChg chg="mod">
          <ac:chgData name="Shrivastava, Shweta" userId="0484cbce-0343-4c21-8403-bfff38387fe9" providerId="ADAL" clId="{7495E11F-EA3B-45DA-90B2-7E5114828F05}" dt="2024-12-04T22:06:14.689" v="171" actId="14100"/>
          <ac:spMkLst>
            <pc:docMk/>
            <pc:sldMk cId="4072652015" sldId="259"/>
            <ac:spMk id="1048" creationId="{0C5AF6AA-0D76-2C79-6C66-3A749B634C27}"/>
          </ac:spMkLst>
        </pc:spChg>
        <pc:spChg chg="add mod">
          <ac:chgData name="Shrivastava, Shweta" userId="0484cbce-0343-4c21-8403-bfff38387fe9" providerId="ADAL" clId="{7495E11F-EA3B-45DA-90B2-7E5114828F05}" dt="2024-12-04T02:21:39.766" v="140" actId="1582"/>
          <ac:spMkLst>
            <pc:docMk/>
            <pc:sldMk cId="4072652015" sldId="259"/>
            <ac:spMk id="1057" creationId="{E99C5C98-1975-D374-B04F-D4ACBAAE8729}"/>
          </ac:spMkLst>
        </pc:spChg>
        <pc:picChg chg="add mod">
          <ac:chgData name="Shrivastava, Shweta" userId="0484cbce-0343-4c21-8403-bfff38387fe9" providerId="ADAL" clId="{7495E11F-EA3B-45DA-90B2-7E5114828F05}" dt="2024-12-12T21:05:49.559" v="212" actId="14100"/>
          <ac:picMkLst>
            <pc:docMk/>
            <pc:sldMk cId="4072652015" sldId="259"/>
            <ac:picMk id="13" creationId="{02482E38-F14F-EE6E-1E3C-6485809C0BB3}"/>
          </ac:picMkLst>
        </pc:picChg>
        <pc:cxnChg chg="add mod">
          <ac:chgData name="Shrivastava, Shweta" userId="0484cbce-0343-4c21-8403-bfff38387fe9" providerId="ADAL" clId="{7495E11F-EA3B-45DA-90B2-7E5114828F05}" dt="2024-12-12T21:07:37.195" v="223" actId="208"/>
          <ac:cxnSpMkLst>
            <pc:docMk/>
            <pc:sldMk cId="4072652015" sldId="259"/>
            <ac:cxnSpMk id="7" creationId="{45BFE030-DE2B-BB0C-2DDE-24D7927B7866}"/>
          </ac:cxnSpMkLst>
        </pc:cxnChg>
        <pc:cxnChg chg="add mod">
          <ac:chgData name="Shrivastava, Shweta" userId="0484cbce-0343-4c21-8403-bfff38387fe9" providerId="ADAL" clId="{7495E11F-EA3B-45DA-90B2-7E5114828F05}" dt="2024-12-12T21:07:37.195" v="223" actId="208"/>
          <ac:cxnSpMkLst>
            <pc:docMk/>
            <pc:sldMk cId="4072652015" sldId="259"/>
            <ac:cxnSpMk id="9" creationId="{CCC97AD4-3596-00A6-CC35-AC2409BB6CFE}"/>
          </ac:cxnSpMkLst>
        </pc:cxnChg>
        <pc:cxnChg chg="add mod">
          <ac:chgData name="Shrivastava, Shweta" userId="0484cbce-0343-4c21-8403-bfff38387fe9" providerId="ADAL" clId="{7495E11F-EA3B-45DA-90B2-7E5114828F05}" dt="2024-12-12T21:07:37.195" v="223" actId="208"/>
          <ac:cxnSpMkLst>
            <pc:docMk/>
            <pc:sldMk cId="4072652015" sldId="259"/>
            <ac:cxnSpMk id="11" creationId="{5FFFAAA5-218C-9D2A-7222-FAB0522B6827}"/>
          </ac:cxnSpMkLst>
        </pc:cxnChg>
        <pc:cxnChg chg="add mod">
          <ac:chgData name="Shrivastava, Shweta" userId="0484cbce-0343-4c21-8403-bfff38387fe9" providerId="ADAL" clId="{7495E11F-EA3B-45DA-90B2-7E5114828F05}" dt="2024-12-12T21:07:37.195" v="223" actId="208"/>
          <ac:cxnSpMkLst>
            <pc:docMk/>
            <pc:sldMk cId="4072652015" sldId="259"/>
            <ac:cxnSpMk id="18" creationId="{D2850969-D343-B30C-9AA5-3F2996DC5A13}"/>
          </ac:cxnSpMkLst>
        </pc:cxnChg>
        <pc:cxnChg chg="mod">
          <ac:chgData name="Shrivastava, Shweta" userId="0484cbce-0343-4c21-8403-bfff38387fe9" providerId="ADAL" clId="{7495E11F-EA3B-45DA-90B2-7E5114828F05}" dt="2024-12-12T21:06:15.583" v="216" actId="14100"/>
          <ac:cxnSpMkLst>
            <pc:docMk/>
            <pc:sldMk cId="4072652015" sldId="259"/>
            <ac:cxnSpMk id="28" creationId="{F056D1EC-5841-AD2E-D359-A6BE7F77DE73}"/>
          </ac:cxnSpMkLst>
        </pc:cxnChg>
        <pc:cxnChg chg="mod ord">
          <ac:chgData name="Shrivastava, Shweta" userId="0484cbce-0343-4c21-8403-bfff38387fe9" providerId="ADAL" clId="{7495E11F-EA3B-45DA-90B2-7E5114828F05}" dt="2024-12-12T21:06:07.630" v="215" actId="166"/>
          <ac:cxnSpMkLst>
            <pc:docMk/>
            <pc:sldMk cId="4072652015" sldId="259"/>
            <ac:cxnSpMk id="30" creationId="{2DF2D17E-99F9-11CC-A5EC-78E3673DC23E}"/>
          </ac:cxnSpMkLst>
        </pc:cxnChg>
        <pc:cxnChg chg="del">
          <ac:chgData name="Shrivastava, Shweta" userId="0484cbce-0343-4c21-8403-bfff38387fe9" providerId="ADAL" clId="{7495E11F-EA3B-45DA-90B2-7E5114828F05}" dt="2024-12-12T21:03:25.600" v="191" actId="478"/>
          <ac:cxnSpMkLst>
            <pc:docMk/>
            <pc:sldMk cId="4072652015" sldId="259"/>
            <ac:cxnSpMk id="1030" creationId="{267EF928-D2FB-0943-1AD6-6BFBC6CD4C9B}"/>
          </ac:cxnSpMkLst>
        </pc:cxnChg>
        <pc:cxnChg chg="del">
          <ac:chgData name="Shrivastava, Shweta" userId="0484cbce-0343-4c21-8403-bfff38387fe9" providerId="ADAL" clId="{7495E11F-EA3B-45DA-90B2-7E5114828F05}" dt="2024-12-12T21:03:25.600" v="191" actId="478"/>
          <ac:cxnSpMkLst>
            <pc:docMk/>
            <pc:sldMk cId="4072652015" sldId="259"/>
            <ac:cxnSpMk id="1033" creationId="{0A35FEA0-5CC2-CC60-0175-6B7B18E4352A}"/>
          </ac:cxnSpMkLst>
        </pc:cxnChg>
        <pc:cxnChg chg="del">
          <ac:chgData name="Shrivastava, Shweta" userId="0484cbce-0343-4c21-8403-bfff38387fe9" providerId="ADAL" clId="{7495E11F-EA3B-45DA-90B2-7E5114828F05}" dt="2024-12-12T21:03:25.600" v="191" actId="478"/>
          <ac:cxnSpMkLst>
            <pc:docMk/>
            <pc:sldMk cId="4072652015" sldId="259"/>
            <ac:cxnSpMk id="1035" creationId="{B595621D-8DFC-E597-E88B-5CBB1C50209E}"/>
          </ac:cxnSpMkLst>
        </pc:cxnChg>
        <pc:cxnChg chg="del mod">
          <ac:chgData name="Shrivastava, Shweta" userId="0484cbce-0343-4c21-8403-bfff38387fe9" providerId="ADAL" clId="{7495E11F-EA3B-45DA-90B2-7E5114828F05}" dt="2024-12-12T21:03:25.600" v="191" actId="478"/>
          <ac:cxnSpMkLst>
            <pc:docMk/>
            <pc:sldMk cId="4072652015" sldId="259"/>
            <ac:cxnSpMk id="1037" creationId="{A543D668-1DE2-69B8-6965-2C3340400F7B}"/>
          </ac:cxnSpMkLst>
        </pc:cxnChg>
      </pc:sldChg>
      <pc:sldChg chg="addSp delSp modSp mod">
        <pc:chgData name="Shrivastava, Shweta" userId="0484cbce-0343-4c21-8403-bfff38387fe9" providerId="ADAL" clId="{7495E11F-EA3B-45DA-90B2-7E5114828F05}" dt="2024-12-04T22:06:09.666" v="170" actId="14100"/>
        <pc:sldMkLst>
          <pc:docMk/>
          <pc:sldMk cId="1778211276" sldId="260"/>
        </pc:sldMkLst>
        <pc:spChg chg="del">
          <ac:chgData name="Shrivastava, Shweta" userId="0484cbce-0343-4c21-8403-bfff38387fe9" providerId="ADAL" clId="{7495E11F-EA3B-45DA-90B2-7E5114828F05}" dt="2024-12-04T00:52:16.272" v="30" actId="478"/>
          <ac:spMkLst>
            <pc:docMk/>
            <pc:sldMk cId="1778211276" sldId="260"/>
            <ac:spMk id="2" creationId="{50A302A9-4812-D0B4-5700-5B174A77BED2}"/>
          </ac:spMkLst>
        </pc:spChg>
        <pc:spChg chg="add mod">
          <ac:chgData name="Shrivastava, Shweta" userId="0484cbce-0343-4c21-8403-bfff38387fe9" providerId="ADAL" clId="{7495E11F-EA3B-45DA-90B2-7E5114828F05}" dt="2024-12-04T00:52:20.077" v="33" actId="20577"/>
          <ac:spMkLst>
            <pc:docMk/>
            <pc:sldMk cId="1778211276" sldId="260"/>
            <ac:spMk id="11" creationId="{A6B1B10F-9B47-B043-CD47-B0FEA6BFA9B7}"/>
          </ac:spMkLst>
        </pc:spChg>
        <pc:spChg chg="add mod">
          <ac:chgData name="Shrivastava, Shweta" userId="0484cbce-0343-4c21-8403-bfff38387fe9" providerId="ADAL" clId="{7495E11F-EA3B-45DA-90B2-7E5114828F05}" dt="2024-12-04T02:21:25.617" v="139" actId="1582"/>
          <ac:spMkLst>
            <pc:docMk/>
            <pc:sldMk cId="1778211276" sldId="260"/>
            <ac:spMk id="12" creationId="{8B60A86C-C3A5-AE9F-AF71-DDDB8A9E65C3}"/>
          </ac:spMkLst>
        </pc:spChg>
        <pc:spChg chg="mod">
          <ac:chgData name="Shrivastava, Shweta" userId="0484cbce-0343-4c21-8403-bfff38387fe9" providerId="ADAL" clId="{7495E11F-EA3B-45DA-90B2-7E5114828F05}" dt="2024-12-04T22:06:09.666" v="170" actId="14100"/>
          <ac:spMkLst>
            <pc:docMk/>
            <pc:sldMk cId="1778211276" sldId="260"/>
            <ac:spMk id="1048" creationId="{0C5AF6AA-0D76-2C79-6C66-3A749B634C2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F8200-8007-2603-6E25-FEAFC7BCD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FADD3-502D-C841-DA8C-61D9D08EF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11865-D6B5-39E7-6751-9E4BC8EC2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05FE-BD61-4463-B3FE-BB728D0E3BC7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C9792-029C-EFBB-4FEC-774F27BA1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C9A0E-C7EF-53A4-F9D3-7610E64B0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EC7E2-7A58-49F9-B7D9-7904128EC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23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DDF4F-5D26-A293-7B64-F5CA630B4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B800FB-157C-A0CE-7E02-766DDEB0A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D6E2D-641E-1EA1-D795-904BEE034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05FE-BD61-4463-B3FE-BB728D0E3BC7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4829D-82CB-7641-6740-E88100F0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941CA-AC13-3B5B-9ED4-7839DB232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EC7E2-7A58-49F9-B7D9-7904128EC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54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DBD3E9-BE57-30FC-BB3F-0152CF9EB9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3E5E7C-1285-06F0-DD06-FF2012A96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3F777-4590-2084-1BBB-A16538AB8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05FE-BD61-4463-B3FE-BB728D0E3BC7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1A643-339F-FE26-36FC-2D89A2081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DB788-DB6C-0823-F21F-6587EFA9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EC7E2-7A58-49F9-B7D9-7904128EC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88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BDD70-AC5B-E16F-A0B0-BDF9E9E2A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E3CA6-ED96-DB00-F39D-206CD2EA0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0D6E5-DD65-60A3-035D-642D90738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05FE-BD61-4463-B3FE-BB728D0E3BC7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D5F64-5D60-8594-7E53-A0D446966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39EA9-AD97-0B13-EF4C-7FE4DC45C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EC7E2-7A58-49F9-B7D9-7904128EC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41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FB57E-0392-3145-21BD-49F0BEEC0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1F2F8-2917-3CA6-5836-6C2F44A1B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B7E1D-8963-9982-BC03-D31F1DC45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05FE-BD61-4463-B3FE-BB728D0E3BC7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A9B0A-8303-A578-9FE4-4DD71E7E6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6CF84-AC60-23D7-E21B-2407FBFAA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EC7E2-7A58-49F9-B7D9-7904128EC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5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1B93-9AA4-6C11-E06C-18C509CA7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28235-6827-C709-4F28-C7665698FC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B4DB14-392B-5DEB-1228-251702B75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2B489-12FC-FE8E-3589-CB6A30B6E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05FE-BD61-4463-B3FE-BB728D0E3BC7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8FE3C-EAB2-DFD8-D01D-08F663D9D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4CCC2-305A-9FD8-EA51-DBA3D0BFC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EC7E2-7A58-49F9-B7D9-7904128EC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50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7030C-EF87-A5EF-59B3-1E5F096B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AB071-A2C5-9886-EE4F-554DE283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EA93A-647F-3EF6-AB51-D8AE38FFD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4600B2-849D-2A32-C69F-303575D95A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114F0F-94C0-6AC4-78ED-3F2011EC6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8B6B94-2D17-7B78-B421-0EF8DAFF8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05FE-BD61-4463-B3FE-BB728D0E3BC7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B99658-D1B0-FEA1-89B8-81E06B0D4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6F4BE7-EA53-8259-0C12-EDCF1BDB6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EC7E2-7A58-49F9-B7D9-7904128EC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8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4477D-54EA-93E5-EF23-4A567527B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E82242-D596-9A5B-95B5-9901A88FA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05FE-BD61-4463-B3FE-BB728D0E3BC7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C51C83-B7B1-3352-00E5-9F641836C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1D4E2B-9161-C2AC-95B8-0C4317FF3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EC7E2-7A58-49F9-B7D9-7904128EC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8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506999-883D-0BC3-8CBB-470D21A6A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05FE-BD61-4463-B3FE-BB728D0E3BC7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127AB-231C-D81E-3C33-3DCDD7ED6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80E7D-FD17-AEFA-B2B4-1955D082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EC7E2-7A58-49F9-B7D9-7904128EC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6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0A672-23DD-964D-9B65-BA3D5463F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A4279-474A-4D19-9972-D3CE4C181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A3861-421C-5547-8422-0FD293F88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F19FA-3047-3865-C149-DA7425C46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05FE-BD61-4463-B3FE-BB728D0E3BC7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ADB35-2104-2BA3-60F4-F885C720E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DDBFC-6252-678D-3344-92F7F9506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EC7E2-7A58-49F9-B7D9-7904128EC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00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0DDD-7A8C-A2AF-5935-CC856188B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82A36F-9559-0E8A-A2B2-02969F9C16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90316-EDA3-1FE2-FF97-55D77EFAA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48C8A-61CF-2507-7486-783D54E33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05FE-BD61-4463-B3FE-BB728D0E3BC7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EC1CCD-D2BE-C6B5-C1A2-7AAEEAB50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9D24C-75B7-F74C-46BC-63B9546CF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EC7E2-7A58-49F9-B7D9-7904128EC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46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520406-8430-4D0A-F000-91A68C083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4A04B-F57A-BC66-B35B-8A30F714B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09AC5-87EC-27CC-93D6-2FB3D2B4F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E505FE-BD61-4463-B3FE-BB728D0E3BC7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36630-96D3-CF7C-7280-3A928C500B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E9E0A-0B41-9F76-830F-77207B6299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8EC7E2-7A58-49F9-B7D9-7904128EC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08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A302A9-4812-D0B4-5700-5B174A77BED2}"/>
              </a:ext>
            </a:extLst>
          </p:cNvPr>
          <p:cNvSpPr txBox="1"/>
          <p:nvPr/>
        </p:nvSpPr>
        <p:spPr>
          <a:xfrm>
            <a:off x="3227832" y="295564"/>
            <a:ext cx="5722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Config-K (DASH Lab Setups)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C2CBD8-FF67-6518-8E7F-1F930F06C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1256145"/>
            <a:ext cx="74866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CB273C0-A27D-267F-A7D9-7DE5B4405EEF}"/>
              </a:ext>
            </a:extLst>
          </p:cNvPr>
          <p:cNvSpPr/>
          <p:nvPr/>
        </p:nvSpPr>
        <p:spPr>
          <a:xfrm>
            <a:off x="6804792" y="2340863"/>
            <a:ext cx="311260" cy="1984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074FEB-5443-B129-157C-557AA667E0C4}"/>
              </a:ext>
            </a:extLst>
          </p:cNvPr>
          <p:cNvSpPr/>
          <p:nvPr/>
        </p:nvSpPr>
        <p:spPr>
          <a:xfrm>
            <a:off x="5806718" y="4255309"/>
            <a:ext cx="1215873" cy="341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1A2354-9886-4513-F348-07BA21FCD396}"/>
              </a:ext>
            </a:extLst>
          </p:cNvPr>
          <p:cNvCxnSpPr>
            <a:cxnSpLocks/>
          </p:cNvCxnSpPr>
          <p:nvPr/>
        </p:nvCxnSpPr>
        <p:spPr>
          <a:xfrm flipH="1">
            <a:off x="6801421" y="2331719"/>
            <a:ext cx="815531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8F5D4E-F6BE-A748-9D36-2EE70BA1220E}"/>
              </a:ext>
            </a:extLst>
          </p:cNvPr>
          <p:cNvCxnSpPr>
            <a:cxnSpLocks/>
          </p:cNvCxnSpPr>
          <p:nvPr/>
        </p:nvCxnSpPr>
        <p:spPr>
          <a:xfrm flipH="1">
            <a:off x="7604419" y="2255520"/>
            <a:ext cx="3048" cy="67055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843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>
            <a:extLst>
              <a:ext uri="{FF2B5EF4-FFF2-40B4-BE49-F238E27FC236}">
                <a16:creationId xmlns:a16="http://schemas.microsoft.com/office/drawing/2014/main" id="{E6124C76-78DB-77FA-86DD-114ACE8D2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173" y="1380844"/>
            <a:ext cx="6087618" cy="3717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A302A9-4812-D0B4-5700-5B174A77BED2}"/>
              </a:ext>
            </a:extLst>
          </p:cNvPr>
          <p:cNvSpPr txBox="1"/>
          <p:nvPr/>
        </p:nvSpPr>
        <p:spPr>
          <a:xfrm>
            <a:off x="7010310" y="5216768"/>
            <a:ext cx="4812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Cisco Smart Switch 1 Lab Setup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8D467B-E718-F530-FFB5-B3BDCD346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08" y="962024"/>
            <a:ext cx="5145165" cy="493395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FCF92B6-A3EF-82FC-DBC3-983AA3734074}"/>
              </a:ext>
            </a:extLst>
          </p:cNvPr>
          <p:cNvSpPr/>
          <p:nvPr/>
        </p:nvSpPr>
        <p:spPr>
          <a:xfrm>
            <a:off x="5855855" y="1893454"/>
            <a:ext cx="610974" cy="24938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10DD9A4-E29D-5160-BBAB-5D2A27CD24E0}"/>
              </a:ext>
            </a:extLst>
          </p:cNvPr>
          <p:cNvCxnSpPr/>
          <p:nvPr/>
        </p:nvCxnSpPr>
        <p:spPr>
          <a:xfrm flipH="1">
            <a:off x="6025896" y="2267712"/>
            <a:ext cx="440933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70B9F71-07B5-1953-B8E2-CE5FBA150080}"/>
              </a:ext>
            </a:extLst>
          </p:cNvPr>
          <p:cNvCxnSpPr/>
          <p:nvPr/>
        </p:nvCxnSpPr>
        <p:spPr>
          <a:xfrm>
            <a:off x="6025896" y="2267712"/>
            <a:ext cx="0" cy="381304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C6F4503-BB0E-68A5-FFFD-61FA9066E3BB}"/>
              </a:ext>
            </a:extLst>
          </p:cNvPr>
          <p:cNvCxnSpPr>
            <a:cxnSpLocks/>
          </p:cNvCxnSpPr>
          <p:nvPr/>
        </p:nvCxnSpPr>
        <p:spPr>
          <a:xfrm flipH="1">
            <a:off x="2788920" y="6080760"/>
            <a:ext cx="3236976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1C569D5-1ADF-514D-D868-6B26C60FFE7E}"/>
              </a:ext>
            </a:extLst>
          </p:cNvPr>
          <p:cNvCxnSpPr>
            <a:cxnSpLocks/>
          </p:cNvCxnSpPr>
          <p:nvPr/>
        </p:nvCxnSpPr>
        <p:spPr>
          <a:xfrm flipH="1">
            <a:off x="5855855" y="2100072"/>
            <a:ext cx="610974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324AA2C-C8A4-F861-56D1-992BB2654EB3}"/>
              </a:ext>
            </a:extLst>
          </p:cNvPr>
          <p:cNvCxnSpPr/>
          <p:nvPr/>
        </p:nvCxnSpPr>
        <p:spPr>
          <a:xfrm>
            <a:off x="5855855" y="2100072"/>
            <a:ext cx="0" cy="381304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056D1EC-5841-AD2E-D359-A6BE7F77DE73}"/>
              </a:ext>
            </a:extLst>
          </p:cNvPr>
          <p:cNvCxnSpPr>
            <a:cxnSpLocks/>
          </p:cNvCxnSpPr>
          <p:nvPr/>
        </p:nvCxnSpPr>
        <p:spPr>
          <a:xfrm flipH="1">
            <a:off x="3051048" y="5911215"/>
            <a:ext cx="2804807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0B03C8B-FA5E-EFF8-12AD-F19ECFE0E466}"/>
              </a:ext>
            </a:extLst>
          </p:cNvPr>
          <p:cNvCxnSpPr>
            <a:cxnSpLocks/>
          </p:cNvCxnSpPr>
          <p:nvPr/>
        </p:nvCxnSpPr>
        <p:spPr>
          <a:xfrm flipH="1">
            <a:off x="6255506" y="4038600"/>
            <a:ext cx="51105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B5C81A4-44D6-EBC0-D887-D3DB17FB2BA2}"/>
              </a:ext>
            </a:extLst>
          </p:cNvPr>
          <p:cNvCxnSpPr>
            <a:cxnSpLocks/>
          </p:cNvCxnSpPr>
          <p:nvPr/>
        </p:nvCxnSpPr>
        <p:spPr>
          <a:xfrm flipH="1">
            <a:off x="6255506" y="4038600"/>
            <a:ext cx="1009" cy="223113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D58AD5C-60E0-26B5-550C-E92A5CEC435B}"/>
              </a:ext>
            </a:extLst>
          </p:cNvPr>
          <p:cNvCxnSpPr>
            <a:cxnSpLocks/>
          </p:cNvCxnSpPr>
          <p:nvPr/>
        </p:nvCxnSpPr>
        <p:spPr>
          <a:xfrm flipH="1">
            <a:off x="2435353" y="6269736"/>
            <a:ext cx="382015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F97816-2077-CEEC-6B80-95E0437B0AE3}"/>
              </a:ext>
            </a:extLst>
          </p:cNvPr>
          <p:cNvCxnSpPr>
            <a:cxnSpLocks/>
          </p:cNvCxnSpPr>
          <p:nvPr/>
        </p:nvCxnSpPr>
        <p:spPr>
          <a:xfrm flipH="1">
            <a:off x="6465316" y="4174236"/>
            <a:ext cx="1009" cy="223113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A65063A-BF99-3433-4568-1E33278CA251}"/>
              </a:ext>
            </a:extLst>
          </p:cNvPr>
          <p:cNvCxnSpPr>
            <a:cxnSpLocks/>
          </p:cNvCxnSpPr>
          <p:nvPr/>
        </p:nvCxnSpPr>
        <p:spPr>
          <a:xfrm flipH="1">
            <a:off x="2093976" y="6422136"/>
            <a:ext cx="436879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D33F440-DA42-2226-844B-373CE4603571}"/>
              </a:ext>
            </a:extLst>
          </p:cNvPr>
          <p:cNvCxnSpPr>
            <a:cxnSpLocks/>
          </p:cNvCxnSpPr>
          <p:nvPr/>
        </p:nvCxnSpPr>
        <p:spPr>
          <a:xfrm flipH="1">
            <a:off x="2093976" y="5402199"/>
            <a:ext cx="3047" cy="100317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CD5A0E2-32E8-3A51-02F8-FE4A7C69A84D}"/>
              </a:ext>
            </a:extLst>
          </p:cNvPr>
          <p:cNvCxnSpPr>
            <a:cxnSpLocks/>
          </p:cNvCxnSpPr>
          <p:nvPr/>
        </p:nvCxnSpPr>
        <p:spPr>
          <a:xfrm flipH="1">
            <a:off x="6453626" y="4172712"/>
            <a:ext cx="31293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E3080689-513D-2D43-FB0C-62A584EB59A9}"/>
              </a:ext>
            </a:extLst>
          </p:cNvPr>
          <p:cNvSpPr/>
          <p:nvPr/>
        </p:nvSpPr>
        <p:spPr>
          <a:xfrm>
            <a:off x="9392544" y="2267711"/>
            <a:ext cx="311260" cy="17708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E4D153C-7DFA-EDF9-7C85-38732151B006}"/>
              </a:ext>
            </a:extLst>
          </p:cNvPr>
          <p:cNvSpPr/>
          <p:nvPr/>
        </p:nvSpPr>
        <p:spPr>
          <a:xfrm>
            <a:off x="8543500" y="3831335"/>
            <a:ext cx="948982" cy="341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1809B7C-9524-3D70-15E1-DDE75DCD9995}"/>
              </a:ext>
            </a:extLst>
          </p:cNvPr>
          <p:cNvCxnSpPr>
            <a:cxnSpLocks/>
          </p:cNvCxnSpPr>
          <p:nvPr/>
        </p:nvCxnSpPr>
        <p:spPr>
          <a:xfrm flipH="1">
            <a:off x="9389173" y="2258567"/>
            <a:ext cx="610974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D249A248-CF81-0906-A0D6-410495EA657B}"/>
              </a:ext>
            </a:extLst>
          </p:cNvPr>
          <p:cNvCxnSpPr>
            <a:cxnSpLocks/>
          </p:cNvCxnSpPr>
          <p:nvPr/>
        </p:nvCxnSpPr>
        <p:spPr>
          <a:xfrm flipH="1">
            <a:off x="10000147" y="2191512"/>
            <a:ext cx="3048" cy="67055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150E2D5A-B68B-6157-9473-94C1493DA5C5}"/>
              </a:ext>
            </a:extLst>
          </p:cNvPr>
          <p:cNvCxnSpPr>
            <a:cxnSpLocks/>
          </p:cNvCxnSpPr>
          <p:nvPr/>
        </p:nvCxnSpPr>
        <p:spPr>
          <a:xfrm flipV="1">
            <a:off x="2423161" y="667512"/>
            <a:ext cx="0" cy="603504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746A6EC0-4689-8DF4-A61E-F56599B48581}"/>
              </a:ext>
            </a:extLst>
          </p:cNvPr>
          <p:cNvCxnSpPr>
            <a:cxnSpLocks/>
          </p:cNvCxnSpPr>
          <p:nvPr/>
        </p:nvCxnSpPr>
        <p:spPr>
          <a:xfrm>
            <a:off x="2423161" y="655320"/>
            <a:ext cx="9389630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672706F6-1829-8DF2-DF9A-94B789900D81}"/>
              </a:ext>
            </a:extLst>
          </p:cNvPr>
          <p:cNvCxnSpPr>
            <a:cxnSpLocks/>
          </p:cNvCxnSpPr>
          <p:nvPr/>
        </p:nvCxnSpPr>
        <p:spPr>
          <a:xfrm>
            <a:off x="11818887" y="646176"/>
            <a:ext cx="0" cy="3011424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40E1736F-AAA9-FA49-D26E-EB161203A339}"/>
              </a:ext>
            </a:extLst>
          </p:cNvPr>
          <p:cNvCxnSpPr>
            <a:cxnSpLocks/>
          </p:cNvCxnSpPr>
          <p:nvPr/>
        </p:nvCxnSpPr>
        <p:spPr>
          <a:xfrm flipV="1">
            <a:off x="8543500" y="3657600"/>
            <a:ext cx="3269291" cy="18237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48" name="TextBox 1047">
            <a:extLst>
              <a:ext uri="{FF2B5EF4-FFF2-40B4-BE49-F238E27FC236}">
                <a16:creationId xmlns:a16="http://schemas.microsoft.com/office/drawing/2014/main" id="{0C5AF6AA-0D76-2C79-6C66-3A749B634C27}"/>
              </a:ext>
            </a:extLst>
          </p:cNvPr>
          <p:cNvSpPr txBox="1"/>
          <p:nvPr/>
        </p:nvSpPr>
        <p:spPr>
          <a:xfrm>
            <a:off x="3343725" y="1300748"/>
            <a:ext cx="1530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Cisco Smart Switch 1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ED5F248B-5B4C-79F5-1DB8-5F5AF493590A}"/>
              </a:ext>
            </a:extLst>
          </p:cNvPr>
          <p:cNvSpPr txBox="1"/>
          <p:nvPr/>
        </p:nvSpPr>
        <p:spPr>
          <a:xfrm>
            <a:off x="6828374" y="3491171"/>
            <a:ext cx="5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P6</a:t>
            </a: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7F05BAA6-E39A-3684-D3A2-79911E77C1D4}"/>
              </a:ext>
            </a:extLst>
          </p:cNvPr>
          <p:cNvSpPr txBox="1"/>
          <p:nvPr/>
        </p:nvSpPr>
        <p:spPr>
          <a:xfrm>
            <a:off x="9993138" y="1851348"/>
            <a:ext cx="61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P11</a:t>
            </a:r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2E8161AC-17D8-063A-2CDA-F87E9DAAED2B}"/>
              </a:ext>
            </a:extLst>
          </p:cNvPr>
          <p:cNvSpPr/>
          <p:nvPr/>
        </p:nvSpPr>
        <p:spPr>
          <a:xfrm>
            <a:off x="3592855" y="3860503"/>
            <a:ext cx="2097759" cy="1899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C7759AB8-C7BF-F616-1754-F197B57A7EE4}"/>
              </a:ext>
            </a:extLst>
          </p:cNvPr>
          <p:cNvSpPr/>
          <p:nvPr/>
        </p:nvSpPr>
        <p:spPr>
          <a:xfrm>
            <a:off x="3902010" y="2295393"/>
            <a:ext cx="817377" cy="1563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8848805F-F68B-550A-312E-133253EBC52D}"/>
              </a:ext>
            </a:extLst>
          </p:cNvPr>
          <p:cNvSpPr/>
          <p:nvPr/>
        </p:nvSpPr>
        <p:spPr>
          <a:xfrm>
            <a:off x="2930140" y="2374157"/>
            <a:ext cx="1001994" cy="901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49521D61-1E52-1CDE-BD08-C481509F623E}"/>
              </a:ext>
            </a:extLst>
          </p:cNvPr>
          <p:cNvSpPr/>
          <p:nvPr/>
        </p:nvSpPr>
        <p:spPr>
          <a:xfrm>
            <a:off x="3427981" y="2154928"/>
            <a:ext cx="817377" cy="277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4B0C96B6-E6B0-91FA-F651-2E46630430C3}"/>
              </a:ext>
            </a:extLst>
          </p:cNvPr>
          <p:cNvSpPr/>
          <p:nvPr/>
        </p:nvSpPr>
        <p:spPr>
          <a:xfrm>
            <a:off x="3456947" y="3983777"/>
            <a:ext cx="465624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90FF0920-E284-308B-67B2-EB630C9146E9}"/>
              </a:ext>
            </a:extLst>
          </p:cNvPr>
          <p:cNvSpPr txBox="1"/>
          <p:nvPr/>
        </p:nvSpPr>
        <p:spPr>
          <a:xfrm>
            <a:off x="2454174" y="5621131"/>
            <a:ext cx="67665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32 Ports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9E413B9-0F1E-F882-CB75-CD186153B777}"/>
              </a:ext>
            </a:extLst>
          </p:cNvPr>
          <p:cNvCxnSpPr/>
          <p:nvPr/>
        </p:nvCxnSpPr>
        <p:spPr>
          <a:xfrm>
            <a:off x="2788920" y="5394960"/>
            <a:ext cx="0" cy="68580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AC45E72-7147-B3C8-57A0-01FCCFF1B23D}"/>
              </a:ext>
            </a:extLst>
          </p:cNvPr>
          <p:cNvCxnSpPr>
            <a:cxnSpLocks/>
          </p:cNvCxnSpPr>
          <p:nvPr/>
        </p:nvCxnSpPr>
        <p:spPr>
          <a:xfrm flipH="1">
            <a:off x="2435353" y="5394960"/>
            <a:ext cx="3047" cy="87477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E99C5C98-1975-D374-B04F-D4ACBAAE8729}"/>
              </a:ext>
            </a:extLst>
          </p:cNvPr>
          <p:cNvSpPr/>
          <p:nvPr/>
        </p:nvSpPr>
        <p:spPr>
          <a:xfrm>
            <a:off x="457201" y="853440"/>
            <a:ext cx="4416866" cy="497733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A1EA01-776B-8196-C503-6843C496DEC1}"/>
              </a:ext>
            </a:extLst>
          </p:cNvPr>
          <p:cNvSpPr/>
          <p:nvPr/>
        </p:nvSpPr>
        <p:spPr>
          <a:xfrm>
            <a:off x="6769541" y="4509311"/>
            <a:ext cx="491757" cy="22984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Bcom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5BFE030-DE2B-BB0C-2DDE-24D7927B7866}"/>
              </a:ext>
            </a:extLst>
          </p:cNvPr>
          <p:cNvCxnSpPr/>
          <p:nvPr/>
        </p:nvCxnSpPr>
        <p:spPr>
          <a:xfrm flipH="1">
            <a:off x="6610093" y="4624232"/>
            <a:ext cx="156467" cy="0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C97AD4-3596-00A6-CC35-AC2409BB6CFE}"/>
              </a:ext>
            </a:extLst>
          </p:cNvPr>
          <p:cNvCxnSpPr/>
          <p:nvPr/>
        </p:nvCxnSpPr>
        <p:spPr>
          <a:xfrm>
            <a:off x="6610093" y="4624232"/>
            <a:ext cx="0" cy="1968592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FFFAAA5-218C-9D2A-7222-FAB0522B6827}"/>
              </a:ext>
            </a:extLst>
          </p:cNvPr>
          <p:cNvCxnSpPr>
            <a:cxnSpLocks/>
          </p:cNvCxnSpPr>
          <p:nvPr/>
        </p:nvCxnSpPr>
        <p:spPr>
          <a:xfrm flipH="1">
            <a:off x="3475235" y="6592824"/>
            <a:ext cx="3135362" cy="0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2482E38-F14F-EE6E-1E3C-6485809C0B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6836" y="4641706"/>
            <a:ext cx="217039" cy="753254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DF2D17E-99F9-11CC-A5EC-78E3673DC23E}"/>
              </a:ext>
            </a:extLst>
          </p:cNvPr>
          <p:cNvCxnSpPr>
            <a:cxnSpLocks/>
          </p:cNvCxnSpPr>
          <p:nvPr/>
        </p:nvCxnSpPr>
        <p:spPr>
          <a:xfrm>
            <a:off x="3051048" y="5393055"/>
            <a:ext cx="0" cy="516255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850969-D343-B30C-9AA5-3F2996DC5A13}"/>
              </a:ext>
            </a:extLst>
          </p:cNvPr>
          <p:cNvCxnSpPr/>
          <p:nvPr/>
        </p:nvCxnSpPr>
        <p:spPr>
          <a:xfrm>
            <a:off x="3475235" y="5393055"/>
            <a:ext cx="0" cy="1199769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AEE4CE7-85F6-BBC3-6901-84D1AF2273BF}"/>
              </a:ext>
            </a:extLst>
          </p:cNvPr>
          <p:cNvSpPr txBox="1"/>
          <p:nvPr/>
        </p:nvSpPr>
        <p:spPr>
          <a:xfrm>
            <a:off x="6025895" y="395626"/>
            <a:ext cx="144474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serial connection</a:t>
            </a:r>
          </a:p>
        </p:txBody>
      </p:sp>
    </p:spTree>
    <p:extLst>
      <p:ext uri="{BB962C8B-B14F-4D97-AF65-F5344CB8AC3E}">
        <p14:creationId xmlns:p14="http://schemas.microsoft.com/office/powerpoint/2010/main" val="4072652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>
            <a:extLst>
              <a:ext uri="{FF2B5EF4-FFF2-40B4-BE49-F238E27FC236}">
                <a16:creationId xmlns:a16="http://schemas.microsoft.com/office/drawing/2014/main" id="{E6124C76-78DB-77FA-86DD-114ACE8D2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173" y="1380844"/>
            <a:ext cx="6087618" cy="3717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8D467B-E718-F530-FFB5-B3BDCD346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08" y="962024"/>
            <a:ext cx="5145165" cy="4933951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E3080689-513D-2D43-FB0C-62A584EB59A9}"/>
              </a:ext>
            </a:extLst>
          </p:cNvPr>
          <p:cNvSpPr/>
          <p:nvPr/>
        </p:nvSpPr>
        <p:spPr>
          <a:xfrm>
            <a:off x="9392544" y="2267711"/>
            <a:ext cx="311260" cy="17708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E4D153C-7DFA-EDF9-7C85-38732151B006}"/>
              </a:ext>
            </a:extLst>
          </p:cNvPr>
          <p:cNvSpPr/>
          <p:nvPr/>
        </p:nvSpPr>
        <p:spPr>
          <a:xfrm>
            <a:off x="8543500" y="3831335"/>
            <a:ext cx="948982" cy="341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1809B7C-9524-3D70-15E1-DDE75DCD9995}"/>
              </a:ext>
            </a:extLst>
          </p:cNvPr>
          <p:cNvCxnSpPr>
            <a:cxnSpLocks/>
          </p:cNvCxnSpPr>
          <p:nvPr/>
        </p:nvCxnSpPr>
        <p:spPr>
          <a:xfrm flipH="1">
            <a:off x="9389173" y="2258567"/>
            <a:ext cx="610974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D249A248-CF81-0906-A0D6-410495EA657B}"/>
              </a:ext>
            </a:extLst>
          </p:cNvPr>
          <p:cNvCxnSpPr>
            <a:cxnSpLocks/>
          </p:cNvCxnSpPr>
          <p:nvPr/>
        </p:nvCxnSpPr>
        <p:spPr>
          <a:xfrm flipH="1">
            <a:off x="10000147" y="2191512"/>
            <a:ext cx="3048" cy="67055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30" name="Straight Connector 1029">
            <a:extLst>
              <a:ext uri="{FF2B5EF4-FFF2-40B4-BE49-F238E27FC236}">
                <a16:creationId xmlns:a16="http://schemas.microsoft.com/office/drawing/2014/main" id="{267EF928-D2FB-0943-1AD6-6BFBC6CD4C9B}"/>
              </a:ext>
            </a:extLst>
          </p:cNvPr>
          <p:cNvCxnSpPr>
            <a:cxnSpLocks/>
          </p:cNvCxnSpPr>
          <p:nvPr/>
        </p:nvCxnSpPr>
        <p:spPr>
          <a:xfrm flipV="1">
            <a:off x="1965960" y="420624"/>
            <a:ext cx="0" cy="850392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0A35FEA0-5CC2-CC60-0175-6B7B18E4352A}"/>
              </a:ext>
            </a:extLst>
          </p:cNvPr>
          <p:cNvCxnSpPr/>
          <p:nvPr/>
        </p:nvCxnSpPr>
        <p:spPr>
          <a:xfrm>
            <a:off x="1965960" y="420624"/>
            <a:ext cx="10040112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B595621D-8DFC-E597-E88B-5CBB1C50209E}"/>
              </a:ext>
            </a:extLst>
          </p:cNvPr>
          <p:cNvCxnSpPr>
            <a:cxnSpLocks/>
          </p:cNvCxnSpPr>
          <p:nvPr/>
        </p:nvCxnSpPr>
        <p:spPr>
          <a:xfrm>
            <a:off x="12006072" y="420624"/>
            <a:ext cx="0" cy="35813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A543D668-1DE2-69B8-6965-2C3340400F7B}"/>
              </a:ext>
            </a:extLst>
          </p:cNvPr>
          <p:cNvCxnSpPr>
            <a:stCxn id="62" idx="1"/>
          </p:cNvCxnSpPr>
          <p:nvPr/>
        </p:nvCxnSpPr>
        <p:spPr>
          <a:xfrm flipV="1">
            <a:off x="8543500" y="4002023"/>
            <a:ext cx="3462572" cy="1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150E2D5A-B68B-6157-9473-94C1493DA5C5}"/>
              </a:ext>
            </a:extLst>
          </p:cNvPr>
          <p:cNvCxnSpPr>
            <a:cxnSpLocks/>
          </p:cNvCxnSpPr>
          <p:nvPr/>
        </p:nvCxnSpPr>
        <p:spPr>
          <a:xfrm flipV="1">
            <a:off x="2423161" y="667512"/>
            <a:ext cx="0" cy="603504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746A6EC0-4689-8DF4-A61E-F56599B48581}"/>
              </a:ext>
            </a:extLst>
          </p:cNvPr>
          <p:cNvCxnSpPr>
            <a:cxnSpLocks/>
          </p:cNvCxnSpPr>
          <p:nvPr/>
        </p:nvCxnSpPr>
        <p:spPr>
          <a:xfrm>
            <a:off x="2423161" y="655320"/>
            <a:ext cx="9389630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672706F6-1829-8DF2-DF9A-94B789900D81}"/>
              </a:ext>
            </a:extLst>
          </p:cNvPr>
          <p:cNvCxnSpPr>
            <a:cxnSpLocks/>
          </p:cNvCxnSpPr>
          <p:nvPr/>
        </p:nvCxnSpPr>
        <p:spPr>
          <a:xfrm>
            <a:off x="11818887" y="646176"/>
            <a:ext cx="0" cy="3011424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40E1736F-AAA9-FA49-D26E-EB161203A339}"/>
              </a:ext>
            </a:extLst>
          </p:cNvPr>
          <p:cNvCxnSpPr>
            <a:cxnSpLocks/>
          </p:cNvCxnSpPr>
          <p:nvPr/>
        </p:nvCxnSpPr>
        <p:spPr>
          <a:xfrm flipV="1">
            <a:off x="8543500" y="3657600"/>
            <a:ext cx="3269291" cy="18237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48" name="TextBox 1047">
            <a:extLst>
              <a:ext uri="{FF2B5EF4-FFF2-40B4-BE49-F238E27FC236}">
                <a16:creationId xmlns:a16="http://schemas.microsoft.com/office/drawing/2014/main" id="{0C5AF6AA-0D76-2C79-6C66-3A749B634C27}"/>
              </a:ext>
            </a:extLst>
          </p:cNvPr>
          <p:cNvSpPr txBox="1"/>
          <p:nvPr/>
        </p:nvSpPr>
        <p:spPr>
          <a:xfrm>
            <a:off x="3335170" y="1305543"/>
            <a:ext cx="1465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Cisco Smart Switch 2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ED5F248B-5B4C-79F5-1DB8-5F5AF493590A}"/>
              </a:ext>
            </a:extLst>
          </p:cNvPr>
          <p:cNvSpPr txBox="1"/>
          <p:nvPr/>
        </p:nvSpPr>
        <p:spPr>
          <a:xfrm>
            <a:off x="6828374" y="3491171"/>
            <a:ext cx="5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P2</a:t>
            </a: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7F05BAA6-E39A-3684-D3A2-79911E77C1D4}"/>
              </a:ext>
            </a:extLst>
          </p:cNvPr>
          <p:cNvSpPr txBox="1"/>
          <p:nvPr/>
        </p:nvSpPr>
        <p:spPr>
          <a:xfrm>
            <a:off x="9993138" y="1851348"/>
            <a:ext cx="61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P7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1C5427-E36C-A864-EEB3-C94156957524}"/>
              </a:ext>
            </a:extLst>
          </p:cNvPr>
          <p:cNvSpPr/>
          <p:nvPr/>
        </p:nvSpPr>
        <p:spPr>
          <a:xfrm>
            <a:off x="3592855" y="3860503"/>
            <a:ext cx="2097759" cy="1899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AB8F39-D0AC-9968-6E84-DF14A63942CB}"/>
              </a:ext>
            </a:extLst>
          </p:cNvPr>
          <p:cNvSpPr/>
          <p:nvPr/>
        </p:nvSpPr>
        <p:spPr>
          <a:xfrm>
            <a:off x="3902010" y="2295393"/>
            <a:ext cx="817377" cy="1563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854AAA-0521-4C0A-414D-FC58CF877D8D}"/>
              </a:ext>
            </a:extLst>
          </p:cNvPr>
          <p:cNvSpPr/>
          <p:nvPr/>
        </p:nvSpPr>
        <p:spPr>
          <a:xfrm>
            <a:off x="2930140" y="2374157"/>
            <a:ext cx="1001994" cy="901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42E6AF-2FA3-C91B-2A5C-D824B8068393}"/>
              </a:ext>
            </a:extLst>
          </p:cNvPr>
          <p:cNvSpPr/>
          <p:nvPr/>
        </p:nvSpPr>
        <p:spPr>
          <a:xfrm>
            <a:off x="3427981" y="2154928"/>
            <a:ext cx="817377" cy="277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B0FB4D-EB96-7E4C-CB66-7EFC1F9DCA1A}"/>
              </a:ext>
            </a:extLst>
          </p:cNvPr>
          <p:cNvSpPr txBox="1"/>
          <p:nvPr/>
        </p:nvSpPr>
        <p:spPr>
          <a:xfrm>
            <a:off x="2454174" y="5621131"/>
            <a:ext cx="67665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32 Ports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FC98CF-C23E-65E1-0B50-01D2700A6D70}"/>
              </a:ext>
            </a:extLst>
          </p:cNvPr>
          <p:cNvSpPr/>
          <p:nvPr/>
        </p:nvSpPr>
        <p:spPr>
          <a:xfrm>
            <a:off x="3419076" y="3927355"/>
            <a:ext cx="278440" cy="222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B1B10F-9B47-B043-CD47-B0FEA6BFA9B7}"/>
              </a:ext>
            </a:extLst>
          </p:cNvPr>
          <p:cNvSpPr txBox="1"/>
          <p:nvPr/>
        </p:nvSpPr>
        <p:spPr>
          <a:xfrm>
            <a:off x="6847925" y="5318096"/>
            <a:ext cx="4812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Cisco Smart Switch 2 Lab Setup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60A86C-C3A5-AE9F-AF71-DDDB8A9E65C3}"/>
              </a:ext>
            </a:extLst>
          </p:cNvPr>
          <p:cNvSpPr/>
          <p:nvPr/>
        </p:nvSpPr>
        <p:spPr>
          <a:xfrm>
            <a:off x="457201" y="899160"/>
            <a:ext cx="4416866" cy="497733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11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11707</TotalTime>
  <Words>37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Shrivastava, Shweta</dc:creator>
  <cp:lastModifiedBy>Shrivastava, Shweta</cp:lastModifiedBy>
  <cp:revision>1</cp:revision>
  <dcterms:created xsi:type="dcterms:W3CDTF">2024-12-03T00:51:12Z</dcterms:created>
  <dcterms:modified xsi:type="dcterms:W3CDTF">2024-12-12T21:08:38Z</dcterms:modified>
</cp:coreProperties>
</file>