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2B529F-0AAD-441D-8AEF-1D8A6B9DD174}" v="4" dt="2023-07-01T12:33:32.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08" autoAdjust="0"/>
    <p:restoredTop sz="94660"/>
  </p:normalViewPr>
  <p:slideViewPr>
    <p:cSldViewPr snapToGrid="0">
      <p:cViewPr varScale="1">
        <p:scale>
          <a:sx n="103" d="100"/>
          <a:sy n="103" d="100"/>
        </p:scale>
        <p:origin x="13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ie zafarni" userId="d9b97dbf7c953fc9" providerId="LiveId" clId="{912B529F-0AAD-441D-8AEF-1D8A6B9DD174}"/>
    <pc:docChg chg="undo redo custSel addSld delSld modSld sldOrd">
      <pc:chgData name="sagie zafarni" userId="d9b97dbf7c953fc9" providerId="LiveId" clId="{912B529F-0AAD-441D-8AEF-1D8A6B9DD174}" dt="2023-07-01T12:42:40.054" v="420" actId="14100"/>
      <pc:docMkLst>
        <pc:docMk/>
      </pc:docMkLst>
      <pc:sldChg chg="addSp delSp modSp mod setBg">
        <pc:chgData name="sagie zafarni" userId="d9b97dbf7c953fc9" providerId="LiveId" clId="{912B529F-0AAD-441D-8AEF-1D8A6B9DD174}" dt="2023-07-01T12:31:54.511" v="305" actId="121"/>
        <pc:sldMkLst>
          <pc:docMk/>
          <pc:sldMk cId="2185801063" sldId="257"/>
        </pc:sldMkLst>
        <pc:spChg chg="mod">
          <ac:chgData name="sagie zafarni" userId="d9b97dbf7c953fc9" providerId="LiveId" clId="{912B529F-0AAD-441D-8AEF-1D8A6B9DD174}" dt="2023-07-01T12:31:39.723" v="303" actId="26606"/>
          <ac:spMkLst>
            <pc:docMk/>
            <pc:sldMk cId="2185801063" sldId="257"/>
            <ac:spMk id="2" creationId="{3854C2BF-BB7D-63A7-A463-0E220E206548}"/>
          </ac:spMkLst>
        </pc:spChg>
        <pc:spChg chg="add del">
          <ac:chgData name="sagie zafarni" userId="d9b97dbf7c953fc9" providerId="LiveId" clId="{912B529F-0AAD-441D-8AEF-1D8A6B9DD174}" dt="2023-07-01T12:31:39.723" v="303" actId="26606"/>
          <ac:spMkLst>
            <pc:docMk/>
            <pc:sldMk cId="2185801063" sldId="257"/>
            <ac:spMk id="3" creationId="{47D03F9D-5242-2F27-7FD9-16674FF0DA82}"/>
          </ac:spMkLst>
        </pc:spChg>
        <pc:spChg chg="add del">
          <ac:chgData name="sagie zafarni" userId="d9b97dbf7c953fc9" providerId="LiveId" clId="{912B529F-0AAD-441D-8AEF-1D8A6B9DD174}" dt="2023-07-01T12:31:23.704" v="294" actId="26606"/>
          <ac:spMkLst>
            <pc:docMk/>
            <pc:sldMk cId="2185801063" sldId="257"/>
            <ac:spMk id="8" creationId="{100EDD19-6802-4EC3-95CE-CFFAB042CFD6}"/>
          </ac:spMkLst>
        </pc:spChg>
        <pc:spChg chg="add del">
          <ac:chgData name="sagie zafarni" userId="d9b97dbf7c953fc9" providerId="LiveId" clId="{912B529F-0AAD-441D-8AEF-1D8A6B9DD174}" dt="2023-07-01T12:31:14.847" v="284" actId="26606"/>
          <ac:spMkLst>
            <pc:docMk/>
            <pc:sldMk cId="2185801063" sldId="257"/>
            <ac:spMk id="9" creationId="{BACC6370-2D7E-4714-9D71-7542949D7D5D}"/>
          </ac:spMkLst>
        </pc:spChg>
        <pc:spChg chg="add del">
          <ac:chgData name="sagie zafarni" userId="d9b97dbf7c953fc9" providerId="LiveId" clId="{912B529F-0AAD-441D-8AEF-1D8A6B9DD174}" dt="2023-07-01T12:31:23.704" v="294" actId="26606"/>
          <ac:spMkLst>
            <pc:docMk/>
            <pc:sldMk cId="2185801063" sldId="257"/>
            <ac:spMk id="10" creationId="{DB17E863-922E-4C26-BD64-E8FD41D28661}"/>
          </ac:spMkLst>
        </pc:spChg>
        <pc:spChg chg="add del">
          <ac:chgData name="sagie zafarni" userId="d9b97dbf7c953fc9" providerId="LiveId" clId="{912B529F-0AAD-441D-8AEF-1D8A6B9DD174}" dt="2023-07-01T12:31:14.847" v="284" actId="26606"/>
          <ac:spMkLst>
            <pc:docMk/>
            <pc:sldMk cId="2185801063" sldId="257"/>
            <ac:spMk id="11" creationId="{F68B3F68-107C-434F-AA38-110D5EA91B85}"/>
          </ac:spMkLst>
        </pc:spChg>
        <pc:spChg chg="add del">
          <ac:chgData name="sagie zafarni" userId="d9b97dbf7c953fc9" providerId="LiveId" clId="{912B529F-0AAD-441D-8AEF-1D8A6B9DD174}" dt="2023-07-01T12:31:25.927" v="298" actId="26606"/>
          <ac:spMkLst>
            <pc:docMk/>
            <pc:sldMk cId="2185801063" sldId="257"/>
            <ac:spMk id="12" creationId="{081E4A58-353D-44AE-B2FC-2A74E2E400F7}"/>
          </ac:spMkLst>
        </pc:spChg>
        <pc:spChg chg="add del">
          <ac:chgData name="sagie zafarni" userId="d9b97dbf7c953fc9" providerId="LiveId" clId="{912B529F-0AAD-441D-8AEF-1D8A6B9DD174}" dt="2023-07-01T12:31:14.847" v="284" actId="26606"/>
          <ac:spMkLst>
            <pc:docMk/>
            <pc:sldMk cId="2185801063" sldId="257"/>
            <ac:spMk id="13" creationId="{AAD0DBB9-1A4B-4391-81D4-CB19F9AB918A}"/>
          </ac:spMkLst>
        </pc:spChg>
        <pc:spChg chg="add del">
          <ac:chgData name="sagie zafarni" userId="d9b97dbf7c953fc9" providerId="LiveId" clId="{912B529F-0AAD-441D-8AEF-1D8A6B9DD174}" dt="2023-07-01T12:31:14.847" v="284" actId="26606"/>
          <ac:spMkLst>
            <pc:docMk/>
            <pc:sldMk cId="2185801063" sldId="257"/>
            <ac:spMk id="15" creationId="{063BBA22-50EA-4C4D-BE05-F1CE4E63AA56}"/>
          </ac:spMkLst>
        </pc:spChg>
        <pc:spChg chg="add del">
          <ac:chgData name="sagie zafarni" userId="d9b97dbf7c953fc9" providerId="LiveId" clId="{912B529F-0AAD-441D-8AEF-1D8A6B9DD174}" dt="2023-07-01T12:31:23.704" v="294" actId="26606"/>
          <ac:spMkLst>
            <pc:docMk/>
            <pc:sldMk cId="2185801063" sldId="257"/>
            <ac:spMk id="25" creationId="{47D03F9D-5242-2F27-7FD9-16674FF0DA82}"/>
          </ac:spMkLst>
        </pc:spChg>
        <pc:spChg chg="add del">
          <ac:chgData name="sagie zafarni" userId="d9b97dbf7c953fc9" providerId="LiveId" clId="{912B529F-0AAD-441D-8AEF-1D8A6B9DD174}" dt="2023-07-01T12:31:25.927" v="298" actId="26606"/>
          <ac:spMkLst>
            <pc:docMk/>
            <pc:sldMk cId="2185801063" sldId="257"/>
            <ac:spMk id="29" creationId="{907EF6B7-1338-4443-8C46-6A318D952DFD}"/>
          </ac:spMkLst>
        </pc:spChg>
        <pc:spChg chg="add del">
          <ac:chgData name="sagie zafarni" userId="d9b97dbf7c953fc9" providerId="LiveId" clId="{912B529F-0AAD-441D-8AEF-1D8A6B9DD174}" dt="2023-07-01T12:31:25.927" v="298" actId="26606"/>
          <ac:spMkLst>
            <pc:docMk/>
            <pc:sldMk cId="2185801063" sldId="257"/>
            <ac:spMk id="30" creationId="{DAAE4CDD-124C-4DCF-9584-B6033B545DD5}"/>
          </ac:spMkLst>
        </pc:spChg>
        <pc:spChg chg="add del">
          <ac:chgData name="sagie zafarni" userId="d9b97dbf7c953fc9" providerId="LiveId" clId="{912B529F-0AAD-441D-8AEF-1D8A6B9DD174}" dt="2023-07-01T12:31:25.927" v="298" actId="26606"/>
          <ac:spMkLst>
            <pc:docMk/>
            <pc:sldMk cId="2185801063" sldId="257"/>
            <ac:spMk id="31" creationId="{47D03F9D-5242-2F27-7FD9-16674FF0DA82}"/>
          </ac:spMkLst>
        </pc:spChg>
        <pc:spChg chg="add del">
          <ac:chgData name="sagie zafarni" userId="d9b97dbf7c953fc9" providerId="LiveId" clId="{912B529F-0AAD-441D-8AEF-1D8A6B9DD174}" dt="2023-07-01T12:31:29.384" v="300" actId="26606"/>
          <ac:spMkLst>
            <pc:docMk/>
            <pc:sldMk cId="2185801063" sldId="257"/>
            <ac:spMk id="33" creationId="{CB49665F-0298-4449-8D2D-209989CB9EE3}"/>
          </ac:spMkLst>
        </pc:spChg>
        <pc:spChg chg="add del">
          <ac:chgData name="sagie zafarni" userId="d9b97dbf7c953fc9" providerId="LiveId" clId="{912B529F-0AAD-441D-8AEF-1D8A6B9DD174}" dt="2023-07-01T12:31:29.384" v="300" actId="26606"/>
          <ac:spMkLst>
            <pc:docMk/>
            <pc:sldMk cId="2185801063" sldId="257"/>
            <ac:spMk id="34" creationId="{A71EEC14-174A-46FA-B046-474750457130}"/>
          </ac:spMkLst>
        </pc:spChg>
        <pc:spChg chg="add del">
          <ac:chgData name="sagie zafarni" userId="d9b97dbf7c953fc9" providerId="LiveId" clId="{912B529F-0AAD-441D-8AEF-1D8A6B9DD174}" dt="2023-07-01T12:31:39.659" v="302" actId="26606"/>
          <ac:spMkLst>
            <pc:docMk/>
            <pc:sldMk cId="2185801063" sldId="257"/>
            <ac:spMk id="43" creationId="{BACC6370-2D7E-4714-9D71-7542949D7D5D}"/>
          </ac:spMkLst>
        </pc:spChg>
        <pc:spChg chg="add del">
          <ac:chgData name="sagie zafarni" userId="d9b97dbf7c953fc9" providerId="LiveId" clId="{912B529F-0AAD-441D-8AEF-1D8A6B9DD174}" dt="2023-07-01T12:31:39.659" v="302" actId="26606"/>
          <ac:spMkLst>
            <pc:docMk/>
            <pc:sldMk cId="2185801063" sldId="257"/>
            <ac:spMk id="44" creationId="{F68B3F68-107C-434F-AA38-110D5EA91B85}"/>
          </ac:spMkLst>
        </pc:spChg>
        <pc:spChg chg="add del">
          <ac:chgData name="sagie zafarni" userId="d9b97dbf7c953fc9" providerId="LiveId" clId="{912B529F-0AAD-441D-8AEF-1D8A6B9DD174}" dt="2023-07-01T12:31:39.659" v="302" actId="26606"/>
          <ac:spMkLst>
            <pc:docMk/>
            <pc:sldMk cId="2185801063" sldId="257"/>
            <ac:spMk id="45" creationId="{AAD0DBB9-1A4B-4391-81D4-CB19F9AB918A}"/>
          </ac:spMkLst>
        </pc:spChg>
        <pc:spChg chg="add del">
          <ac:chgData name="sagie zafarni" userId="d9b97dbf7c953fc9" providerId="LiveId" clId="{912B529F-0AAD-441D-8AEF-1D8A6B9DD174}" dt="2023-07-01T12:31:39.659" v="302" actId="26606"/>
          <ac:spMkLst>
            <pc:docMk/>
            <pc:sldMk cId="2185801063" sldId="257"/>
            <ac:spMk id="46" creationId="{063BBA22-50EA-4C4D-BE05-F1CE4E63AA56}"/>
          </ac:spMkLst>
        </pc:spChg>
        <pc:spChg chg="add">
          <ac:chgData name="sagie zafarni" userId="d9b97dbf7c953fc9" providerId="LiveId" clId="{912B529F-0AAD-441D-8AEF-1D8A6B9DD174}" dt="2023-07-01T12:31:39.723" v="303" actId="26606"/>
          <ac:spMkLst>
            <pc:docMk/>
            <pc:sldMk cId="2185801063" sldId="257"/>
            <ac:spMk id="49" creationId="{53B021B3-DE93-4AB7-8A18-CF5F1CED88B8}"/>
          </ac:spMkLst>
        </pc:spChg>
        <pc:spChg chg="add">
          <ac:chgData name="sagie zafarni" userId="d9b97dbf7c953fc9" providerId="LiveId" clId="{912B529F-0AAD-441D-8AEF-1D8A6B9DD174}" dt="2023-07-01T12:31:39.723" v="303" actId="26606"/>
          <ac:spMkLst>
            <pc:docMk/>
            <pc:sldMk cId="2185801063" sldId="257"/>
            <ac:spMk id="50" creationId="{52D502E5-F6B4-4D58-B4AE-FC466FF15EE8}"/>
          </ac:spMkLst>
        </pc:spChg>
        <pc:spChg chg="add">
          <ac:chgData name="sagie zafarni" userId="d9b97dbf7c953fc9" providerId="LiveId" clId="{912B529F-0AAD-441D-8AEF-1D8A6B9DD174}" dt="2023-07-01T12:31:39.723" v="303" actId="26606"/>
          <ac:spMkLst>
            <pc:docMk/>
            <pc:sldMk cId="2185801063" sldId="257"/>
            <ac:spMk id="51" creationId="{9DECDBF4-02B6-4BB4-B65B-B8107AD6A9E8}"/>
          </ac:spMkLst>
        </pc:spChg>
        <pc:grpChg chg="add del">
          <ac:chgData name="sagie zafarni" userId="d9b97dbf7c953fc9" providerId="LiveId" clId="{912B529F-0AAD-441D-8AEF-1D8A6B9DD174}" dt="2023-07-01T12:31:29.384" v="300" actId="26606"/>
          <ac:grpSpMkLst>
            <pc:docMk/>
            <pc:sldMk cId="2185801063" sldId="257"/>
            <ac:grpSpMk id="35" creationId="{EEB6CB95-E653-4C6C-AE51-62FD848E8D5B}"/>
          </ac:grpSpMkLst>
        </pc:grpChg>
        <pc:grpChg chg="add del">
          <ac:chgData name="sagie zafarni" userId="d9b97dbf7c953fc9" providerId="LiveId" clId="{912B529F-0AAD-441D-8AEF-1D8A6B9DD174}" dt="2023-07-01T12:31:29.384" v="300" actId="26606"/>
          <ac:grpSpMkLst>
            <pc:docMk/>
            <pc:sldMk cId="2185801063" sldId="257"/>
            <ac:grpSpMk id="37" creationId="{43F5E015-E085-4624-B431-B42414448684}"/>
          </ac:grpSpMkLst>
        </pc:grpChg>
        <pc:graphicFrameChg chg="add del">
          <ac:chgData name="sagie zafarni" userId="d9b97dbf7c953fc9" providerId="LiveId" clId="{912B529F-0AAD-441D-8AEF-1D8A6B9DD174}" dt="2023-07-01T12:31:14.847" v="284" actId="26606"/>
          <ac:graphicFrameMkLst>
            <pc:docMk/>
            <pc:sldMk cId="2185801063" sldId="257"/>
            <ac:graphicFrameMk id="5" creationId="{CB293A0F-BC99-0DBF-0267-FA8ED5858179}"/>
          </ac:graphicFrameMkLst>
        </pc:graphicFrameChg>
        <pc:graphicFrameChg chg="add del">
          <ac:chgData name="sagie zafarni" userId="d9b97dbf7c953fc9" providerId="LiveId" clId="{912B529F-0AAD-441D-8AEF-1D8A6B9DD174}" dt="2023-07-01T12:31:17.891" v="286" actId="26606"/>
          <ac:graphicFrameMkLst>
            <pc:docMk/>
            <pc:sldMk cId="2185801063" sldId="257"/>
            <ac:graphicFrameMk id="17" creationId="{53AB2B17-1D1F-4A0D-D6BB-703EFE81C074}"/>
          </ac:graphicFrameMkLst>
        </pc:graphicFrameChg>
        <pc:graphicFrameChg chg="add del">
          <ac:chgData name="sagie zafarni" userId="d9b97dbf7c953fc9" providerId="LiveId" clId="{912B529F-0AAD-441D-8AEF-1D8A6B9DD174}" dt="2023-07-01T12:31:18.857" v="288" actId="26606"/>
          <ac:graphicFrameMkLst>
            <pc:docMk/>
            <pc:sldMk cId="2185801063" sldId="257"/>
            <ac:graphicFrameMk id="19" creationId="{E16E1A77-31BF-346B-433B-27487B0B6FA0}"/>
          </ac:graphicFrameMkLst>
        </pc:graphicFrameChg>
        <pc:graphicFrameChg chg="add del">
          <ac:chgData name="sagie zafarni" userId="d9b97dbf7c953fc9" providerId="LiveId" clId="{912B529F-0AAD-441D-8AEF-1D8A6B9DD174}" dt="2023-07-01T12:31:20.095" v="290" actId="26606"/>
          <ac:graphicFrameMkLst>
            <pc:docMk/>
            <pc:sldMk cId="2185801063" sldId="257"/>
            <ac:graphicFrameMk id="21" creationId="{10AE0951-CDED-0D60-4FF7-5B0762741A2C}"/>
          </ac:graphicFrameMkLst>
        </pc:graphicFrameChg>
        <pc:graphicFrameChg chg="add del">
          <ac:chgData name="sagie zafarni" userId="d9b97dbf7c953fc9" providerId="LiveId" clId="{912B529F-0AAD-441D-8AEF-1D8A6B9DD174}" dt="2023-07-01T12:31:23.076" v="292" actId="26606"/>
          <ac:graphicFrameMkLst>
            <pc:docMk/>
            <pc:sldMk cId="2185801063" sldId="257"/>
            <ac:graphicFrameMk id="23" creationId="{E16E1A77-31BF-346B-433B-27487B0B6FA0}"/>
          </ac:graphicFrameMkLst>
        </pc:graphicFrameChg>
        <pc:graphicFrameChg chg="add del">
          <ac:chgData name="sagie zafarni" userId="d9b97dbf7c953fc9" providerId="LiveId" clId="{912B529F-0AAD-441D-8AEF-1D8A6B9DD174}" dt="2023-07-01T12:31:24.726" v="296" actId="26606"/>
          <ac:graphicFrameMkLst>
            <pc:docMk/>
            <pc:sldMk cId="2185801063" sldId="257"/>
            <ac:graphicFrameMk id="27" creationId="{C03D8E19-66F1-B36E-8CD8-58912F334BB3}"/>
          </ac:graphicFrameMkLst>
        </pc:graphicFrameChg>
        <pc:graphicFrameChg chg="add del">
          <ac:chgData name="sagie zafarni" userId="d9b97dbf7c953fc9" providerId="LiveId" clId="{912B529F-0AAD-441D-8AEF-1D8A6B9DD174}" dt="2023-07-01T12:31:29.384" v="300" actId="26606"/>
          <ac:graphicFrameMkLst>
            <pc:docMk/>
            <pc:sldMk cId="2185801063" sldId="257"/>
            <ac:graphicFrameMk id="41" creationId="{21B4C1D8-BB5E-20DD-DC3A-9198BFD53109}"/>
          </ac:graphicFrameMkLst>
        </pc:graphicFrameChg>
        <pc:graphicFrameChg chg="add del">
          <ac:chgData name="sagie zafarni" userId="d9b97dbf7c953fc9" providerId="LiveId" clId="{912B529F-0AAD-441D-8AEF-1D8A6B9DD174}" dt="2023-07-01T12:31:39.659" v="302" actId="26606"/>
          <ac:graphicFrameMkLst>
            <pc:docMk/>
            <pc:sldMk cId="2185801063" sldId="257"/>
            <ac:graphicFrameMk id="47" creationId="{CB293A0F-BC99-0DBF-0267-FA8ED5858179}"/>
          </ac:graphicFrameMkLst>
        </pc:graphicFrameChg>
        <pc:graphicFrameChg chg="add mod">
          <ac:chgData name="sagie zafarni" userId="d9b97dbf7c953fc9" providerId="LiveId" clId="{912B529F-0AAD-441D-8AEF-1D8A6B9DD174}" dt="2023-07-01T12:31:54.511" v="305" actId="121"/>
          <ac:graphicFrameMkLst>
            <pc:docMk/>
            <pc:sldMk cId="2185801063" sldId="257"/>
            <ac:graphicFrameMk id="52" creationId="{2DEA01E9-F6E8-92AA-2F5B-39B90589EDB9}"/>
          </ac:graphicFrameMkLst>
        </pc:graphicFrameChg>
      </pc:sldChg>
      <pc:sldChg chg="addSp delSp modSp mod setBg">
        <pc:chgData name="sagie zafarni" userId="d9b97dbf7c953fc9" providerId="LiveId" clId="{912B529F-0AAD-441D-8AEF-1D8A6B9DD174}" dt="2023-07-01T12:33:33.473" v="332" actId="26606"/>
        <pc:sldMkLst>
          <pc:docMk/>
          <pc:sldMk cId="1224153266" sldId="258"/>
        </pc:sldMkLst>
        <pc:spChg chg="mod">
          <ac:chgData name="sagie zafarni" userId="d9b97dbf7c953fc9" providerId="LiveId" clId="{912B529F-0AAD-441D-8AEF-1D8A6B9DD174}" dt="2023-07-01T12:33:33.473" v="332" actId="26606"/>
          <ac:spMkLst>
            <pc:docMk/>
            <pc:sldMk cId="1224153266" sldId="258"/>
            <ac:spMk id="2" creationId="{99A9F1E0-543C-0362-75AE-7A6F371AC515}"/>
          </ac:spMkLst>
        </pc:spChg>
        <pc:spChg chg="add del">
          <ac:chgData name="sagie zafarni" userId="d9b97dbf7c953fc9" providerId="LiveId" clId="{912B529F-0AAD-441D-8AEF-1D8A6B9DD174}" dt="2023-07-01T12:33:33.473" v="332" actId="26606"/>
          <ac:spMkLst>
            <pc:docMk/>
            <pc:sldMk cId="1224153266" sldId="258"/>
            <ac:spMk id="3" creationId="{3F8BF61A-A699-8BCD-5302-755DB88C01B8}"/>
          </ac:spMkLst>
        </pc:spChg>
        <pc:spChg chg="add del">
          <ac:chgData name="sagie zafarni" userId="d9b97dbf7c953fc9" providerId="LiveId" clId="{912B529F-0AAD-441D-8AEF-1D8A6B9DD174}" dt="2023-07-01T12:32:54.492" v="313" actId="26606"/>
          <ac:spMkLst>
            <pc:docMk/>
            <pc:sldMk cId="1224153266" sldId="258"/>
            <ac:spMk id="8" creationId="{3AD318CC-E2A8-4E27-9548-A047A78999B1}"/>
          </ac:spMkLst>
        </pc:spChg>
        <pc:spChg chg="add del">
          <ac:chgData name="sagie zafarni" userId="d9b97dbf7c953fc9" providerId="LiveId" clId="{912B529F-0AAD-441D-8AEF-1D8A6B9DD174}" dt="2023-07-01T12:32:50.004" v="309" actId="26606"/>
          <ac:spMkLst>
            <pc:docMk/>
            <pc:sldMk cId="1224153266" sldId="258"/>
            <ac:spMk id="9" creationId="{53B021B3-DE93-4AB7-8A18-CF5F1CED88B8}"/>
          </ac:spMkLst>
        </pc:spChg>
        <pc:spChg chg="add del">
          <ac:chgData name="sagie zafarni" userId="d9b97dbf7c953fc9" providerId="LiveId" clId="{912B529F-0AAD-441D-8AEF-1D8A6B9DD174}" dt="2023-07-01T12:32:47.650" v="307" actId="26606"/>
          <ac:spMkLst>
            <pc:docMk/>
            <pc:sldMk cId="1224153266" sldId="258"/>
            <ac:spMk id="10" creationId="{D1D34770-47A8-402C-AF23-2B653F2D88C1}"/>
          </ac:spMkLst>
        </pc:spChg>
        <pc:spChg chg="add del">
          <ac:chgData name="sagie zafarni" userId="d9b97dbf7c953fc9" providerId="LiveId" clId="{912B529F-0AAD-441D-8AEF-1D8A6B9DD174}" dt="2023-07-01T12:32:50.004" v="309" actId="26606"/>
          <ac:spMkLst>
            <pc:docMk/>
            <pc:sldMk cId="1224153266" sldId="258"/>
            <ac:spMk id="11" creationId="{52D502E5-F6B4-4D58-B4AE-FC466FF15EE8}"/>
          </ac:spMkLst>
        </pc:spChg>
        <pc:spChg chg="add del">
          <ac:chgData name="sagie zafarni" userId="d9b97dbf7c953fc9" providerId="LiveId" clId="{912B529F-0AAD-441D-8AEF-1D8A6B9DD174}" dt="2023-07-01T12:32:50.004" v="309" actId="26606"/>
          <ac:spMkLst>
            <pc:docMk/>
            <pc:sldMk cId="1224153266" sldId="258"/>
            <ac:spMk id="13" creationId="{9DECDBF4-02B6-4BB4-B65B-B8107AD6A9E8}"/>
          </ac:spMkLst>
        </pc:spChg>
        <pc:spChg chg="add del">
          <ac:chgData name="sagie zafarni" userId="d9b97dbf7c953fc9" providerId="LiveId" clId="{912B529F-0AAD-441D-8AEF-1D8A6B9DD174}" dt="2023-07-01T12:32:54.492" v="313" actId="26606"/>
          <ac:spMkLst>
            <pc:docMk/>
            <pc:sldMk cId="1224153266" sldId="258"/>
            <ac:spMk id="14" creationId="{2C1BBA94-3F40-40AA-8BB9-E69E25E537C1}"/>
          </ac:spMkLst>
        </pc:spChg>
        <pc:spChg chg="add del">
          <ac:chgData name="sagie zafarni" userId="d9b97dbf7c953fc9" providerId="LiveId" clId="{912B529F-0AAD-441D-8AEF-1D8A6B9DD174}" dt="2023-07-01T12:32:51.696" v="311" actId="26606"/>
          <ac:spMkLst>
            <pc:docMk/>
            <pc:sldMk cId="1224153266" sldId="258"/>
            <ac:spMk id="15" creationId="{53B021B3-DE93-4AB7-8A18-CF5F1CED88B8}"/>
          </ac:spMkLst>
        </pc:spChg>
        <pc:spChg chg="add del">
          <ac:chgData name="sagie zafarni" userId="d9b97dbf7c953fc9" providerId="LiveId" clId="{912B529F-0AAD-441D-8AEF-1D8A6B9DD174}" dt="2023-07-01T12:32:51.696" v="311" actId="26606"/>
          <ac:spMkLst>
            <pc:docMk/>
            <pc:sldMk cId="1224153266" sldId="258"/>
            <ac:spMk id="16" creationId="{52D502E5-F6B4-4D58-B4AE-FC466FF15EE8}"/>
          </ac:spMkLst>
        </pc:spChg>
        <pc:spChg chg="add del">
          <ac:chgData name="sagie zafarni" userId="d9b97dbf7c953fc9" providerId="LiveId" clId="{912B529F-0AAD-441D-8AEF-1D8A6B9DD174}" dt="2023-07-01T12:32:51.696" v="311" actId="26606"/>
          <ac:spMkLst>
            <pc:docMk/>
            <pc:sldMk cId="1224153266" sldId="258"/>
            <ac:spMk id="17" creationId="{9DECDBF4-02B6-4BB4-B65B-B8107AD6A9E8}"/>
          </ac:spMkLst>
        </pc:spChg>
        <pc:spChg chg="add del">
          <ac:chgData name="sagie zafarni" userId="d9b97dbf7c953fc9" providerId="LiveId" clId="{912B529F-0AAD-441D-8AEF-1D8A6B9DD174}" dt="2023-07-01T12:32:54.492" v="313" actId="26606"/>
          <ac:spMkLst>
            <pc:docMk/>
            <pc:sldMk cId="1224153266" sldId="258"/>
            <ac:spMk id="23" creationId="{3F8BF61A-A699-8BCD-5302-755DB88C01B8}"/>
          </ac:spMkLst>
        </pc:spChg>
        <pc:spChg chg="add del">
          <ac:chgData name="sagie zafarni" userId="d9b97dbf7c953fc9" providerId="LiveId" clId="{912B529F-0AAD-441D-8AEF-1D8A6B9DD174}" dt="2023-07-01T12:32:55.420" v="315" actId="26606"/>
          <ac:spMkLst>
            <pc:docMk/>
            <pc:sldMk cId="1224153266" sldId="258"/>
            <ac:spMk id="25" creationId="{0B9EE3F3-89B7-43C3-8651-C4C96830993D}"/>
          </ac:spMkLst>
        </pc:spChg>
        <pc:spChg chg="add del">
          <ac:chgData name="sagie zafarni" userId="d9b97dbf7c953fc9" providerId="LiveId" clId="{912B529F-0AAD-441D-8AEF-1D8A6B9DD174}" dt="2023-07-01T12:32:55.420" v="315" actId="26606"/>
          <ac:spMkLst>
            <pc:docMk/>
            <pc:sldMk cId="1224153266" sldId="258"/>
            <ac:spMk id="26" creationId="{33AE4636-AEEC-45D6-84D4-7AC2DA48ECF8}"/>
          </ac:spMkLst>
        </pc:spChg>
        <pc:spChg chg="add del">
          <ac:chgData name="sagie zafarni" userId="d9b97dbf7c953fc9" providerId="LiveId" clId="{912B529F-0AAD-441D-8AEF-1D8A6B9DD174}" dt="2023-07-01T12:32:55.420" v="315" actId="26606"/>
          <ac:spMkLst>
            <pc:docMk/>
            <pc:sldMk cId="1224153266" sldId="258"/>
            <ac:spMk id="27" creationId="{8D9CE0F4-2EB2-4F1F-8AAC-DB3571D9FE10}"/>
          </ac:spMkLst>
        </pc:spChg>
        <pc:spChg chg="add del">
          <ac:chgData name="sagie zafarni" userId="d9b97dbf7c953fc9" providerId="LiveId" clId="{912B529F-0AAD-441D-8AEF-1D8A6B9DD174}" dt="2023-07-01T12:32:55.420" v="315" actId="26606"/>
          <ac:spMkLst>
            <pc:docMk/>
            <pc:sldMk cId="1224153266" sldId="258"/>
            <ac:spMk id="28" creationId="{3F8BF61A-A699-8BCD-5302-755DB88C01B8}"/>
          </ac:spMkLst>
        </pc:spChg>
        <pc:spChg chg="add del">
          <ac:chgData name="sagie zafarni" userId="d9b97dbf7c953fc9" providerId="LiveId" clId="{912B529F-0AAD-441D-8AEF-1D8A6B9DD174}" dt="2023-07-01T12:32:57.471" v="317" actId="26606"/>
          <ac:spMkLst>
            <pc:docMk/>
            <pc:sldMk cId="1224153266" sldId="258"/>
            <ac:spMk id="30" creationId="{327D73B4-9F5C-4A64-A179-51B9500CB8B5}"/>
          </ac:spMkLst>
        </pc:spChg>
        <pc:spChg chg="add del">
          <ac:chgData name="sagie zafarni" userId="d9b97dbf7c953fc9" providerId="LiveId" clId="{912B529F-0AAD-441D-8AEF-1D8A6B9DD174}" dt="2023-07-01T12:32:57.471" v="317" actId="26606"/>
          <ac:spMkLst>
            <pc:docMk/>
            <pc:sldMk cId="1224153266" sldId="258"/>
            <ac:spMk id="31" creationId="{C1F06963-6374-4B48-844F-071A9BAAAE02}"/>
          </ac:spMkLst>
        </pc:spChg>
        <pc:spChg chg="add del">
          <ac:chgData name="sagie zafarni" userId="d9b97dbf7c953fc9" providerId="LiveId" clId="{912B529F-0AAD-441D-8AEF-1D8A6B9DD174}" dt="2023-07-01T12:32:57.471" v="317" actId="26606"/>
          <ac:spMkLst>
            <pc:docMk/>
            <pc:sldMk cId="1224153266" sldId="258"/>
            <ac:spMk id="32" creationId="{6CB927A4-E432-4310-9CD5-E89FF5063179}"/>
          </ac:spMkLst>
        </pc:spChg>
        <pc:spChg chg="add del">
          <ac:chgData name="sagie zafarni" userId="d9b97dbf7c953fc9" providerId="LiveId" clId="{912B529F-0AAD-441D-8AEF-1D8A6B9DD174}" dt="2023-07-01T12:32:57.471" v="317" actId="26606"/>
          <ac:spMkLst>
            <pc:docMk/>
            <pc:sldMk cId="1224153266" sldId="258"/>
            <ac:spMk id="33" creationId="{1453BF6C-B012-48B7-B4E8-6D7AC7C27D02}"/>
          </ac:spMkLst>
        </pc:spChg>
        <pc:spChg chg="add del">
          <ac:chgData name="sagie zafarni" userId="d9b97dbf7c953fc9" providerId="LiveId" clId="{912B529F-0AAD-441D-8AEF-1D8A6B9DD174}" dt="2023-07-01T12:32:57.471" v="317" actId="26606"/>
          <ac:spMkLst>
            <pc:docMk/>
            <pc:sldMk cId="1224153266" sldId="258"/>
            <ac:spMk id="34" creationId="{3F8BF61A-A699-8BCD-5302-755DB88C01B8}"/>
          </ac:spMkLst>
        </pc:spChg>
        <pc:spChg chg="add del">
          <ac:chgData name="sagie zafarni" userId="d9b97dbf7c953fc9" providerId="LiveId" clId="{912B529F-0AAD-441D-8AEF-1D8A6B9DD174}" dt="2023-07-01T12:32:57.471" v="317" actId="26606"/>
          <ac:spMkLst>
            <pc:docMk/>
            <pc:sldMk cId="1224153266" sldId="258"/>
            <ac:spMk id="35" creationId="{E3020543-B24B-4EC4-8FFC-8DD88EEA91A8}"/>
          </ac:spMkLst>
        </pc:spChg>
        <pc:spChg chg="add del">
          <ac:chgData name="sagie zafarni" userId="d9b97dbf7c953fc9" providerId="LiveId" clId="{912B529F-0AAD-441D-8AEF-1D8A6B9DD174}" dt="2023-07-01T12:32:59.938" v="319" actId="26606"/>
          <ac:spMkLst>
            <pc:docMk/>
            <pc:sldMk cId="1224153266" sldId="258"/>
            <ac:spMk id="38" creationId="{0B9EE3F3-89B7-43C3-8651-C4C96830993D}"/>
          </ac:spMkLst>
        </pc:spChg>
        <pc:spChg chg="add del">
          <ac:chgData name="sagie zafarni" userId="d9b97dbf7c953fc9" providerId="LiveId" clId="{912B529F-0AAD-441D-8AEF-1D8A6B9DD174}" dt="2023-07-01T12:32:59.938" v="319" actId="26606"/>
          <ac:spMkLst>
            <pc:docMk/>
            <pc:sldMk cId="1224153266" sldId="258"/>
            <ac:spMk id="39" creationId="{33AE4636-AEEC-45D6-84D4-7AC2DA48ECF8}"/>
          </ac:spMkLst>
        </pc:spChg>
        <pc:spChg chg="add del">
          <ac:chgData name="sagie zafarni" userId="d9b97dbf7c953fc9" providerId="LiveId" clId="{912B529F-0AAD-441D-8AEF-1D8A6B9DD174}" dt="2023-07-01T12:32:59.938" v="319" actId="26606"/>
          <ac:spMkLst>
            <pc:docMk/>
            <pc:sldMk cId="1224153266" sldId="258"/>
            <ac:spMk id="40" creationId="{8D9CE0F4-2EB2-4F1F-8AAC-DB3571D9FE10}"/>
          </ac:spMkLst>
        </pc:spChg>
        <pc:spChg chg="add del">
          <ac:chgData name="sagie zafarni" userId="d9b97dbf7c953fc9" providerId="LiveId" clId="{912B529F-0AAD-441D-8AEF-1D8A6B9DD174}" dt="2023-07-01T12:32:59.938" v="319" actId="26606"/>
          <ac:spMkLst>
            <pc:docMk/>
            <pc:sldMk cId="1224153266" sldId="258"/>
            <ac:spMk id="41" creationId="{3F8BF61A-A699-8BCD-5302-755DB88C01B8}"/>
          </ac:spMkLst>
        </pc:spChg>
        <pc:spChg chg="add del">
          <ac:chgData name="sagie zafarni" userId="d9b97dbf7c953fc9" providerId="LiveId" clId="{912B529F-0AAD-441D-8AEF-1D8A6B9DD174}" dt="2023-07-01T12:33:12.938" v="327" actId="26606"/>
          <ac:spMkLst>
            <pc:docMk/>
            <pc:sldMk cId="1224153266" sldId="258"/>
            <ac:spMk id="50" creationId="{53B021B3-DE93-4AB7-8A18-CF5F1CED88B8}"/>
          </ac:spMkLst>
        </pc:spChg>
        <pc:spChg chg="add del">
          <ac:chgData name="sagie zafarni" userId="d9b97dbf7c953fc9" providerId="LiveId" clId="{912B529F-0AAD-441D-8AEF-1D8A6B9DD174}" dt="2023-07-01T12:33:12.938" v="327" actId="26606"/>
          <ac:spMkLst>
            <pc:docMk/>
            <pc:sldMk cId="1224153266" sldId="258"/>
            <ac:spMk id="51" creationId="{52D502E5-F6B4-4D58-B4AE-FC466FF15EE8}"/>
          </ac:spMkLst>
        </pc:spChg>
        <pc:spChg chg="add del">
          <ac:chgData name="sagie zafarni" userId="d9b97dbf7c953fc9" providerId="LiveId" clId="{912B529F-0AAD-441D-8AEF-1D8A6B9DD174}" dt="2023-07-01T12:33:12.938" v="327" actId="26606"/>
          <ac:spMkLst>
            <pc:docMk/>
            <pc:sldMk cId="1224153266" sldId="258"/>
            <ac:spMk id="52" creationId="{9DECDBF4-02B6-4BB4-B65B-B8107AD6A9E8}"/>
          </ac:spMkLst>
        </pc:spChg>
        <pc:spChg chg="add del">
          <ac:chgData name="sagie zafarni" userId="d9b97dbf7c953fc9" providerId="LiveId" clId="{912B529F-0AAD-441D-8AEF-1D8A6B9DD174}" dt="2023-07-01T12:33:15" v="329" actId="26606"/>
          <ac:spMkLst>
            <pc:docMk/>
            <pc:sldMk cId="1224153266" sldId="258"/>
            <ac:spMk id="55" creationId="{53B021B3-DE93-4AB7-8A18-CF5F1CED88B8}"/>
          </ac:spMkLst>
        </pc:spChg>
        <pc:spChg chg="add del">
          <ac:chgData name="sagie zafarni" userId="d9b97dbf7c953fc9" providerId="LiveId" clId="{912B529F-0AAD-441D-8AEF-1D8A6B9DD174}" dt="2023-07-01T12:33:15" v="329" actId="26606"/>
          <ac:spMkLst>
            <pc:docMk/>
            <pc:sldMk cId="1224153266" sldId="258"/>
            <ac:spMk id="56" creationId="{52D502E5-F6B4-4D58-B4AE-FC466FF15EE8}"/>
          </ac:spMkLst>
        </pc:spChg>
        <pc:spChg chg="add del">
          <ac:chgData name="sagie zafarni" userId="d9b97dbf7c953fc9" providerId="LiveId" clId="{912B529F-0AAD-441D-8AEF-1D8A6B9DD174}" dt="2023-07-01T12:33:15" v="329" actId="26606"/>
          <ac:spMkLst>
            <pc:docMk/>
            <pc:sldMk cId="1224153266" sldId="258"/>
            <ac:spMk id="57" creationId="{9DECDBF4-02B6-4BB4-B65B-B8107AD6A9E8}"/>
          </ac:spMkLst>
        </pc:spChg>
        <pc:spChg chg="add del">
          <ac:chgData name="sagie zafarni" userId="d9b97dbf7c953fc9" providerId="LiveId" clId="{912B529F-0AAD-441D-8AEF-1D8A6B9DD174}" dt="2023-07-01T12:33:33.473" v="332" actId="26606"/>
          <ac:spMkLst>
            <pc:docMk/>
            <pc:sldMk cId="1224153266" sldId="258"/>
            <ac:spMk id="60" creationId="{53B021B3-DE93-4AB7-8A18-CF5F1CED88B8}"/>
          </ac:spMkLst>
        </pc:spChg>
        <pc:spChg chg="add del">
          <ac:chgData name="sagie zafarni" userId="d9b97dbf7c953fc9" providerId="LiveId" clId="{912B529F-0AAD-441D-8AEF-1D8A6B9DD174}" dt="2023-07-01T12:33:33.473" v="332" actId="26606"/>
          <ac:spMkLst>
            <pc:docMk/>
            <pc:sldMk cId="1224153266" sldId="258"/>
            <ac:spMk id="61" creationId="{52D502E5-F6B4-4D58-B4AE-FC466FF15EE8}"/>
          </ac:spMkLst>
        </pc:spChg>
        <pc:spChg chg="add del">
          <ac:chgData name="sagie zafarni" userId="d9b97dbf7c953fc9" providerId="LiveId" clId="{912B529F-0AAD-441D-8AEF-1D8A6B9DD174}" dt="2023-07-01T12:33:33.473" v="332" actId="26606"/>
          <ac:spMkLst>
            <pc:docMk/>
            <pc:sldMk cId="1224153266" sldId="258"/>
            <ac:spMk id="62" creationId="{9DECDBF4-02B6-4BB4-B65B-B8107AD6A9E8}"/>
          </ac:spMkLst>
        </pc:spChg>
        <pc:grpChg chg="add del">
          <ac:chgData name="sagie zafarni" userId="d9b97dbf7c953fc9" providerId="LiveId" clId="{912B529F-0AAD-441D-8AEF-1D8A6B9DD174}" dt="2023-07-01T12:32:54.492" v="313" actId="26606"/>
          <ac:grpSpMkLst>
            <pc:docMk/>
            <pc:sldMk cId="1224153266" sldId="258"/>
            <ac:grpSpMk id="20" creationId="{B14B560F-9DD7-4302-A60B-EBD3EF59B073}"/>
          </ac:grpSpMkLst>
        </pc:grpChg>
        <pc:graphicFrameChg chg="add del">
          <ac:chgData name="sagie zafarni" userId="d9b97dbf7c953fc9" providerId="LiveId" clId="{912B529F-0AAD-441D-8AEF-1D8A6B9DD174}" dt="2023-07-01T12:32:47.650" v="307" actId="26606"/>
          <ac:graphicFrameMkLst>
            <pc:docMk/>
            <pc:sldMk cId="1224153266" sldId="258"/>
            <ac:graphicFrameMk id="5" creationId="{76C02805-4EC2-EFCE-0464-9885D0DA58D4}"/>
          </ac:graphicFrameMkLst>
        </pc:graphicFrameChg>
        <pc:graphicFrameChg chg="add del">
          <ac:chgData name="sagie zafarni" userId="d9b97dbf7c953fc9" providerId="LiveId" clId="{912B529F-0AAD-441D-8AEF-1D8A6B9DD174}" dt="2023-07-01T12:32:50.004" v="309" actId="26606"/>
          <ac:graphicFrameMkLst>
            <pc:docMk/>
            <pc:sldMk cId="1224153266" sldId="258"/>
            <ac:graphicFrameMk id="12" creationId="{D177D638-AEE1-7201-36EF-933E2EB0BB3B}"/>
          </ac:graphicFrameMkLst>
        </pc:graphicFrameChg>
        <pc:graphicFrameChg chg="add del">
          <ac:chgData name="sagie zafarni" userId="d9b97dbf7c953fc9" providerId="LiveId" clId="{912B529F-0AAD-441D-8AEF-1D8A6B9DD174}" dt="2023-07-01T12:32:51.696" v="311" actId="26606"/>
          <ac:graphicFrameMkLst>
            <pc:docMk/>
            <pc:sldMk cId="1224153266" sldId="258"/>
            <ac:graphicFrameMk id="18" creationId="{FB622C55-F429-AFFC-F6EE-D5EEE3605885}"/>
          </ac:graphicFrameMkLst>
        </pc:graphicFrameChg>
        <pc:graphicFrameChg chg="add del">
          <ac:chgData name="sagie zafarni" userId="d9b97dbf7c953fc9" providerId="LiveId" clId="{912B529F-0AAD-441D-8AEF-1D8A6B9DD174}" dt="2023-07-01T12:33:02.970" v="321" actId="26606"/>
          <ac:graphicFrameMkLst>
            <pc:docMk/>
            <pc:sldMk cId="1224153266" sldId="258"/>
            <ac:graphicFrameMk id="44" creationId="{2DA8D5D6-0E84-A144-9D90-78CD3EB23A80}"/>
          </ac:graphicFrameMkLst>
        </pc:graphicFrameChg>
        <pc:graphicFrameChg chg="add del">
          <ac:chgData name="sagie zafarni" userId="d9b97dbf7c953fc9" providerId="LiveId" clId="{912B529F-0AAD-441D-8AEF-1D8A6B9DD174}" dt="2023-07-01T12:33:05.489" v="323" actId="26606"/>
          <ac:graphicFrameMkLst>
            <pc:docMk/>
            <pc:sldMk cId="1224153266" sldId="258"/>
            <ac:graphicFrameMk id="46" creationId="{5BB41044-DB89-A070-1E4D-47A1839BEC6B}"/>
          </ac:graphicFrameMkLst>
        </pc:graphicFrameChg>
        <pc:graphicFrameChg chg="add del">
          <ac:chgData name="sagie zafarni" userId="d9b97dbf7c953fc9" providerId="LiveId" clId="{912B529F-0AAD-441D-8AEF-1D8A6B9DD174}" dt="2023-07-01T12:33:11.113" v="325" actId="26606"/>
          <ac:graphicFrameMkLst>
            <pc:docMk/>
            <pc:sldMk cId="1224153266" sldId="258"/>
            <ac:graphicFrameMk id="48" creationId="{8CAAD538-8D5C-AC85-CE38-ADAA0C0331F4}"/>
          </ac:graphicFrameMkLst>
        </pc:graphicFrameChg>
        <pc:graphicFrameChg chg="add del">
          <ac:chgData name="sagie zafarni" userId="d9b97dbf7c953fc9" providerId="LiveId" clId="{912B529F-0AAD-441D-8AEF-1D8A6B9DD174}" dt="2023-07-01T12:33:12.938" v="327" actId="26606"/>
          <ac:graphicFrameMkLst>
            <pc:docMk/>
            <pc:sldMk cId="1224153266" sldId="258"/>
            <ac:graphicFrameMk id="53" creationId="{FB622C55-F429-AFFC-F6EE-D5EEE3605885}"/>
          </ac:graphicFrameMkLst>
        </pc:graphicFrameChg>
        <pc:graphicFrameChg chg="add del">
          <ac:chgData name="sagie zafarni" userId="d9b97dbf7c953fc9" providerId="LiveId" clId="{912B529F-0AAD-441D-8AEF-1D8A6B9DD174}" dt="2023-07-01T12:33:15" v="329" actId="26606"/>
          <ac:graphicFrameMkLst>
            <pc:docMk/>
            <pc:sldMk cId="1224153266" sldId="258"/>
            <ac:graphicFrameMk id="58" creationId="{D177D638-AEE1-7201-36EF-933E2EB0BB3B}"/>
          </ac:graphicFrameMkLst>
        </pc:graphicFrameChg>
        <pc:graphicFrameChg chg="add del mod">
          <ac:chgData name="sagie zafarni" userId="d9b97dbf7c953fc9" providerId="LiveId" clId="{912B529F-0AAD-441D-8AEF-1D8A6B9DD174}" dt="2023-07-01T12:33:33.473" v="332" actId="26606"/>
          <ac:graphicFrameMkLst>
            <pc:docMk/>
            <pc:sldMk cId="1224153266" sldId="258"/>
            <ac:graphicFrameMk id="63" creationId="{FB622C55-F429-AFFC-F6EE-D5EEE3605885}"/>
          </ac:graphicFrameMkLst>
        </pc:graphicFrameChg>
        <pc:picChg chg="add del">
          <ac:chgData name="sagie zafarni" userId="d9b97dbf7c953fc9" providerId="LiveId" clId="{912B529F-0AAD-441D-8AEF-1D8A6B9DD174}" dt="2023-07-01T12:32:47.650" v="307" actId="26606"/>
          <ac:picMkLst>
            <pc:docMk/>
            <pc:sldMk cId="1224153266" sldId="258"/>
            <ac:picMk id="6" creationId="{1E821A4F-A6BB-76D9-6EE2-4A382EAB6DAF}"/>
          </ac:picMkLst>
        </pc:picChg>
        <pc:picChg chg="add del">
          <ac:chgData name="sagie zafarni" userId="d9b97dbf7c953fc9" providerId="LiveId" clId="{912B529F-0AAD-441D-8AEF-1D8A6B9DD174}" dt="2023-07-01T12:32:55.420" v="315" actId="26606"/>
          <ac:picMkLst>
            <pc:docMk/>
            <pc:sldMk cId="1224153266" sldId="258"/>
            <ac:picMk id="7" creationId="{8D52B639-24D9-87F7-303D-23B908A3D6B3}"/>
          </ac:picMkLst>
        </pc:picChg>
        <pc:picChg chg="add del">
          <ac:chgData name="sagie zafarni" userId="d9b97dbf7c953fc9" providerId="LiveId" clId="{912B529F-0AAD-441D-8AEF-1D8A6B9DD174}" dt="2023-07-01T12:32:59.938" v="319" actId="26606"/>
          <ac:picMkLst>
            <pc:docMk/>
            <pc:sldMk cId="1224153266" sldId="258"/>
            <ac:picMk id="42" creationId="{772C956C-8731-D5CA-31BE-38ADF2B93BA4}"/>
          </ac:picMkLst>
        </pc:picChg>
        <pc:cxnChg chg="add del">
          <ac:chgData name="sagie zafarni" userId="d9b97dbf7c953fc9" providerId="LiveId" clId="{912B529F-0AAD-441D-8AEF-1D8A6B9DD174}" dt="2023-07-01T12:32:57.471" v="317" actId="26606"/>
          <ac:cxnSpMkLst>
            <pc:docMk/>
            <pc:sldMk cId="1224153266" sldId="258"/>
            <ac:cxnSpMk id="36" creationId="{C49DA8F6-BCC1-4447-B54C-57856834B94B}"/>
          </ac:cxnSpMkLst>
        </pc:cxnChg>
      </pc:sldChg>
      <pc:sldChg chg="addSp delSp modSp mod ord setBg">
        <pc:chgData name="sagie zafarni" userId="d9b97dbf7c953fc9" providerId="LiveId" clId="{912B529F-0AAD-441D-8AEF-1D8A6B9DD174}" dt="2023-07-01T12:33:47.150" v="339" actId="26606"/>
        <pc:sldMkLst>
          <pc:docMk/>
          <pc:sldMk cId="1666929141" sldId="259"/>
        </pc:sldMkLst>
        <pc:spChg chg="mod">
          <ac:chgData name="sagie zafarni" userId="d9b97dbf7c953fc9" providerId="LiveId" clId="{912B529F-0AAD-441D-8AEF-1D8A6B9DD174}" dt="2023-07-01T12:33:47.150" v="339" actId="26606"/>
          <ac:spMkLst>
            <pc:docMk/>
            <pc:sldMk cId="1666929141" sldId="259"/>
            <ac:spMk id="2" creationId="{E5CBF000-3B52-87C8-109D-433F94B8DC2E}"/>
          </ac:spMkLst>
        </pc:spChg>
        <pc:spChg chg="add del">
          <ac:chgData name="sagie zafarni" userId="d9b97dbf7c953fc9" providerId="LiveId" clId="{912B529F-0AAD-441D-8AEF-1D8A6B9DD174}" dt="2023-07-01T12:33:43.464" v="334" actId="26606"/>
          <ac:spMkLst>
            <pc:docMk/>
            <pc:sldMk cId="1666929141" sldId="259"/>
            <ac:spMk id="9" creationId="{A8384FB5-9ADC-4DDC-881B-597D56F5B15D}"/>
          </ac:spMkLst>
        </pc:spChg>
        <pc:spChg chg="add del">
          <ac:chgData name="sagie zafarni" userId="d9b97dbf7c953fc9" providerId="LiveId" clId="{912B529F-0AAD-441D-8AEF-1D8A6B9DD174}" dt="2023-07-01T12:33:43.464" v="334" actId="26606"/>
          <ac:spMkLst>
            <pc:docMk/>
            <pc:sldMk cId="1666929141" sldId="259"/>
            <ac:spMk id="11" creationId="{1199E1B1-A8C0-4FE8-A5A8-1CB41D69F857}"/>
          </ac:spMkLst>
        </pc:spChg>
        <pc:spChg chg="add del">
          <ac:chgData name="sagie zafarni" userId="d9b97dbf7c953fc9" providerId="LiveId" clId="{912B529F-0AAD-441D-8AEF-1D8A6B9DD174}" dt="2023-07-01T12:33:43.464" v="334" actId="26606"/>
          <ac:spMkLst>
            <pc:docMk/>
            <pc:sldMk cId="1666929141" sldId="259"/>
            <ac:spMk id="13" creationId="{84A8DE83-DE75-4B41-9DB4-A7EC0B0DEC0B}"/>
          </ac:spMkLst>
        </pc:spChg>
        <pc:spChg chg="add del">
          <ac:chgData name="sagie zafarni" userId="d9b97dbf7c953fc9" providerId="LiveId" clId="{912B529F-0AAD-441D-8AEF-1D8A6B9DD174}" dt="2023-07-01T12:33:43.464" v="334" actId="26606"/>
          <ac:spMkLst>
            <pc:docMk/>
            <pc:sldMk cId="1666929141" sldId="259"/>
            <ac:spMk id="15" creationId="{A7009A0A-BEF5-4EAC-AF15-E4F9F002E239}"/>
          </ac:spMkLst>
        </pc:spChg>
        <pc:spChg chg="add del">
          <ac:chgData name="sagie zafarni" userId="d9b97dbf7c953fc9" providerId="LiveId" clId="{912B529F-0AAD-441D-8AEF-1D8A6B9DD174}" dt="2023-07-01T12:33:47.146" v="338" actId="26606"/>
          <ac:spMkLst>
            <pc:docMk/>
            <pc:sldMk cId="1666929141" sldId="259"/>
            <ac:spMk id="16" creationId="{B81933D1-5615-42C7-9C0B-4EB7105CCE2D}"/>
          </ac:spMkLst>
        </pc:spChg>
        <pc:spChg chg="add del">
          <ac:chgData name="sagie zafarni" userId="d9b97dbf7c953fc9" providerId="LiveId" clId="{912B529F-0AAD-441D-8AEF-1D8A6B9DD174}" dt="2023-07-01T12:33:45.097" v="336" actId="26606"/>
          <ac:spMkLst>
            <pc:docMk/>
            <pc:sldMk cId="1666929141" sldId="259"/>
            <ac:spMk id="17" creationId="{08C9B587-E65E-4B52-B37C-ABEBB6E87928}"/>
          </ac:spMkLst>
        </pc:spChg>
        <pc:spChg chg="add del">
          <ac:chgData name="sagie zafarni" userId="d9b97dbf7c953fc9" providerId="LiveId" clId="{912B529F-0AAD-441D-8AEF-1D8A6B9DD174}" dt="2023-07-01T12:33:45.097" v="336" actId="26606"/>
          <ac:spMkLst>
            <pc:docMk/>
            <pc:sldMk cId="1666929141" sldId="259"/>
            <ac:spMk id="18" creationId="{5DCB5928-DC7D-4612-9922-441966E15627}"/>
          </ac:spMkLst>
        </pc:spChg>
        <pc:spChg chg="add del">
          <ac:chgData name="sagie zafarni" userId="d9b97dbf7c953fc9" providerId="LiveId" clId="{912B529F-0AAD-441D-8AEF-1D8A6B9DD174}" dt="2023-07-01T12:33:45.097" v="336" actId="26606"/>
          <ac:spMkLst>
            <pc:docMk/>
            <pc:sldMk cId="1666929141" sldId="259"/>
            <ac:spMk id="19" creationId="{682C1161-1736-45EC-99B7-33F3CAE9D517}"/>
          </ac:spMkLst>
        </pc:spChg>
        <pc:spChg chg="add del">
          <ac:chgData name="sagie zafarni" userId="d9b97dbf7c953fc9" providerId="LiveId" clId="{912B529F-0AAD-441D-8AEF-1D8A6B9DD174}" dt="2023-07-01T12:33:45.097" v="336" actId="26606"/>
          <ac:spMkLst>
            <pc:docMk/>
            <pc:sldMk cId="1666929141" sldId="259"/>
            <ac:spMk id="20" creationId="{84D4DDB8-B68F-45B0-9F62-C4279996F672}"/>
          </ac:spMkLst>
        </pc:spChg>
        <pc:spChg chg="add del">
          <ac:chgData name="sagie zafarni" userId="d9b97dbf7c953fc9" providerId="LiveId" clId="{912B529F-0AAD-441D-8AEF-1D8A6B9DD174}" dt="2023-07-01T12:33:45.097" v="336" actId="26606"/>
          <ac:spMkLst>
            <pc:docMk/>
            <pc:sldMk cId="1666929141" sldId="259"/>
            <ac:spMk id="21" creationId="{AF2F604E-43BE-4DC3-B983-E071523364F8}"/>
          </ac:spMkLst>
        </pc:spChg>
        <pc:spChg chg="add del">
          <ac:chgData name="sagie zafarni" userId="d9b97dbf7c953fc9" providerId="LiveId" clId="{912B529F-0AAD-441D-8AEF-1D8A6B9DD174}" dt="2023-07-01T12:33:47.146" v="338" actId="26606"/>
          <ac:spMkLst>
            <pc:docMk/>
            <pc:sldMk cId="1666929141" sldId="259"/>
            <ac:spMk id="23" creationId="{47942995-B07F-4636-9A06-C6A104B260A8}"/>
          </ac:spMkLst>
        </pc:spChg>
        <pc:spChg chg="add del">
          <ac:chgData name="sagie zafarni" userId="d9b97dbf7c953fc9" providerId="LiveId" clId="{912B529F-0AAD-441D-8AEF-1D8A6B9DD174}" dt="2023-07-01T12:33:47.146" v="338" actId="26606"/>
          <ac:spMkLst>
            <pc:docMk/>
            <pc:sldMk cId="1666929141" sldId="259"/>
            <ac:spMk id="26" creationId="{19C9EAEA-39D0-4B0E-A0EB-51E7B26740B1}"/>
          </ac:spMkLst>
        </pc:spChg>
        <pc:spChg chg="add">
          <ac:chgData name="sagie zafarni" userId="d9b97dbf7c953fc9" providerId="LiveId" clId="{912B529F-0AAD-441D-8AEF-1D8A6B9DD174}" dt="2023-07-01T12:33:47.150" v="339" actId="26606"/>
          <ac:spMkLst>
            <pc:docMk/>
            <pc:sldMk cId="1666929141" sldId="259"/>
            <ac:spMk id="28" creationId="{A4AC5506-6312-4701-8D3C-40187889A947}"/>
          </ac:spMkLst>
        </pc:spChg>
        <pc:grpChg chg="add del">
          <ac:chgData name="sagie zafarni" userId="d9b97dbf7c953fc9" providerId="LiveId" clId="{912B529F-0AAD-441D-8AEF-1D8A6B9DD174}" dt="2023-07-01T12:33:47.146" v="338" actId="26606"/>
          <ac:grpSpMkLst>
            <pc:docMk/>
            <pc:sldMk cId="1666929141" sldId="259"/>
            <ac:grpSpMk id="24" creationId="{032D8612-31EB-44CF-A1D0-14FD4C705424}"/>
          </ac:grpSpMkLst>
        </pc:grpChg>
        <pc:picChg chg="mod">
          <ac:chgData name="sagie zafarni" userId="d9b97dbf7c953fc9" providerId="LiveId" clId="{912B529F-0AAD-441D-8AEF-1D8A6B9DD174}" dt="2023-07-01T12:33:47.150" v="339" actId="26606"/>
          <ac:picMkLst>
            <pc:docMk/>
            <pc:sldMk cId="1666929141" sldId="259"/>
            <ac:picMk id="4" creationId="{9837B7D1-0058-3CCA-3154-FD29278339AD}"/>
          </ac:picMkLst>
        </pc:picChg>
      </pc:sldChg>
      <pc:sldChg chg="new del">
        <pc:chgData name="sagie zafarni" userId="d9b97dbf7c953fc9" providerId="LiveId" clId="{912B529F-0AAD-441D-8AEF-1D8A6B9DD174}" dt="2023-07-01T11:54:22.351" v="1" actId="47"/>
        <pc:sldMkLst>
          <pc:docMk/>
          <pc:sldMk cId="292415638" sldId="260"/>
        </pc:sldMkLst>
      </pc:sldChg>
      <pc:sldChg chg="addSp modSp new mod setBg">
        <pc:chgData name="sagie zafarni" userId="d9b97dbf7c953fc9" providerId="LiveId" clId="{912B529F-0AAD-441D-8AEF-1D8A6B9DD174}" dt="2023-07-01T12:34:01.438" v="340" actId="26606"/>
        <pc:sldMkLst>
          <pc:docMk/>
          <pc:sldMk cId="3274253959" sldId="260"/>
        </pc:sldMkLst>
        <pc:spChg chg="mod">
          <ac:chgData name="sagie zafarni" userId="d9b97dbf7c953fc9" providerId="LiveId" clId="{912B529F-0AAD-441D-8AEF-1D8A6B9DD174}" dt="2023-07-01T12:34:01.438" v="340" actId="26606"/>
          <ac:spMkLst>
            <pc:docMk/>
            <pc:sldMk cId="3274253959" sldId="260"/>
            <ac:spMk id="2" creationId="{C0A5E2E8-8E4E-172F-6267-67885044B5AB}"/>
          </ac:spMkLst>
        </pc:spChg>
        <pc:spChg chg="mod">
          <ac:chgData name="sagie zafarni" userId="d9b97dbf7c953fc9" providerId="LiveId" clId="{912B529F-0AAD-441D-8AEF-1D8A6B9DD174}" dt="2023-07-01T12:34:01.438" v="340" actId="26606"/>
          <ac:spMkLst>
            <pc:docMk/>
            <pc:sldMk cId="3274253959" sldId="260"/>
            <ac:spMk id="3" creationId="{1FCC64A0-16E4-0FF7-7141-980DC18997D0}"/>
          </ac:spMkLst>
        </pc:spChg>
        <pc:spChg chg="add">
          <ac:chgData name="sagie zafarni" userId="d9b97dbf7c953fc9" providerId="LiveId" clId="{912B529F-0AAD-441D-8AEF-1D8A6B9DD174}" dt="2023-07-01T12:34:01.438" v="340" actId="26606"/>
          <ac:spMkLst>
            <pc:docMk/>
            <pc:sldMk cId="3274253959" sldId="260"/>
            <ac:spMk id="8" creationId="{1B15ED52-F352-441B-82BF-E0EA34836D08}"/>
          </ac:spMkLst>
        </pc:spChg>
        <pc:spChg chg="add">
          <ac:chgData name="sagie zafarni" userId="d9b97dbf7c953fc9" providerId="LiveId" clId="{912B529F-0AAD-441D-8AEF-1D8A6B9DD174}" dt="2023-07-01T12:34:01.438" v="340" actId="26606"/>
          <ac:spMkLst>
            <pc:docMk/>
            <pc:sldMk cId="3274253959" sldId="260"/>
            <ac:spMk id="10" creationId="{3B2E3793-BFE6-45A2-9B7B-E18844431C99}"/>
          </ac:spMkLst>
        </pc:spChg>
        <pc:spChg chg="add">
          <ac:chgData name="sagie zafarni" userId="d9b97dbf7c953fc9" providerId="LiveId" clId="{912B529F-0AAD-441D-8AEF-1D8A6B9DD174}" dt="2023-07-01T12:34:01.438" v="340" actId="26606"/>
          <ac:spMkLst>
            <pc:docMk/>
            <pc:sldMk cId="3274253959" sldId="260"/>
            <ac:spMk id="12" creationId="{BC4C4868-CB8F-4AF9-9CDB-8108F2C19B67}"/>
          </ac:spMkLst>
        </pc:spChg>
        <pc:spChg chg="add">
          <ac:chgData name="sagie zafarni" userId="d9b97dbf7c953fc9" providerId="LiveId" clId="{912B529F-0AAD-441D-8AEF-1D8A6B9DD174}" dt="2023-07-01T12:34:01.438" v="340" actId="26606"/>
          <ac:spMkLst>
            <pc:docMk/>
            <pc:sldMk cId="3274253959" sldId="260"/>
            <ac:spMk id="14" creationId="{375E0459-6403-40CD-989D-56A4407CA12E}"/>
          </ac:spMkLst>
        </pc:spChg>
        <pc:spChg chg="add">
          <ac:chgData name="sagie zafarni" userId="d9b97dbf7c953fc9" providerId="LiveId" clId="{912B529F-0AAD-441D-8AEF-1D8A6B9DD174}" dt="2023-07-01T12:34:01.438" v="340" actId="26606"/>
          <ac:spMkLst>
            <pc:docMk/>
            <pc:sldMk cId="3274253959" sldId="260"/>
            <ac:spMk id="16" creationId="{53E5B1A8-3AC9-4BD1-9BBC-78CA94F2D1BA}"/>
          </ac:spMkLst>
        </pc:spChg>
      </pc:sldChg>
      <pc:sldChg chg="addSp delSp modSp new mod setBg">
        <pc:chgData name="sagie zafarni" userId="d9b97dbf7c953fc9" providerId="LiveId" clId="{912B529F-0AAD-441D-8AEF-1D8A6B9DD174}" dt="2023-07-01T12:36:34.445" v="354" actId="20577"/>
        <pc:sldMkLst>
          <pc:docMk/>
          <pc:sldMk cId="2621723198" sldId="261"/>
        </pc:sldMkLst>
        <pc:spChg chg="mod">
          <ac:chgData name="sagie zafarni" userId="d9b97dbf7c953fc9" providerId="LiveId" clId="{912B529F-0AAD-441D-8AEF-1D8A6B9DD174}" dt="2023-07-01T12:36:12.197" v="349" actId="26606"/>
          <ac:spMkLst>
            <pc:docMk/>
            <pc:sldMk cId="2621723198" sldId="261"/>
            <ac:spMk id="2" creationId="{CAF0860C-D9A5-7267-0B00-2DACCBB641B5}"/>
          </ac:spMkLst>
        </pc:spChg>
        <pc:spChg chg="mod ord">
          <ac:chgData name="sagie zafarni" userId="d9b97dbf7c953fc9" providerId="LiveId" clId="{912B529F-0AAD-441D-8AEF-1D8A6B9DD174}" dt="2023-07-01T12:36:34.445" v="354" actId="20577"/>
          <ac:spMkLst>
            <pc:docMk/>
            <pc:sldMk cId="2621723198" sldId="261"/>
            <ac:spMk id="3" creationId="{34BE9C8D-A381-3F83-169E-80B0E7890788}"/>
          </ac:spMkLst>
        </pc:spChg>
        <pc:spChg chg="add del">
          <ac:chgData name="sagie zafarni" userId="d9b97dbf7c953fc9" providerId="LiveId" clId="{912B529F-0AAD-441D-8AEF-1D8A6B9DD174}" dt="2023-07-01T12:35:50.090" v="342" actId="26606"/>
          <ac:spMkLst>
            <pc:docMk/>
            <pc:sldMk cId="2621723198" sldId="261"/>
            <ac:spMk id="12" creationId="{69D47016-023F-44BD-981C-50E7A10A6609}"/>
          </ac:spMkLst>
        </pc:spChg>
        <pc:spChg chg="add del">
          <ac:chgData name="sagie zafarni" userId="d9b97dbf7c953fc9" providerId="LiveId" clId="{912B529F-0AAD-441D-8AEF-1D8A6B9DD174}" dt="2023-07-01T12:35:50.090" v="342" actId="26606"/>
          <ac:spMkLst>
            <pc:docMk/>
            <pc:sldMk cId="2621723198" sldId="261"/>
            <ac:spMk id="14" creationId="{6D8B37B0-0682-433E-BC8D-498C04ABD9A7}"/>
          </ac:spMkLst>
        </pc:spChg>
        <pc:spChg chg="add del">
          <ac:chgData name="sagie zafarni" userId="d9b97dbf7c953fc9" providerId="LiveId" clId="{912B529F-0AAD-441D-8AEF-1D8A6B9DD174}" dt="2023-07-01T12:35:57.089" v="344" actId="26606"/>
          <ac:spMkLst>
            <pc:docMk/>
            <pc:sldMk cId="2621723198" sldId="261"/>
            <ac:spMk id="16" creationId="{C1A2385B-1D2A-4E17-84FA-6CB7F0AAE473}"/>
          </ac:spMkLst>
        </pc:spChg>
        <pc:spChg chg="add del">
          <ac:chgData name="sagie zafarni" userId="d9b97dbf7c953fc9" providerId="LiveId" clId="{912B529F-0AAD-441D-8AEF-1D8A6B9DD174}" dt="2023-07-01T12:35:57.089" v="344" actId="26606"/>
          <ac:spMkLst>
            <pc:docMk/>
            <pc:sldMk cId="2621723198" sldId="261"/>
            <ac:spMk id="17" creationId="{6D24BC9E-AC6A-42EE-AFD8-B290720B841F}"/>
          </ac:spMkLst>
        </pc:spChg>
        <pc:spChg chg="add del">
          <ac:chgData name="sagie zafarni" userId="d9b97dbf7c953fc9" providerId="LiveId" clId="{912B529F-0AAD-441D-8AEF-1D8A6B9DD174}" dt="2023-07-01T12:35:57.089" v="344" actId="26606"/>
          <ac:spMkLst>
            <pc:docMk/>
            <pc:sldMk cId="2621723198" sldId="261"/>
            <ac:spMk id="18" creationId="{5E791F2F-79DB-4CC0-9FA1-001E3E91E8B7}"/>
          </ac:spMkLst>
        </pc:spChg>
        <pc:spChg chg="add del">
          <ac:chgData name="sagie zafarni" userId="d9b97dbf7c953fc9" providerId="LiveId" clId="{912B529F-0AAD-441D-8AEF-1D8A6B9DD174}" dt="2023-07-01T12:35:57.089" v="344" actId="26606"/>
          <ac:spMkLst>
            <pc:docMk/>
            <pc:sldMk cId="2621723198" sldId="261"/>
            <ac:spMk id="19" creationId="{0990C621-3B8B-4820-8328-D47EF7CE823C}"/>
          </ac:spMkLst>
        </pc:spChg>
        <pc:spChg chg="add del">
          <ac:chgData name="sagie zafarni" userId="d9b97dbf7c953fc9" providerId="LiveId" clId="{912B529F-0AAD-441D-8AEF-1D8A6B9DD174}" dt="2023-07-01T12:36:12.197" v="349" actId="26606"/>
          <ac:spMkLst>
            <pc:docMk/>
            <pc:sldMk cId="2621723198" sldId="261"/>
            <ac:spMk id="21" creationId="{B712E947-0734-45F9-9C4F-41114EC3A33E}"/>
          </ac:spMkLst>
        </pc:spChg>
        <pc:spChg chg="add">
          <ac:chgData name="sagie zafarni" userId="d9b97dbf7c953fc9" providerId="LiveId" clId="{912B529F-0AAD-441D-8AEF-1D8A6B9DD174}" dt="2023-07-01T12:36:12.197" v="349" actId="26606"/>
          <ac:spMkLst>
            <pc:docMk/>
            <pc:sldMk cId="2621723198" sldId="261"/>
            <ac:spMk id="29" creationId="{B712E947-0734-45F9-9C4F-41114EC3A33E}"/>
          </ac:spMkLst>
        </pc:spChg>
        <pc:spChg chg="add">
          <ac:chgData name="sagie zafarni" userId="d9b97dbf7c953fc9" providerId="LiveId" clId="{912B529F-0AAD-441D-8AEF-1D8A6B9DD174}" dt="2023-07-01T12:36:12.197" v="349" actId="26606"/>
          <ac:spMkLst>
            <pc:docMk/>
            <pc:sldMk cId="2621723198" sldId="261"/>
            <ac:spMk id="31" creationId="{5A65989E-BBD5-44D7-AA86-7AFD5D46BBC0}"/>
          </ac:spMkLst>
        </pc:spChg>
        <pc:spChg chg="add">
          <ac:chgData name="sagie zafarni" userId="d9b97dbf7c953fc9" providerId="LiveId" clId="{912B529F-0AAD-441D-8AEF-1D8A6B9DD174}" dt="2023-07-01T12:36:12.197" v="349" actId="26606"/>
          <ac:spMkLst>
            <pc:docMk/>
            <pc:sldMk cId="2621723198" sldId="261"/>
            <ac:spMk id="33" creationId="{231A2881-D8D7-4A7D-ACA3-E9F849F853D8}"/>
          </ac:spMkLst>
        </pc:spChg>
        <pc:grpChg chg="add del">
          <ac:chgData name="sagie zafarni" userId="d9b97dbf7c953fc9" providerId="LiveId" clId="{912B529F-0AAD-441D-8AEF-1D8A6B9DD174}" dt="2023-07-01T12:36:12.197" v="349" actId="26606"/>
          <ac:grpSpMkLst>
            <pc:docMk/>
            <pc:sldMk cId="2621723198" sldId="261"/>
            <ac:grpSpMk id="22" creationId="{12B3290A-D3BF-4B87-B55B-FD9A98B49727}"/>
          </ac:grpSpMkLst>
        </pc:grpChg>
        <pc:picChg chg="add mod ord">
          <ac:chgData name="sagie zafarni" userId="d9b97dbf7c953fc9" providerId="LiveId" clId="{912B529F-0AAD-441D-8AEF-1D8A6B9DD174}" dt="2023-07-01T12:36:12.197" v="349" actId="26606"/>
          <ac:picMkLst>
            <pc:docMk/>
            <pc:sldMk cId="2621723198" sldId="261"/>
            <ac:picMk id="5" creationId="{A05F0F86-215D-0212-6DC5-6121D90927AD}"/>
          </ac:picMkLst>
        </pc:picChg>
        <pc:picChg chg="add mod">
          <ac:chgData name="sagie zafarni" userId="d9b97dbf7c953fc9" providerId="LiveId" clId="{912B529F-0AAD-441D-8AEF-1D8A6B9DD174}" dt="2023-07-01T12:36:30.013" v="353" actId="14100"/>
          <ac:picMkLst>
            <pc:docMk/>
            <pc:sldMk cId="2621723198" sldId="261"/>
            <ac:picMk id="7" creationId="{DE197490-2684-A942-74EA-0BE7892E5327}"/>
          </ac:picMkLst>
        </pc:picChg>
      </pc:sldChg>
      <pc:sldChg chg="addSp modSp new mod setBg">
        <pc:chgData name="sagie zafarni" userId="d9b97dbf7c953fc9" providerId="LiveId" clId="{912B529F-0AAD-441D-8AEF-1D8A6B9DD174}" dt="2023-07-01T12:36:53.544" v="355" actId="26606"/>
        <pc:sldMkLst>
          <pc:docMk/>
          <pc:sldMk cId="1383291888" sldId="262"/>
        </pc:sldMkLst>
        <pc:spChg chg="mod">
          <ac:chgData name="sagie zafarni" userId="d9b97dbf7c953fc9" providerId="LiveId" clId="{912B529F-0AAD-441D-8AEF-1D8A6B9DD174}" dt="2023-07-01T12:36:53.544" v="355" actId="26606"/>
          <ac:spMkLst>
            <pc:docMk/>
            <pc:sldMk cId="1383291888" sldId="262"/>
            <ac:spMk id="2" creationId="{7D4496B3-D334-1214-6788-2E1AC4D4D574}"/>
          </ac:spMkLst>
        </pc:spChg>
        <pc:spChg chg="mod">
          <ac:chgData name="sagie zafarni" userId="d9b97dbf7c953fc9" providerId="LiveId" clId="{912B529F-0AAD-441D-8AEF-1D8A6B9DD174}" dt="2023-07-01T12:36:53.544" v="355" actId="26606"/>
          <ac:spMkLst>
            <pc:docMk/>
            <pc:sldMk cId="1383291888" sldId="262"/>
            <ac:spMk id="3" creationId="{DECF0692-EAD3-0FC6-4828-21503ADDB7B8}"/>
          </ac:spMkLst>
        </pc:spChg>
        <pc:spChg chg="add">
          <ac:chgData name="sagie zafarni" userId="d9b97dbf7c953fc9" providerId="LiveId" clId="{912B529F-0AAD-441D-8AEF-1D8A6B9DD174}" dt="2023-07-01T12:36:53.544" v="355" actId="26606"/>
          <ac:spMkLst>
            <pc:docMk/>
            <pc:sldMk cId="1383291888" sldId="262"/>
            <ac:spMk id="12" creationId="{2CB962CF-61A3-4EF9-94F6-7C59B0329524}"/>
          </ac:spMkLst>
        </pc:spChg>
        <pc:picChg chg="add mod">
          <ac:chgData name="sagie zafarni" userId="d9b97dbf7c953fc9" providerId="LiveId" clId="{912B529F-0AAD-441D-8AEF-1D8A6B9DD174}" dt="2023-07-01T12:36:53.544" v="355" actId="26606"/>
          <ac:picMkLst>
            <pc:docMk/>
            <pc:sldMk cId="1383291888" sldId="262"/>
            <ac:picMk id="5" creationId="{D604ECC4-3988-490D-56F0-B7809E990E14}"/>
          </ac:picMkLst>
        </pc:picChg>
        <pc:picChg chg="add mod">
          <ac:chgData name="sagie zafarni" userId="d9b97dbf7c953fc9" providerId="LiveId" clId="{912B529F-0AAD-441D-8AEF-1D8A6B9DD174}" dt="2023-07-01T12:36:53.544" v="355" actId="26606"/>
          <ac:picMkLst>
            <pc:docMk/>
            <pc:sldMk cId="1383291888" sldId="262"/>
            <ac:picMk id="7" creationId="{E92667AF-646A-FE51-17E2-6660D144059F}"/>
          </ac:picMkLst>
        </pc:picChg>
      </pc:sldChg>
      <pc:sldChg chg="addSp modSp new mod ord setBg">
        <pc:chgData name="sagie zafarni" userId="d9b97dbf7c953fc9" providerId="LiveId" clId="{912B529F-0AAD-441D-8AEF-1D8A6B9DD174}" dt="2023-07-01T12:38:27.335" v="395" actId="20578"/>
        <pc:sldMkLst>
          <pc:docMk/>
          <pc:sldMk cId="3502279238" sldId="263"/>
        </pc:sldMkLst>
        <pc:spChg chg="mod">
          <ac:chgData name="sagie zafarni" userId="d9b97dbf7c953fc9" providerId="LiveId" clId="{912B529F-0AAD-441D-8AEF-1D8A6B9DD174}" dt="2023-07-01T12:37:12.085" v="356" actId="26606"/>
          <ac:spMkLst>
            <pc:docMk/>
            <pc:sldMk cId="3502279238" sldId="263"/>
            <ac:spMk id="2" creationId="{EAACE7A4-EFB0-2299-EFF5-2531C3B2A45A}"/>
          </ac:spMkLst>
        </pc:spChg>
        <pc:spChg chg="mod ord">
          <ac:chgData name="sagie zafarni" userId="d9b97dbf7c953fc9" providerId="LiveId" clId="{912B529F-0AAD-441D-8AEF-1D8A6B9DD174}" dt="2023-07-01T12:38:21.384" v="392" actId="20577"/>
          <ac:spMkLst>
            <pc:docMk/>
            <pc:sldMk cId="3502279238" sldId="263"/>
            <ac:spMk id="3" creationId="{4B1AD81D-402C-970E-8421-E4EB91AAED63}"/>
          </ac:spMkLst>
        </pc:spChg>
        <pc:spChg chg="add">
          <ac:chgData name="sagie zafarni" userId="d9b97dbf7c953fc9" providerId="LiveId" clId="{912B529F-0AAD-441D-8AEF-1D8A6B9DD174}" dt="2023-07-01T12:37:12.085" v="356" actId="26606"/>
          <ac:spMkLst>
            <pc:docMk/>
            <pc:sldMk cId="3502279238" sldId="263"/>
            <ac:spMk id="10" creationId="{0D7B6173-1D58-48E2-83CF-37350F315F75}"/>
          </ac:spMkLst>
        </pc:spChg>
        <pc:spChg chg="add">
          <ac:chgData name="sagie zafarni" userId="d9b97dbf7c953fc9" providerId="LiveId" clId="{912B529F-0AAD-441D-8AEF-1D8A6B9DD174}" dt="2023-07-01T12:37:12.085" v="356" actId="26606"/>
          <ac:spMkLst>
            <pc:docMk/>
            <pc:sldMk cId="3502279238" sldId="263"/>
            <ac:spMk id="12" creationId="{02EBFA83-D4DB-4CA0-B229-9E44634D7FE9}"/>
          </ac:spMkLst>
        </pc:spChg>
        <pc:spChg chg="add">
          <ac:chgData name="sagie zafarni" userId="d9b97dbf7c953fc9" providerId="LiveId" clId="{912B529F-0AAD-441D-8AEF-1D8A6B9DD174}" dt="2023-07-01T12:37:12.085" v="356" actId="26606"/>
          <ac:spMkLst>
            <pc:docMk/>
            <pc:sldMk cId="3502279238" sldId="263"/>
            <ac:spMk id="16" creationId="{21BDEC81-16A7-4451-B893-C15000083B77}"/>
          </ac:spMkLst>
        </pc:spChg>
        <pc:spChg chg="add">
          <ac:chgData name="sagie zafarni" userId="d9b97dbf7c953fc9" providerId="LiveId" clId="{912B529F-0AAD-441D-8AEF-1D8A6B9DD174}" dt="2023-07-01T12:37:12.085" v="356" actId="26606"/>
          <ac:spMkLst>
            <pc:docMk/>
            <pc:sldMk cId="3502279238" sldId="263"/>
            <ac:spMk id="18" creationId="{26A515A1-4D80-430E-BE0A-71A290516A82}"/>
          </ac:spMkLst>
        </pc:spChg>
        <pc:picChg chg="add mod">
          <ac:chgData name="sagie zafarni" userId="d9b97dbf7c953fc9" providerId="LiveId" clId="{912B529F-0AAD-441D-8AEF-1D8A6B9DD174}" dt="2023-07-01T12:37:12.085" v="356" actId="26606"/>
          <ac:picMkLst>
            <pc:docMk/>
            <pc:sldMk cId="3502279238" sldId="263"/>
            <ac:picMk id="5" creationId="{8A50C2AB-1D06-3973-1E5E-EFC41F6795CF}"/>
          </ac:picMkLst>
        </pc:picChg>
        <pc:picChg chg="add">
          <ac:chgData name="sagie zafarni" userId="d9b97dbf7c953fc9" providerId="LiveId" clId="{912B529F-0AAD-441D-8AEF-1D8A6B9DD174}" dt="2023-07-01T12:37:12.085" v="356" actId="26606"/>
          <ac:picMkLst>
            <pc:docMk/>
            <pc:sldMk cId="3502279238" sldId="263"/>
            <ac:picMk id="14" creationId="{B0DAC8FB-A162-44E3-A606-C855A03A5B09}"/>
          </ac:picMkLst>
        </pc:picChg>
      </pc:sldChg>
      <pc:sldChg chg="addSp delSp modSp new mod setBg">
        <pc:chgData name="sagie zafarni" userId="d9b97dbf7c953fc9" providerId="LiveId" clId="{912B529F-0AAD-441D-8AEF-1D8A6B9DD174}" dt="2023-07-01T12:42:40.054" v="420" actId="14100"/>
        <pc:sldMkLst>
          <pc:docMk/>
          <pc:sldMk cId="2571973480" sldId="264"/>
        </pc:sldMkLst>
        <pc:spChg chg="mod">
          <ac:chgData name="sagie zafarni" userId="d9b97dbf7c953fc9" providerId="LiveId" clId="{912B529F-0AAD-441D-8AEF-1D8A6B9DD174}" dt="2023-07-01T12:39:22.894" v="405" actId="26606"/>
          <ac:spMkLst>
            <pc:docMk/>
            <pc:sldMk cId="2571973480" sldId="264"/>
            <ac:spMk id="2" creationId="{56C44745-B015-0795-D77D-B3690C8D7469}"/>
          </ac:spMkLst>
        </pc:spChg>
        <pc:spChg chg="mod ord">
          <ac:chgData name="sagie zafarni" userId="d9b97dbf7c953fc9" providerId="LiveId" clId="{912B529F-0AAD-441D-8AEF-1D8A6B9DD174}" dt="2023-07-01T12:40:35.501" v="409" actId="20577"/>
          <ac:spMkLst>
            <pc:docMk/>
            <pc:sldMk cId="2571973480" sldId="264"/>
            <ac:spMk id="3" creationId="{3DE80F81-168D-F663-86D0-222314A99450}"/>
          </ac:spMkLst>
        </pc:spChg>
        <pc:spChg chg="add del">
          <ac:chgData name="sagie zafarni" userId="d9b97dbf7c953fc9" providerId="LiveId" clId="{912B529F-0AAD-441D-8AEF-1D8A6B9DD174}" dt="2023-07-01T12:38:05.150" v="375" actId="26606"/>
          <ac:spMkLst>
            <pc:docMk/>
            <pc:sldMk cId="2571973480" sldId="264"/>
            <ac:spMk id="12" creationId="{5C8908E2-EE49-44D2-9428-A28D2312A8D5}"/>
          </ac:spMkLst>
        </pc:spChg>
        <pc:spChg chg="add del">
          <ac:chgData name="sagie zafarni" userId="d9b97dbf7c953fc9" providerId="LiveId" clId="{912B529F-0AAD-441D-8AEF-1D8A6B9DD174}" dt="2023-07-01T12:38:06.719" v="379" actId="26606"/>
          <ac:spMkLst>
            <pc:docMk/>
            <pc:sldMk cId="2571973480" sldId="264"/>
            <ac:spMk id="16" creationId="{A9682493-588A-4D52-98F6-FBBD80C07ECB}"/>
          </ac:spMkLst>
        </pc:spChg>
        <pc:spChg chg="add del">
          <ac:chgData name="sagie zafarni" userId="d9b97dbf7c953fc9" providerId="LiveId" clId="{912B529F-0AAD-441D-8AEF-1D8A6B9DD174}" dt="2023-07-01T12:38:05.150" v="375" actId="26606"/>
          <ac:spMkLst>
            <pc:docMk/>
            <pc:sldMk cId="2571973480" sldId="264"/>
            <ac:spMk id="18" creationId="{8B88B599-C539-4F18-A32A-40207EC6E21A}"/>
          </ac:spMkLst>
        </pc:spChg>
        <pc:spChg chg="add del">
          <ac:chgData name="sagie zafarni" userId="d9b97dbf7c953fc9" providerId="LiveId" clId="{912B529F-0AAD-441D-8AEF-1D8A6B9DD174}" dt="2023-07-01T12:38:05.150" v="375" actId="26606"/>
          <ac:spMkLst>
            <pc:docMk/>
            <pc:sldMk cId="2571973480" sldId="264"/>
            <ac:spMk id="20" creationId="{ED888B23-07FA-482A-96DF-47E31AF1A603}"/>
          </ac:spMkLst>
        </pc:spChg>
        <pc:spChg chg="add del">
          <ac:chgData name="sagie zafarni" userId="d9b97dbf7c953fc9" providerId="LiveId" clId="{912B529F-0AAD-441D-8AEF-1D8A6B9DD174}" dt="2023-07-01T12:38:05.727" v="377" actId="26606"/>
          <ac:spMkLst>
            <pc:docMk/>
            <pc:sldMk cId="2571973480" sldId="264"/>
            <ac:spMk id="22" creationId="{8F7AFB9A-7364-478C-B48B-8523CDD9AE8D}"/>
          </ac:spMkLst>
        </pc:spChg>
        <pc:spChg chg="add del">
          <ac:chgData name="sagie zafarni" userId="d9b97dbf7c953fc9" providerId="LiveId" clId="{912B529F-0AAD-441D-8AEF-1D8A6B9DD174}" dt="2023-07-01T12:38:05.727" v="377" actId="26606"/>
          <ac:spMkLst>
            <pc:docMk/>
            <pc:sldMk cId="2571973480" sldId="264"/>
            <ac:spMk id="23" creationId="{36678033-86B6-40E6-BE90-78D8ED4E3A31}"/>
          </ac:spMkLst>
        </pc:spChg>
        <pc:spChg chg="add del">
          <ac:chgData name="sagie zafarni" userId="d9b97dbf7c953fc9" providerId="LiveId" clId="{912B529F-0AAD-441D-8AEF-1D8A6B9DD174}" dt="2023-07-01T12:38:05.727" v="377" actId="26606"/>
          <ac:spMkLst>
            <pc:docMk/>
            <pc:sldMk cId="2571973480" sldId="264"/>
            <ac:spMk id="24" creationId="{D2542E1A-076E-4A34-BB67-2BF961754E0C}"/>
          </ac:spMkLst>
        </pc:spChg>
        <pc:spChg chg="add del">
          <ac:chgData name="sagie zafarni" userId="d9b97dbf7c953fc9" providerId="LiveId" clId="{912B529F-0AAD-441D-8AEF-1D8A6B9DD174}" dt="2023-07-01T12:38:05.727" v="377" actId="26606"/>
          <ac:spMkLst>
            <pc:docMk/>
            <pc:sldMk cId="2571973480" sldId="264"/>
            <ac:spMk id="25" creationId="{75C56826-D4E5-42ED-8529-079651CB3005}"/>
          </ac:spMkLst>
        </pc:spChg>
        <pc:spChg chg="add del">
          <ac:chgData name="sagie zafarni" userId="d9b97dbf7c953fc9" providerId="LiveId" clId="{912B529F-0AAD-441D-8AEF-1D8A6B9DD174}" dt="2023-07-01T12:38:05.727" v="377" actId="26606"/>
          <ac:spMkLst>
            <pc:docMk/>
            <pc:sldMk cId="2571973480" sldId="264"/>
            <ac:spMk id="26" creationId="{82095FCE-EF05-4443-B97A-85DEE3A5CA17}"/>
          </ac:spMkLst>
        </pc:spChg>
        <pc:spChg chg="add del">
          <ac:chgData name="sagie zafarni" userId="d9b97dbf7c953fc9" providerId="LiveId" clId="{912B529F-0AAD-441D-8AEF-1D8A6B9DD174}" dt="2023-07-01T12:38:06.719" v="379" actId="26606"/>
          <ac:spMkLst>
            <pc:docMk/>
            <pc:sldMk cId="2571973480" sldId="264"/>
            <ac:spMk id="28" creationId="{115719BB-48A7-4AF4-BB91-DC82E0DF727D}"/>
          </ac:spMkLst>
        </pc:spChg>
        <pc:spChg chg="add del">
          <ac:chgData name="sagie zafarni" userId="d9b97dbf7c953fc9" providerId="LiveId" clId="{912B529F-0AAD-441D-8AEF-1D8A6B9DD174}" dt="2023-07-01T12:38:06.719" v="379" actId="26606"/>
          <ac:spMkLst>
            <pc:docMk/>
            <pc:sldMk cId="2571973480" sldId="264"/>
            <ac:spMk id="29" creationId="{10973A55-5440-4A99-B526-B5812E46271E}"/>
          </ac:spMkLst>
        </pc:spChg>
        <pc:spChg chg="add del">
          <ac:chgData name="sagie zafarni" userId="d9b97dbf7c953fc9" providerId="LiveId" clId="{912B529F-0AAD-441D-8AEF-1D8A6B9DD174}" dt="2023-07-01T12:38:06.719" v="379" actId="26606"/>
          <ac:spMkLst>
            <pc:docMk/>
            <pc:sldMk cId="2571973480" sldId="264"/>
            <ac:spMk id="30" creationId="{FBEC5A7A-ADE4-48D9-B89C-2BA1C9110632}"/>
          </ac:spMkLst>
        </pc:spChg>
        <pc:spChg chg="add del">
          <ac:chgData name="sagie zafarni" userId="d9b97dbf7c953fc9" providerId="LiveId" clId="{912B529F-0AAD-441D-8AEF-1D8A6B9DD174}" dt="2023-07-01T12:38:06.719" v="379" actId="26606"/>
          <ac:spMkLst>
            <pc:docMk/>
            <pc:sldMk cId="2571973480" sldId="264"/>
            <ac:spMk id="31" creationId="{82095FCE-EF05-4443-B97A-85DEE3A5CA17}"/>
          </ac:spMkLst>
        </pc:spChg>
        <pc:spChg chg="add del">
          <ac:chgData name="sagie zafarni" userId="d9b97dbf7c953fc9" providerId="LiveId" clId="{912B529F-0AAD-441D-8AEF-1D8A6B9DD174}" dt="2023-07-01T12:38:08.138" v="381" actId="26606"/>
          <ac:spMkLst>
            <pc:docMk/>
            <pc:sldMk cId="2571973480" sldId="264"/>
            <ac:spMk id="33" creationId="{53E60C6D-4E85-4E14-BCDF-BF15C241F7CA}"/>
          </ac:spMkLst>
        </pc:spChg>
        <pc:spChg chg="add del">
          <ac:chgData name="sagie zafarni" userId="d9b97dbf7c953fc9" providerId="LiveId" clId="{912B529F-0AAD-441D-8AEF-1D8A6B9DD174}" dt="2023-07-01T12:38:08.138" v="381" actId="26606"/>
          <ac:spMkLst>
            <pc:docMk/>
            <pc:sldMk cId="2571973480" sldId="264"/>
            <ac:spMk id="34" creationId="{7D42D292-4C48-479B-9E59-E29CD9871C0C}"/>
          </ac:spMkLst>
        </pc:spChg>
        <pc:spChg chg="add del">
          <ac:chgData name="sagie zafarni" userId="d9b97dbf7c953fc9" providerId="LiveId" clId="{912B529F-0AAD-441D-8AEF-1D8A6B9DD174}" dt="2023-07-01T12:38:08.138" v="381" actId="26606"/>
          <ac:spMkLst>
            <pc:docMk/>
            <pc:sldMk cId="2571973480" sldId="264"/>
            <ac:spMk id="35" creationId="{533DF362-939D-4EEE-8DC4-6B54607E5611}"/>
          </ac:spMkLst>
        </pc:spChg>
        <pc:spChg chg="add del">
          <ac:chgData name="sagie zafarni" userId="d9b97dbf7c953fc9" providerId="LiveId" clId="{912B529F-0AAD-441D-8AEF-1D8A6B9DD174}" dt="2023-07-01T12:38:11.671" v="383" actId="26606"/>
          <ac:spMkLst>
            <pc:docMk/>
            <pc:sldMk cId="2571973480" sldId="264"/>
            <ac:spMk id="37" creationId="{0D7B6173-1D58-48E2-83CF-37350F315F75}"/>
          </ac:spMkLst>
        </pc:spChg>
        <pc:spChg chg="add del">
          <ac:chgData name="sagie zafarni" userId="d9b97dbf7c953fc9" providerId="LiveId" clId="{912B529F-0AAD-441D-8AEF-1D8A6B9DD174}" dt="2023-07-01T12:38:11.671" v="383" actId="26606"/>
          <ac:spMkLst>
            <pc:docMk/>
            <pc:sldMk cId="2571973480" sldId="264"/>
            <ac:spMk id="38" creationId="{8B068B58-6F94-4AFF-A8A7-18573884D6CD}"/>
          </ac:spMkLst>
        </pc:spChg>
        <pc:spChg chg="add del">
          <ac:chgData name="sagie zafarni" userId="d9b97dbf7c953fc9" providerId="LiveId" clId="{912B529F-0AAD-441D-8AEF-1D8A6B9DD174}" dt="2023-07-01T12:38:11.671" v="383" actId="26606"/>
          <ac:spMkLst>
            <pc:docMk/>
            <pc:sldMk cId="2571973480" sldId="264"/>
            <ac:spMk id="40" creationId="{21BDEC81-16A7-4451-B893-C15000083B77}"/>
          </ac:spMkLst>
        </pc:spChg>
        <pc:spChg chg="add del">
          <ac:chgData name="sagie zafarni" userId="d9b97dbf7c953fc9" providerId="LiveId" clId="{912B529F-0AAD-441D-8AEF-1D8A6B9DD174}" dt="2023-07-01T12:38:11.671" v="383" actId="26606"/>
          <ac:spMkLst>
            <pc:docMk/>
            <pc:sldMk cId="2571973480" sldId="264"/>
            <ac:spMk id="41" creationId="{BE5B028C-7535-45E5-9D2C-32C50D0E0E43}"/>
          </ac:spMkLst>
        </pc:spChg>
        <pc:spChg chg="add del">
          <ac:chgData name="sagie zafarni" userId="d9b97dbf7c953fc9" providerId="LiveId" clId="{912B529F-0AAD-441D-8AEF-1D8A6B9DD174}" dt="2023-07-01T12:38:15.558" v="385" actId="26606"/>
          <ac:spMkLst>
            <pc:docMk/>
            <pc:sldMk cId="2571973480" sldId="264"/>
            <ac:spMk id="43" creationId="{C1B53AB1-10EE-4094-BAA1-C7C140976C0D}"/>
          </ac:spMkLst>
        </pc:spChg>
        <pc:spChg chg="add del">
          <ac:chgData name="sagie zafarni" userId="d9b97dbf7c953fc9" providerId="LiveId" clId="{912B529F-0AAD-441D-8AEF-1D8A6B9DD174}" dt="2023-07-01T12:38:49.799" v="398" actId="26606"/>
          <ac:spMkLst>
            <pc:docMk/>
            <pc:sldMk cId="2571973480" sldId="264"/>
            <ac:spMk id="45" creationId="{B712E947-0734-45F9-9C4F-41114EC3A33E}"/>
          </ac:spMkLst>
        </pc:spChg>
        <pc:spChg chg="add del">
          <ac:chgData name="sagie zafarni" userId="d9b97dbf7c953fc9" providerId="LiveId" clId="{912B529F-0AAD-441D-8AEF-1D8A6B9DD174}" dt="2023-07-01T12:38:49.799" v="398" actId="26606"/>
          <ac:spMkLst>
            <pc:docMk/>
            <pc:sldMk cId="2571973480" sldId="264"/>
            <ac:spMk id="46" creationId="{5A65989E-BBD5-44D7-AA86-7AFD5D46BBC0}"/>
          </ac:spMkLst>
        </pc:spChg>
        <pc:spChg chg="add del">
          <ac:chgData name="sagie zafarni" userId="d9b97dbf7c953fc9" providerId="LiveId" clId="{912B529F-0AAD-441D-8AEF-1D8A6B9DD174}" dt="2023-07-01T12:38:49.799" v="398" actId="26606"/>
          <ac:spMkLst>
            <pc:docMk/>
            <pc:sldMk cId="2571973480" sldId="264"/>
            <ac:spMk id="47" creationId="{231A2881-D8D7-4A7D-ACA3-E9F849F853D8}"/>
          </ac:spMkLst>
        </pc:spChg>
        <pc:spChg chg="add del">
          <ac:chgData name="sagie zafarni" userId="d9b97dbf7c953fc9" providerId="LiveId" clId="{912B529F-0AAD-441D-8AEF-1D8A6B9DD174}" dt="2023-07-01T12:38:49.793" v="397" actId="26606"/>
          <ac:spMkLst>
            <pc:docMk/>
            <pc:sldMk cId="2571973480" sldId="264"/>
            <ac:spMk id="52" creationId="{B712E947-0734-45F9-9C4F-41114EC3A33E}"/>
          </ac:spMkLst>
        </pc:spChg>
        <pc:spChg chg="add del">
          <ac:chgData name="sagie zafarni" userId="d9b97dbf7c953fc9" providerId="LiveId" clId="{912B529F-0AAD-441D-8AEF-1D8A6B9DD174}" dt="2023-07-01T12:38:49.793" v="397" actId="26606"/>
          <ac:spMkLst>
            <pc:docMk/>
            <pc:sldMk cId="2571973480" sldId="264"/>
            <ac:spMk id="54" creationId="{5A65989E-BBD5-44D7-AA86-7AFD5D46BBC0}"/>
          </ac:spMkLst>
        </pc:spChg>
        <pc:spChg chg="add del">
          <ac:chgData name="sagie zafarni" userId="d9b97dbf7c953fc9" providerId="LiveId" clId="{912B529F-0AAD-441D-8AEF-1D8A6B9DD174}" dt="2023-07-01T12:38:49.793" v="397" actId="26606"/>
          <ac:spMkLst>
            <pc:docMk/>
            <pc:sldMk cId="2571973480" sldId="264"/>
            <ac:spMk id="56" creationId="{231A2881-D8D7-4A7D-ACA3-E9F849F853D8}"/>
          </ac:spMkLst>
        </pc:spChg>
        <pc:spChg chg="add del">
          <ac:chgData name="sagie zafarni" userId="d9b97dbf7c953fc9" providerId="LiveId" clId="{912B529F-0AAD-441D-8AEF-1D8A6B9DD174}" dt="2023-07-01T12:39:22.894" v="405" actId="26606"/>
          <ac:spMkLst>
            <pc:docMk/>
            <pc:sldMk cId="2571973480" sldId="264"/>
            <ac:spMk id="58" creationId="{2CB962CF-61A3-4EF9-94F6-7C59B0329524}"/>
          </ac:spMkLst>
        </pc:spChg>
        <pc:spChg chg="add">
          <ac:chgData name="sagie zafarni" userId="d9b97dbf7c953fc9" providerId="LiveId" clId="{912B529F-0AAD-441D-8AEF-1D8A6B9DD174}" dt="2023-07-01T12:39:22.894" v="405" actId="26606"/>
          <ac:spMkLst>
            <pc:docMk/>
            <pc:sldMk cId="2571973480" sldId="264"/>
            <ac:spMk id="63" creationId="{DAF1966E-FD40-4A4A-B61B-C4DF7FA05F06}"/>
          </ac:spMkLst>
        </pc:spChg>
        <pc:spChg chg="add">
          <ac:chgData name="sagie zafarni" userId="d9b97dbf7c953fc9" providerId="LiveId" clId="{912B529F-0AAD-441D-8AEF-1D8A6B9DD174}" dt="2023-07-01T12:39:22.894" v="405" actId="26606"/>
          <ac:spMkLst>
            <pc:docMk/>
            <pc:sldMk cId="2571973480" sldId="264"/>
            <ac:spMk id="65" creationId="{047BFA19-D45E-416B-A404-7AF2F3F27017}"/>
          </ac:spMkLst>
        </pc:spChg>
        <pc:spChg chg="add">
          <ac:chgData name="sagie zafarni" userId="d9b97dbf7c953fc9" providerId="LiveId" clId="{912B529F-0AAD-441D-8AEF-1D8A6B9DD174}" dt="2023-07-01T12:39:22.894" v="405" actId="26606"/>
          <ac:spMkLst>
            <pc:docMk/>
            <pc:sldMk cId="2571973480" sldId="264"/>
            <ac:spMk id="67" creationId="{8E0105E7-23DB-4CF2-8258-FF47C7620F6E}"/>
          </ac:spMkLst>
        </pc:spChg>
        <pc:spChg chg="add">
          <ac:chgData name="sagie zafarni" userId="d9b97dbf7c953fc9" providerId="LiveId" clId="{912B529F-0AAD-441D-8AEF-1D8A6B9DD174}" dt="2023-07-01T12:39:22.894" v="405" actId="26606"/>
          <ac:spMkLst>
            <pc:docMk/>
            <pc:sldMk cId="2571973480" sldId="264"/>
            <ac:spMk id="69" creationId="{074B4F7D-14B2-478B-8BF5-01E4E0C5D263}"/>
          </ac:spMkLst>
        </pc:spChg>
        <pc:grpChg chg="add del">
          <ac:chgData name="sagie zafarni" userId="d9b97dbf7c953fc9" providerId="LiveId" clId="{912B529F-0AAD-441D-8AEF-1D8A6B9DD174}" dt="2023-07-01T12:38:05.150" v="375" actId="26606"/>
          <ac:grpSpMkLst>
            <pc:docMk/>
            <pc:sldMk cId="2571973480" sldId="264"/>
            <ac:grpSpMk id="14" creationId="{B29018A0-5DE6-4CC9-AB25-675616AF7225}"/>
          </ac:grpSpMkLst>
        </pc:grpChg>
        <pc:picChg chg="add del mod ord">
          <ac:chgData name="sagie zafarni" userId="d9b97dbf7c953fc9" providerId="LiveId" clId="{912B529F-0AAD-441D-8AEF-1D8A6B9DD174}" dt="2023-07-01T12:39:11.952" v="403" actId="478"/>
          <ac:picMkLst>
            <pc:docMk/>
            <pc:sldMk cId="2571973480" sldId="264"/>
            <ac:picMk id="5" creationId="{3B397FA3-B618-ADF8-A6DF-5C5FB297D95C}"/>
          </ac:picMkLst>
        </pc:picChg>
        <pc:picChg chg="add del mod ord">
          <ac:chgData name="sagie zafarni" userId="d9b97dbf7c953fc9" providerId="LiveId" clId="{912B529F-0AAD-441D-8AEF-1D8A6B9DD174}" dt="2023-07-01T12:39:11.165" v="402" actId="478"/>
          <ac:picMkLst>
            <pc:docMk/>
            <pc:sldMk cId="2571973480" sldId="264"/>
            <ac:picMk id="7" creationId="{1B959C14-07DE-3A47-5144-EFD3CEA053E5}"/>
          </ac:picMkLst>
        </pc:picChg>
        <pc:picChg chg="add mod">
          <ac:chgData name="sagie zafarni" userId="d9b97dbf7c953fc9" providerId="LiveId" clId="{912B529F-0AAD-441D-8AEF-1D8A6B9DD174}" dt="2023-07-01T12:40:32.687" v="408" actId="1076"/>
          <ac:picMkLst>
            <pc:docMk/>
            <pc:sldMk cId="2571973480" sldId="264"/>
            <ac:picMk id="9" creationId="{4FD45E93-7B91-58DE-7069-59AB47361181}"/>
          </ac:picMkLst>
        </pc:picChg>
        <pc:picChg chg="add del mod">
          <ac:chgData name="sagie zafarni" userId="d9b97dbf7c953fc9" providerId="LiveId" clId="{912B529F-0AAD-441D-8AEF-1D8A6B9DD174}" dt="2023-07-01T12:42:32.480" v="417" actId="478"/>
          <ac:picMkLst>
            <pc:docMk/>
            <pc:sldMk cId="2571973480" sldId="264"/>
            <ac:picMk id="11" creationId="{C04620D9-FA89-5C6C-71E8-54B66B42589F}"/>
          </ac:picMkLst>
        </pc:picChg>
        <pc:picChg chg="add mod">
          <ac:chgData name="sagie zafarni" userId="d9b97dbf7c953fc9" providerId="LiveId" clId="{912B529F-0AAD-441D-8AEF-1D8A6B9DD174}" dt="2023-07-01T12:42:40.054" v="420" actId="14100"/>
          <ac:picMkLst>
            <pc:docMk/>
            <pc:sldMk cId="2571973480" sldId="264"/>
            <ac:picMk id="17" creationId="{37EF3F87-4623-CDE9-AF22-92F3B4FA932C}"/>
          </ac:picMkLst>
        </pc:picChg>
        <pc:picChg chg="add del">
          <ac:chgData name="sagie zafarni" userId="d9b97dbf7c953fc9" providerId="LiveId" clId="{912B529F-0AAD-441D-8AEF-1D8A6B9DD174}" dt="2023-07-01T12:38:11.671" v="383" actId="26606"/>
          <ac:picMkLst>
            <pc:docMk/>
            <pc:sldMk cId="2571973480" sldId="264"/>
            <ac:picMk id="39" creationId="{B0DAC8FB-A162-44E3-A606-C855A03A5B09}"/>
          </ac:picMkLst>
        </pc:picChg>
      </pc:sldChg>
      <pc:sldChg chg="addSp modSp new mod">
        <pc:chgData name="sagie zafarni" userId="d9b97dbf7c953fc9" providerId="LiveId" clId="{912B529F-0AAD-441D-8AEF-1D8A6B9DD174}" dt="2023-07-01T12:41:16.144" v="416" actId="1076"/>
        <pc:sldMkLst>
          <pc:docMk/>
          <pc:sldMk cId="355433324" sldId="265"/>
        </pc:sldMkLst>
        <pc:spChg chg="mod">
          <ac:chgData name="sagie zafarni" userId="d9b97dbf7c953fc9" providerId="LiveId" clId="{912B529F-0AAD-441D-8AEF-1D8A6B9DD174}" dt="2023-07-01T12:21:35.777" v="259"/>
          <ac:spMkLst>
            <pc:docMk/>
            <pc:sldMk cId="355433324" sldId="265"/>
            <ac:spMk id="2" creationId="{7F548F67-D02F-E67E-ECEB-74643FB71743}"/>
          </ac:spMkLst>
        </pc:spChg>
        <pc:spChg chg="mod">
          <ac:chgData name="sagie zafarni" userId="d9b97dbf7c953fc9" providerId="LiveId" clId="{912B529F-0AAD-441D-8AEF-1D8A6B9DD174}" dt="2023-07-01T12:22:17.340" v="279"/>
          <ac:spMkLst>
            <pc:docMk/>
            <pc:sldMk cId="355433324" sldId="265"/>
            <ac:spMk id="3" creationId="{74E09DC3-4882-3758-25B9-530C50D54DFE}"/>
          </ac:spMkLst>
        </pc:spChg>
        <pc:picChg chg="add mod">
          <ac:chgData name="sagie zafarni" userId="d9b97dbf7c953fc9" providerId="LiveId" clId="{912B529F-0AAD-441D-8AEF-1D8A6B9DD174}" dt="2023-07-01T12:41:16.144" v="416" actId="1076"/>
          <ac:picMkLst>
            <pc:docMk/>
            <pc:sldMk cId="355433324" sldId="265"/>
            <ac:picMk id="5" creationId="{7DD29A90-C23B-533A-0C6B-5403712FC4EB}"/>
          </ac:picMkLst>
        </pc:picChg>
        <pc:picChg chg="add mod">
          <ac:chgData name="sagie zafarni" userId="d9b97dbf7c953fc9" providerId="LiveId" clId="{912B529F-0AAD-441D-8AEF-1D8A6B9DD174}" dt="2023-07-01T12:22:29.416" v="282" actId="1076"/>
          <ac:picMkLst>
            <pc:docMk/>
            <pc:sldMk cId="355433324" sldId="265"/>
            <ac:picMk id="7" creationId="{2B31807F-F493-86FF-B864-2024E7A260D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6FA5E9C-93BD-434C-B817-553A740058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32B649-C19B-4C85-803D-ABC42155F40C}">
      <dgm:prSet/>
      <dgm:spPr/>
      <dgm:t>
        <a:bodyPr/>
        <a:lstStyle/>
        <a:p>
          <a:pPr algn="r"/>
          <a:r>
            <a:rPr lang="he-IL" dirty="0"/>
            <a:t>המטרה העיקרית של פרויקט זה היא ליצור מודל חיזוי אמין שיכול לחזות במדויק את צריכת החשמל הביתית העתידית בהתבסס על נתונים היסטוריים.</a:t>
          </a:r>
          <a:endParaRPr lang="en-US" dirty="0"/>
        </a:p>
      </dgm:t>
    </dgm:pt>
    <dgm:pt modelId="{D2609DAE-1F12-417F-BADB-909121561D7B}" type="parTrans" cxnId="{AC56C7DD-9701-47E3-ABC6-81E049A0F5D8}">
      <dgm:prSet/>
      <dgm:spPr/>
      <dgm:t>
        <a:bodyPr/>
        <a:lstStyle/>
        <a:p>
          <a:endParaRPr lang="en-US"/>
        </a:p>
      </dgm:t>
    </dgm:pt>
    <dgm:pt modelId="{D72A8B49-3252-4EBC-BAC2-3B71134F7E01}" type="sibTrans" cxnId="{AC56C7DD-9701-47E3-ABC6-81E049A0F5D8}">
      <dgm:prSet/>
      <dgm:spPr/>
      <dgm:t>
        <a:bodyPr/>
        <a:lstStyle/>
        <a:p>
          <a:endParaRPr lang="en-US"/>
        </a:p>
      </dgm:t>
    </dgm:pt>
    <dgm:pt modelId="{DABC9533-9C7D-49AE-B498-1B88B2650FCF}">
      <dgm:prSet/>
      <dgm:spPr/>
      <dgm:t>
        <a:bodyPr/>
        <a:lstStyle/>
        <a:p>
          <a:pPr algn="r"/>
          <a:r>
            <a:rPr lang="he-IL" dirty="0"/>
            <a:t>פרויקט זה יכול לתרום לתחום ניהול האנרגיה, ולאפשר תכנון יעיל ואופטימיזציה של צריכת החשמל.</a:t>
          </a:r>
          <a:endParaRPr lang="en-US" dirty="0"/>
        </a:p>
      </dgm:t>
    </dgm:pt>
    <dgm:pt modelId="{5254974B-704E-4349-A99C-1B62FEA12141}" type="parTrans" cxnId="{E42A7EE9-E199-4CDC-AE47-C822094C2A03}">
      <dgm:prSet/>
      <dgm:spPr/>
      <dgm:t>
        <a:bodyPr/>
        <a:lstStyle/>
        <a:p>
          <a:endParaRPr lang="en-US"/>
        </a:p>
      </dgm:t>
    </dgm:pt>
    <dgm:pt modelId="{A7A567DA-9EB5-470C-B195-DF390F1FEA3C}" type="sibTrans" cxnId="{E42A7EE9-E199-4CDC-AE47-C822094C2A03}">
      <dgm:prSet/>
      <dgm:spPr/>
      <dgm:t>
        <a:bodyPr/>
        <a:lstStyle/>
        <a:p>
          <a:endParaRPr lang="en-US"/>
        </a:p>
      </dgm:t>
    </dgm:pt>
    <dgm:pt modelId="{CFB5E92E-EA59-47A0-B595-F366E02033FF}" type="pres">
      <dgm:prSet presAssocID="{E6FA5E9C-93BD-434C-B817-553A74005834}" presName="root" presStyleCnt="0">
        <dgm:presLayoutVars>
          <dgm:dir/>
          <dgm:resizeHandles val="exact"/>
        </dgm:presLayoutVars>
      </dgm:prSet>
      <dgm:spPr/>
    </dgm:pt>
    <dgm:pt modelId="{C4A8937F-C02A-4B74-A9F1-24428A6FAFB4}" type="pres">
      <dgm:prSet presAssocID="{8832B649-C19B-4C85-803D-ABC42155F40C}" presName="compNode" presStyleCnt="0"/>
      <dgm:spPr/>
    </dgm:pt>
    <dgm:pt modelId="{E152C93B-F7E4-4F23-96B9-333DE15A8890}" type="pres">
      <dgm:prSet presAssocID="{8832B649-C19B-4C85-803D-ABC42155F40C}" presName="bgRect" presStyleLbl="bgShp" presStyleIdx="0" presStyleCnt="2"/>
      <dgm:spPr/>
    </dgm:pt>
    <dgm:pt modelId="{2D1BD2AC-256E-499D-AD0C-F81ED34C186B}" type="pres">
      <dgm:prSet presAssocID="{8832B649-C19B-4C85-803D-ABC42155F4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פגיעה במטרה"/>
        </a:ext>
      </dgm:extLst>
    </dgm:pt>
    <dgm:pt modelId="{94CE301B-0B8E-459F-89FA-F7B04AD6ABD6}" type="pres">
      <dgm:prSet presAssocID="{8832B649-C19B-4C85-803D-ABC42155F40C}" presName="spaceRect" presStyleCnt="0"/>
      <dgm:spPr/>
    </dgm:pt>
    <dgm:pt modelId="{59359A6C-DB89-4E0F-962D-AEC4AEF2DD7E}" type="pres">
      <dgm:prSet presAssocID="{8832B649-C19B-4C85-803D-ABC42155F40C}" presName="parTx" presStyleLbl="revTx" presStyleIdx="0" presStyleCnt="2">
        <dgm:presLayoutVars>
          <dgm:chMax val="0"/>
          <dgm:chPref val="0"/>
        </dgm:presLayoutVars>
      </dgm:prSet>
      <dgm:spPr/>
    </dgm:pt>
    <dgm:pt modelId="{2471559A-A6CD-4255-A764-CD5FFB6417AC}" type="pres">
      <dgm:prSet presAssocID="{D72A8B49-3252-4EBC-BAC2-3B71134F7E01}" presName="sibTrans" presStyleCnt="0"/>
      <dgm:spPr/>
    </dgm:pt>
    <dgm:pt modelId="{1F1866A9-AD76-4CA8-9999-DBD2BE586562}" type="pres">
      <dgm:prSet presAssocID="{DABC9533-9C7D-49AE-B498-1B88B2650FCF}" presName="compNode" presStyleCnt="0"/>
      <dgm:spPr/>
    </dgm:pt>
    <dgm:pt modelId="{CA989A90-49C9-4B7F-A169-497F470E69A4}" type="pres">
      <dgm:prSet presAssocID="{DABC9533-9C7D-49AE-B498-1B88B2650FCF}" presName="bgRect" presStyleLbl="bgShp" presStyleIdx="1" presStyleCnt="2"/>
      <dgm:spPr/>
    </dgm:pt>
    <dgm:pt modelId="{36841A54-9038-474E-A33C-5C624BA8C03B}" type="pres">
      <dgm:prSet presAssocID="{DABC9533-9C7D-49AE-B498-1B88B2650F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הירארכיה"/>
        </a:ext>
      </dgm:extLst>
    </dgm:pt>
    <dgm:pt modelId="{1C56C418-4537-46BA-B86F-BF7E806C3E9A}" type="pres">
      <dgm:prSet presAssocID="{DABC9533-9C7D-49AE-B498-1B88B2650FCF}" presName="spaceRect" presStyleCnt="0"/>
      <dgm:spPr/>
    </dgm:pt>
    <dgm:pt modelId="{67E29B9D-9D92-4920-9D90-42687E9DD970}" type="pres">
      <dgm:prSet presAssocID="{DABC9533-9C7D-49AE-B498-1B88B2650FCF}" presName="parTx" presStyleLbl="revTx" presStyleIdx="1" presStyleCnt="2">
        <dgm:presLayoutVars>
          <dgm:chMax val="0"/>
          <dgm:chPref val="0"/>
        </dgm:presLayoutVars>
      </dgm:prSet>
      <dgm:spPr/>
    </dgm:pt>
  </dgm:ptLst>
  <dgm:cxnLst>
    <dgm:cxn modelId="{6F13941A-CBD8-4DDA-829F-DFD237DD512F}" type="presOf" srcId="{8832B649-C19B-4C85-803D-ABC42155F40C}" destId="{59359A6C-DB89-4E0F-962D-AEC4AEF2DD7E}" srcOrd="0" destOrd="0" presId="urn:microsoft.com/office/officeart/2018/2/layout/IconVerticalSolidList"/>
    <dgm:cxn modelId="{D3AFC49B-CDAF-45F0-A424-17AB03D2FFD0}" type="presOf" srcId="{DABC9533-9C7D-49AE-B498-1B88B2650FCF}" destId="{67E29B9D-9D92-4920-9D90-42687E9DD970}" srcOrd="0" destOrd="0" presId="urn:microsoft.com/office/officeart/2018/2/layout/IconVerticalSolidList"/>
    <dgm:cxn modelId="{BCFD93D3-C796-4C5B-916B-74AA4B70972D}" type="presOf" srcId="{E6FA5E9C-93BD-434C-B817-553A74005834}" destId="{CFB5E92E-EA59-47A0-B595-F366E02033FF}" srcOrd="0" destOrd="0" presId="urn:microsoft.com/office/officeart/2018/2/layout/IconVerticalSolidList"/>
    <dgm:cxn modelId="{AC56C7DD-9701-47E3-ABC6-81E049A0F5D8}" srcId="{E6FA5E9C-93BD-434C-B817-553A74005834}" destId="{8832B649-C19B-4C85-803D-ABC42155F40C}" srcOrd="0" destOrd="0" parTransId="{D2609DAE-1F12-417F-BADB-909121561D7B}" sibTransId="{D72A8B49-3252-4EBC-BAC2-3B71134F7E01}"/>
    <dgm:cxn modelId="{E42A7EE9-E199-4CDC-AE47-C822094C2A03}" srcId="{E6FA5E9C-93BD-434C-B817-553A74005834}" destId="{DABC9533-9C7D-49AE-B498-1B88B2650FCF}" srcOrd="1" destOrd="0" parTransId="{5254974B-704E-4349-A99C-1B62FEA12141}" sibTransId="{A7A567DA-9EB5-470C-B195-DF390F1FEA3C}"/>
    <dgm:cxn modelId="{4987EB9A-9C40-469B-84EB-040DBF9B8839}" type="presParOf" srcId="{CFB5E92E-EA59-47A0-B595-F366E02033FF}" destId="{C4A8937F-C02A-4B74-A9F1-24428A6FAFB4}" srcOrd="0" destOrd="0" presId="urn:microsoft.com/office/officeart/2018/2/layout/IconVerticalSolidList"/>
    <dgm:cxn modelId="{25773115-CC4F-4BB3-A3B8-15B10F3EEB46}" type="presParOf" srcId="{C4A8937F-C02A-4B74-A9F1-24428A6FAFB4}" destId="{E152C93B-F7E4-4F23-96B9-333DE15A8890}" srcOrd="0" destOrd="0" presId="urn:microsoft.com/office/officeart/2018/2/layout/IconVerticalSolidList"/>
    <dgm:cxn modelId="{403B9989-6E28-43DB-A881-72A97A7AEFCE}" type="presParOf" srcId="{C4A8937F-C02A-4B74-A9F1-24428A6FAFB4}" destId="{2D1BD2AC-256E-499D-AD0C-F81ED34C186B}" srcOrd="1" destOrd="0" presId="urn:microsoft.com/office/officeart/2018/2/layout/IconVerticalSolidList"/>
    <dgm:cxn modelId="{CBADC293-82AC-45F1-932C-261EDAFADA9A}" type="presParOf" srcId="{C4A8937F-C02A-4B74-A9F1-24428A6FAFB4}" destId="{94CE301B-0B8E-459F-89FA-F7B04AD6ABD6}" srcOrd="2" destOrd="0" presId="urn:microsoft.com/office/officeart/2018/2/layout/IconVerticalSolidList"/>
    <dgm:cxn modelId="{81A4A5D7-FB50-4F37-9547-B59460F96951}" type="presParOf" srcId="{C4A8937F-C02A-4B74-A9F1-24428A6FAFB4}" destId="{59359A6C-DB89-4E0F-962D-AEC4AEF2DD7E}" srcOrd="3" destOrd="0" presId="urn:microsoft.com/office/officeart/2018/2/layout/IconVerticalSolidList"/>
    <dgm:cxn modelId="{65420526-FC4E-4AD3-8F25-4031C96937D0}" type="presParOf" srcId="{CFB5E92E-EA59-47A0-B595-F366E02033FF}" destId="{2471559A-A6CD-4255-A764-CD5FFB6417AC}" srcOrd="1" destOrd="0" presId="urn:microsoft.com/office/officeart/2018/2/layout/IconVerticalSolidList"/>
    <dgm:cxn modelId="{38810844-55D8-4540-834C-3516BC977433}" type="presParOf" srcId="{CFB5E92E-EA59-47A0-B595-F366E02033FF}" destId="{1F1866A9-AD76-4CA8-9999-DBD2BE586562}" srcOrd="2" destOrd="0" presId="urn:microsoft.com/office/officeart/2018/2/layout/IconVerticalSolidList"/>
    <dgm:cxn modelId="{8977C4B8-0019-4226-A18E-23288537990C}" type="presParOf" srcId="{1F1866A9-AD76-4CA8-9999-DBD2BE586562}" destId="{CA989A90-49C9-4B7F-A169-497F470E69A4}" srcOrd="0" destOrd="0" presId="urn:microsoft.com/office/officeart/2018/2/layout/IconVerticalSolidList"/>
    <dgm:cxn modelId="{5D1606B8-9DB2-4EA0-A481-18A76825D70E}" type="presParOf" srcId="{1F1866A9-AD76-4CA8-9999-DBD2BE586562}" destId="{36841A54-9038-474E-A33C-5C624BA8C03B}" srcOrd="1" destOrd="0" presId="urn:microsoft.com/office/officeart/2018/2/layout/IconVerticalSolidList"/>
    <dgm:cxn modelId="{3D9F9A9B-F6F6-4B45-B69D-5F15DC38D94A}" type="presParOf" srcId="{1F1866A9-AD76-4CA8-9999-DBD2BE586562}" destId="{1C56C418-4537-46BA-B86F-BF7E806C3E9A}" srcOrd="2" destOrd="0" presId="urn:microsoft.com/office/officeart/2018/2/layout/IconVerticalSolidList"/>
    <dgm:cxn modelId="{E0FD3A0D-762C-4DF3-BF63-9F6C422ED07C}" type="presParOf" srcId="{1F1866A9-AD76-4CA8-9999-DBD2BE586562}" destId="{67E29B9D-9D92-4920-9D90-42687E9DD9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2C93B-F7E4-4F23-96B9-333DE15A8890}">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BD2AC-256E-499D-AD0C-F81ED34C186B}">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59A6C-DB89-4E0F-962D-AEC4AEF2DD7E}">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r" defTabSz="1111250">
            <a:lnSpc>
              <a:spcPct val="90000"/>
            </a:lnSpc>
            <a:spcBef>
              <a:spcPct val="0"/>
            </a:spcBef>
            <a:spcAft>
              <a:spcPct val="35000"/>
            </a:spcAft>
            <a:buNone/>
          </a:pPr>
          <a:r>
            <a:rPr lang="he-IL" sz="2500" kern="1200" dirty="0"/>
            <a:t>המטרה העיקרית של פרויקט זה היא ליצור מודל חיזוי אמין שיכול לחזות במדויק את צריכת החשמל הביתית העתידית בהתבסס על נתונים היסטוריים.</a:t>
          </a:r>
          <a:endParaRPr lang="en-US" sz="2500" kern="1200" dirty="0"/>
        </a:p>
      </dsp:txBody>
      <dsp:txXfrm>
        <a:off x="1509882" y="708097"/>
        <a:ext cx="9005717" cy="1307257"/>
      </dsp:txXfrm>
    </dsp:sp>
    <dsp:sp modelId="{CA989A90-49C9-4B7F-A169-497F470E69A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41A54-9038-474E-A33C-5C624BA8C03B}">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E29B9D-9D92-4920-9D90-42687E9DD970}">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r" defTabSz="1111250">
            <a:lnSpc>
              <a:spcPct val="90000"/>
            </a:lnSpc>
            <a:spcBef>
              <a:spcPct val="0"/>
            </a:spcBef>
            <a:spcAft>
              <a:spcPct val="35000"/>
            </a:spcAft>
            <a:buNone/>
          </a:pPr>
          <a:r>
            <a:rPr lang="he-IL" sz="2500" kern="1200" dirty="0"/>
            <a:t>פרויקט זה יכול לתרום לתחום ניהול האנרגיה, ולאפשר תכנון יעיל ואופטימיזציה של צריכת החשמל.</a:t>
          </a:r>
          <a:endParaRPr lang="en-US" sz="2500" kern="1200" dirty="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91CA18-1DF4-4306-F522-BF3AD9B48B8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B857C5A-E40F-DF8C-71B5-E5024A6FD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2F50B9CE-7509-BFDC-EB06-4E95829E96B6}"/>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5" name="מציין מיקום של כותרת תחתונה 4">
            <a:extLst>
              <a:ext uri="{FF2B5EF4-FFF2-40B4-BE49-F238E27FC236}">
                <a16:creationId xmlns:a16="http://schemas.microsoft.com/office/drawing/2014/main" id="{8C293A5E-694A-D227-718A-08788C75122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F6CFD47-F4A5-2981-91E5-430C6DC8E64D}"/>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31377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40B0A5-82AE-18B4-CE86-17D162AB3A9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5EB1B40-0C14-87CA-E130-8581E15F33F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1D606CA-BF4A-CDE4-0629-3A382F2E9369}"/>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5" name="מציין מיקום של כותרת תחתונה 4">
            <a:extLst>
              <a:ext uri="{FF2B5EF4-FFF2-40B4-BE49-F238E27FC236}">
                <a16:creationId xmlns:a16="http://schemas.microsoft.com/office/drawing/2014/main" id="{B4066FF8-5E2F-2F9F-EEDC-32DD115319E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D1B0D67-8AA4-57B5-189E-C07365C86ACD}"/>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299423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4D743CF-522F-1740-5D07-50CBA6A26C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BB8D977-078B-2611-C9F1-1A6AD7E8921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2E74D9B-10C0-8716-43D7-628C989AD4CD}"/>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5" name="מציין מיקום של כותרת תחתונה 4">
            <a:extLst>
              <a:ext uri="{FF2B5EF4-FFF2-40B4-BE49-F238E27FC236}">
                <a16:creationId xmlns:a16="http://schemas.microsoft.com/office/drawing/2014/main" id="{62EE2DBE-BDA5-2D52-F920-F6323D27ECF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00A2B78-A563-0824-78B7-B6146B16BD93}"/>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378426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87CE34-08C9-EFCA-E6A9-950110B7950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91773B8-324B-08FF-78B8-EC7C52A4C8F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CABD1B6-226A-D2A9-86EC-951A0172D9E6}"/>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5" name="מציין מיקום של כותרת תחתונה 4">
            <a:extLst>
              <a:ext uri="{FF2B5EF4-FFF2-40B4-BE49-F238E27FC236}">
                <a16:creationId xmlns:a16="http://schemas.microsoft.com/office/drawing/2014/main" id="{B510EB69-C412-B2C3-D509-3DE2823B4EB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16643C6-617E-7780-9504-EA200A6368BB}"/>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3273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421B07-A3D3-BAB9-56BF-38F266DDA198}"/>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900463E-6FB7-06DB-89EB-F3CBAC0EB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6E2AAA47-6969-3967-E7BE-05B40EAE0E05}"/>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5" name="מציין מיקום של כותרת תחתונה 4">
            <a:extLst>
              <a:ext uri="{FF2B5EF4-FFF2-40B4-BE49-F238E27FC236}">
                <a16:creationId xmlns:a16="http://schemas.microsoft.com/office/drawing/2014/main" id="{F3324108-E03E-0915-2D74-F5ECD61A0C2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3EE371-895A-1163-092F-99CBF478957F}"/>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144747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9A054E-ED5B-47A6-CEAF-F6B8D3444F0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9762403-B8B5-6E77-16FA-D3EB3237EAC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1601682-6CC9-FD39-2F99-8C5C4586BBA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084BB62-0132-D932-9028-FA073DB54611}"/>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6" name="מציין מיקום של כותרת תחתונה 5">
            <a:extLst>
              <a:ext uri="{FF2B5EF4-FFF2-40B4-BE49-F238E27FC236}">
                <a16:creationId xmlns:a16="http://schemas.microsoft.com/office/drawing/2014/main" id="{D316F98D-034F-D109-22F3-FD710E5968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E4B25A0-736D-E8FA-D09A-363C551A6046}"/>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55062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B667A0-8652-E09B-917F-5D2E05DCE8E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F4EAAC4-3FA5-BB43-96A9-58D886EE6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EA903D6-2F0C-DE0D-4C21-41171A78CBE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B7C2B60-29A3-AC99-FAB4-250CE0729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E49DD6A-EC93-4710-7E83-3113F084FA7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AB831D8-06C6-4DB1-619A-F794A4A8826C}"/>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8" name="מציין מיקום של כותרת תחתונה 7">
            <a:extLst>
              <a:ext uri="{FF2B5EF4-FFF2-40B4-BE49-F238E27FC236}">
                <a16:creationId xmlns:a16="http://schemas.microsoft.com/office/drawing/2014/main" id="{CB3118DA-B07D-B00D-5BEE-3A0817CD07D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C8F24065-94C5-33F1-88C5-6092F4662F07}"/>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203084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C89763-7C9E-BF8A-4752-D60F1BF0E67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B04A1D8-D3DD-3ED6-4E8F-0BAE9D3686F1}"/>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4" name="מציין מיקום של כותרת תחתונה 3">
            <a:extLst>
              <a:ext uri="{FF2B5EF4-FFF2-40B4-BE49-F238E27FC236}">
                <a16:creationId xmlns:a16="http://schemas.microsoft.com/office/drawing/2014/main" id="{D6D46E2F-EBEC-5B2B-0CF2-AEC69904A26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70F336BD-809E-1DC0-FDC1-D4D8AE1198E0}"/>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11076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F716277-C0E7-7E7B-6391-827BEF808892}"/>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3" name="מציין מיקום של כותרת תחתונה 2">
            <a:extLst>
              <a:ext uri="{FF2B5EF4-FFF2-40B4-BE49-F238E27FC236}">
                <a16:creationId xmlns:a16="http://schemas.microsoft.com/office/drawing/2014/main" id="{272C3407-159A-164F-CEE2-602EA106E918}"/>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675A323C-7167-CC70-E7C9-C5192A51E81E}"/>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118391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ADBA73-618A-29FE-6C74-7171180D9B6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AEF44F1-EA33-C95B-FC58-7D3132A9B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90D2DA5-7541-07FF-8C6A-FA693186A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80A9CA3-5649-41C8-5DEC-784864FE313C}"/>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6" name="מציין מיקום של כותרת תחתונה 5">
            <a:extLst>
              <a:ext uri="{FF2B5EF4-FFF2-40B4-BE49-F238E27FC236}">
                <a16:creationId xmlns:a16="http://schemas.microsoft.com/office/drawing/2014/main" id="{5D8FCCC6-89A9-B8E8-B849-8E2B75B6888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71FD501-F815-2D55-27DA-F794801837BA}"/>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190330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EDB584-AF43-28B7-F4DF-2528A571BE9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45FF400-32DC-3AFD-1E53-3BEBA3E10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6B786ACC-5A93-12BE-728E-5402168B7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1614AF9-ED77-DF53-CBC1-011171A1D2A1}"/>
              </a:ext>
            </a:extLst>
          </p:cNvPr>
          <p:cNvSpPr>
            <a:spLocks noGrp="1"/>
          </p:cNvSpPr>
          <p:nvPr>
            <p:ph type="dt" sz="half" idx="10"/>
          </p:nvPr>
        </p:nvSpPr>
        <p:spPr/>
        <p:txBody>
          <a:bodyPr/>
          <a:lstStyle/>
          <a:p>
            <a:fld id="{42CBAFB3-7925-4CC4-A1A1-F29BA25BBC37}" type="datetimeFigureOut">
              <a:rPr lang="he-IL" smtClean="0"/>
              <a:t>י"ב/תמוז/תשפ"ג</a:t>
            </a:fld>
            <a:endParaRPr lang="he-IL"/>
          </a:p>
        </p:txBody>
      </p:sp>
      <p:sp>
        <p:nvSpPr>
          <p:cNvPr id="6" name="מציין מיקום של כותרת תחתונה 5">
            <a:extLst>
              <a:ext uri="{FF2B5EF4-FFF2-40B4-BE49-F238E27FC236}">
                <a16:creationId xmlns:a16="http://schemas.microsoft.com/office/drawing/2014/main" id="{3BEB9AE7-A1EA-9BFB-088B-DDDC4F1BEB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664439C-4EA1-792B-2373-0530FF829B5B}"/>
              </a:ext>
            </a:extLst>
          </p:cNvPr>
          <p:cNvSpPr>
            <a:spLocks noGrp="1"/>
          </p:cNvSpPr>
          <p:nvPr>
            <p:ph type="sldNum" sz="quarter" idx="12"/>
          </p:nvPr>
        </p:nvSpPr>
        <p:spPr/>
        <p:txBody>
          <a:bodyPr/>
          <a:lstStyle/>
          <a:p>
            <a:fld id="{452FB353-E730-43F6-85B7-8F317E7C7946}" type="slidenum">
              <a:rPr lang="he-IL" smtClean="0"/>
              <a:t>‹#›</a:t>
            </a:fld>
            <a:endParaRPr lang="he-IL"/>
          </a:p>
        </p:txBody>
      </p:sp>
    </p:spTree>
    <p:extLst>
      <p:ext uri="{BB962C8B-B14F-4D97-AF65-F5344CB8AC3E}">
        <p14:creationId xmlns:p14="http://schemas.microsoft.com/office/powerpoint/2010/main" val="388579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3586040-8C90-9685-E1B3-7CD6CBF0078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DA415F4-B533-0042-A791-DAB72075E2E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C890775-91D0-BCB6-3755-AB744455ADE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2CBAFB3-7925-4CC4-A1A1-F29BA25BBC37}" type="datetimeFigureOut">
              <a:rPr lang="he-IL" smtClean="0"/>
              <a:t>י"ב/תמוז/תשפ"ג</a:t>
            </a:fld>
            <a:endParaRPr lang="he-IL"/>
          </a:p>
        </p:txBody>
      </p:sp>
      <p:sp>
        <p:nvSpPr>
          <p:cNvPr id="5" name="מציין מיקום של כותרת תחתונה 4">
            <a:extLst>
              <a:ext uri="{FF2B5EF4-FFF2-40B4-BE49-F238E27FC236}">
                <a16:creationId xmlns:a16="http://schemas.microsoft.com/office/drawing/2014/main" id="{E750074B-54F6-7CCA-E7A7-5F526C7D2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E8E2A00-F93F-56F5-5533-69C4F98EC88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52FB353-E730-43F6-85B7-8F317E7C7946}" type="slidenum">
              <a:rPr lang="he-IL" smtClean="0"/>
              <a:t>‹#›</a:t>
            </a:fld>
            <a:endParaRPr lang="he-IL"/>
          </a:p>
        </p:txBody>
      </p:sp>
    </p:spTree>
    <p:extLst>
      <p:ext uri="{BB962C8B-B14F-4D97-AF65-F5344CB8AC3E}">
        <p14:creationId xmlns:p14="http://schemas.microsoft.com/office/powerpoint/2010/main" val="350330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8DD2F2-C0C9-B59D-79EF-8A480DC6A00A}"/>
              </a:ext>
            </a:extLst>
          </p:cNvPr>
          <p:cNvSpPr>
            <a:spLocks noGrp="1"/>
          </p:cNvSpPr>
          <p:nvPr>
            <p:ph type="ctrTitle"/>
          </p:nvPr>
        </p:nvSpPr>
        <p:spPr/>
        <p:txBody>
          <a:bodyPr/>
          <a:lstStyle/>
          <a:p>
            <a:r>
              <a:rPr lang="he-IL" dirty="0"/>
              <a:t>ניתוח חזוי של צריכת חשמל ביתית באמצעות למידה עמוקה</a:t>
            </a:r>
          </a:p>
        </p:txBody>
      </p:sp>
      <p:sp>
        <p:nvSpPr>
          <p:cNvPr id="3" name="כותרת משנה 2">
            <a:extLst>
              <a:ext uri="{FF2B5EF4-FFF2-40B4-BE49-F238E27FC236}">
                <a16:creationId xmlns:a16="http://schemas.microsoft.com/office/drawing/2014/main" id="{238D5BF9-190D-E39D-C556-3AA62BE06037}"/>
              </a:ext>
            </a:extLst>
          </p:cNvPr>
          <p:cNvSpPr>
            <a:spLocks noGrp="1"/>
          </p:cNvSpPr>
          <p:nvPr>
            <p:ph type="subTitle" idx="1"/>
          </p:nvPr>
        </p:nvSpPr>
        <p:spPr/>
        <p:txBody>
          <a:bodyPr/>
          <a:lstStyle/>
          <a:p>
            <a:r>
              <a:rPr lang="he-IL" dirty="0"/>
              <a:t>שגיא זפראני יב'4</a:t>
            </a:r>
            <a:br>
              <a:rPr lang="en-US" dirty="0"/>
            </a:br>
            <a:r>
              <a:rPr lang="he-IL" dirty="0"/>
              <a:t>בחינה: 2.7.23</a:t>
            </a:r>
          </a:p>
        </p:txBody>
      </p:sp>
    </p:spTree>
    <p:extLst>
      <p:ext uri="{BB962C8B-B14F-4D97-AF65-F5344CB8AC3E}">
        <p14:creationId xmlns:p14="http://schemas.microsoft.com/office/powerpoint/2010/main" val="169311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548F67-D02F-E67E-ECEB-74643FB71743}"/>
              </a:ext>
            </a:extLst>
          </p:cNvPr>
          <p:cNvSpPr>
            <a:spLocks noGrp="1"/>
          </p:cNvSpPr>
          <p:nvPr>
            <p:ph type="title"/>
          </p:nvPr>
        </p:nvSpPr>
        <p:spPr/>
        <p:txBody>
          <a:bodyPr/>
          <a:lstStyle/>
          <a:p>
            <a:r>
              <a:rPr lang="he-IL" dirty="0"/>
              <a:t>תוצאות ה </a:t>
            </a:r>
            <a:r>
              <a:rPr lang="en-US" dirty="0"/>
              <a:t>FORECAST</a:t>
            </a:r>
            <a:endParaRPr lang="he-IL" dirty="0"/>
          </a:p>
        </p:txBody>
      </p:sp>
      <p:sp>
        <p:nvSpPr>
          <p:cNvPr id="3" name="מציין מיקום תוכן 2">
            <a:extLst>
              <a:ext uri="{FF2B5EF4-FFF2-40B4-BE49-F238E27FC236}">
                <a16:creationId xmlns:a16="http://schemas.microsoft.com/office/drawing/2014/main" id="{74E09DC3-4882-3758-25B9-530C50D54DFE}"/>
              </a:ext>
            </a:extLst>
          </p:cNvPr>
          <p:cNvSpPr>
            <a:spLocks noGrp="1"/>
          </p:cNvSpPr>
          <p:nvPr>
            <p:ph idx="1"/>
          </p:nvPr>
        </p:nvSpPr>
        <p:spPr/>
        <p:txBody>
          <a:bodyPr>
            <a:normAutofit/>
          </a:bodyPr>
          <a:lstStyle/>
          <a:p>
            <a:pPr marL="0" indent="0">
              <a:buNone/>
            </a:pPr>
            <a:r>
              <a:rPr lang="he-IL" sz="2000" dirty="0"/>
              <a:t>לאחר סיום החיזוי וחישוב השגיאות, ייפתח חלון קטן המראה את השגיאה המוחלטת הממוצעת של חיזויי המודל. וייפתח חלון של מערכת צירים שבה יופיעו הגרפים של החיזויים של אחד</a:t>
            </a:r>
          </a:p>
          <a:p>
            <a:pPr marL="0" indent="0">
              <a:buNone/>
            </a:pPr>
            <a:r>
              <a:rPr lang="he-IL" sz="2000" dirty="0"/>
              <a:t>מהחלונות, ואת הערכים האמיתיים.</a:t>
            </a:r>
          </a:p>
          <a:p>
            <a:pPr marL="0" indent="0">
              <a:buNone/>
            </a:pPr>
            <a:endParaRPr lang="he-IL" sz="2000" dirty="0"/>
          </a:p>
        </p:txBody>
      </p:sp>
      <p:pic>
        <p:nvPicPr>
          <p:cNvPr id="5" name="תמונה 4">
            <a:extLst>
              <a:ext uri="{FF2B5EF4-FFF2-40B4-BE49-F238E27FC236}">
                <a16:creationId xmlns:a16="http://schemas.microsoft.com/office/drawing/2014/main" id="{7DD29A90-C23B-533A-0C6B-5403712FC4EB}"/>
              </a:ext>
            </a:extLst>
          </p:cNvPr>
          <p:cNvPicPr>
            <a:picLocks noChangeAspect="1"/>
          </p:cNvPicPr>
          <p:nvPr/>
        </p:nvPicPr>
        <p:blipFill>
          <a:blip r:embed="rId2"/>
          <a:stretch>
            <a:fillRect/>
          </a:stretch>
        </p:blipFill>
        <p:spPr>
          <a:xfrm>
            <a:off x="7713565" y="3165048"/>
            <a:ext cx="2610214" cy="2524477"/>
          </a:xfrm>
          <a:prstGeom prst="rect">
            <a:avLst/>
          </a:prstGeom>
        </p:spPr>
      </p:pic>
      <p:pic>
        <p:nvPicPr>
          <p:cNvPr id="7" name="תמונה 6">
            <a:extLst>
              <a:ext uri="{FF2B5EF4-FFF2-40B4-BE49-F238E27FC236}">
                <a16:creationId xmlns:a16="http://schemas.microsoft.com/office/drawing/2014/main" id="{2B31807F-F493-86FF-B864-2024E7A260DC}"/>
              </a:ext>
            </a:extLst>
          </p:cNvPr>
          <p:cNvPicPr>
            <a:picLocks noChangeAspect="1"/>
          </p:cNvPicPr>
          <p:nvPr/>
        </p:nvPicPr>
        <p:blipFill>
          <a:blip r:embed="rId3"/>
          <a:stretch>
            <a:fillRect/>
          </a:stretch>
        </p:blipFill>
        <p:spPr>
          <a:xfrm>
            <a:off x="1548852" y="2450574"/>
            <a:ext cx="5134692" cy="3953427"/>
          </a:xfrm>
          <a:prstGeom prst="rect">
            <a:avLst/>
          </a:prstGeom>
        </p:spPr>
      </p:pic>
    </p:spTree>
    <p:extLst>
      <p:ext uri="{BB962C8B-B14F-4D97-AF65-F5344CB8AC3E}">
        <p14:creationId xmlns:p14="http://schemas.microsoft.com/office/powerpoint/2010/main" val="35543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54C2BF-BB7D-63A7-A463-0E220E206548}"/>
              </a:ext>
            </a:extLst>
          </p:cNvPr>
          <p:cNvSpPr>
            <a:spLocks noGrp="1"/>
          </p:cNvSpPr>
          <p:nvPr>
            <p:ph type="title"/>
          </p:nvPr>
        </p:nvSpPr>
        <p:spPr>
          <a:xfrm>
            <a:off x="841248" y="256032"/>
            <a:ext cx="10506456" cy="1014984"/>
          </a:xfrm>
        </p:spPr>
        <p:txBody>
          <a:bodyPr anchor="b">
            <a:normAutofit/>
          </a:bodyPr>
          <a:lstStyle/>
          <a:p>
            <a:r>
              <a:rPr lang="he-IL"/>
              <a:t>מטרות הפרוייקט</a:t>
            </a:r>
            <a:endParaRPr lang="he-IL" dirty="0"/>
          </a:p>
        </p:txBody>
      </p:sp>
      <p:sp>
        <p:nvSpPr>
          <p:cNvPr id="50"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2" name="מציין מיקום תוכן 2">
            <a:extLst>
              <a:ext uri="{FF2B5EF4-FFF2-40B4-BE49-F238E27FC236}">
                <a16:creationId xmlns:a16="http://schemas.microsoft.com/office/drawing/2014/main" id="{2DEA01E9-F6E8-92AA-2F5B-39B90589EDB9}"/>
              </a:ext>
            </a:extLst>
          </p:cNvPr>
          <p:cNvGraphicFramePr>
            <a:graphicFrameLocks noGrp="1"/>
          </p:cNvGraphicFramePr>
          <p:nvPr>
            <p:ph idx="1"/>
            <p:extLst>
              <p:ext uri="{D42A27DB-BD31-4B8C-83A1-F6EECF244321}">
                <p14:modId xmlns:p14="http://schemas.microsoft.com/office/powerpoint/2010/main" val="139250346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80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A9F1E0-543C-0362-75AE-7A6F371AC515}"/>
              </a:ext>
            </a:extLst>
          </p:cNvPr>
          <p:cNvSpPr>
            <a:spLocks noGrp="1"/>
          </p:cNvSpPr>
          <p:nvPr>
            <p:ph type="title"/>
          </p:nvPr>
        </p:nvSpPr>
        <p:spPr/>
        <p:txBody>
          <a:bodyPr/>
          <a:lstStyle/>
          <a:p>
            <a:r>
              <a:rPr lang="he-IL"/>
              <a:t>סקירת פרויקט</a:t>
            </a:r>
            <a:endParaRPr lang="he-IL" dirty="0"/>
          </a:p>
        </p:txBody>
      </p:sp>
      <p:sp>
        <p:nvSpPr>
          <p:cNvPr id="3" name="מציין מיקום תוכן 2">
            <a:extLst>
              <a:ext uri="{FF2B5EF4-FFF2-40B4-BE49-F238E27FC236}">
                <a16:creationId xmlns:a16="http://schemas.microsoft.com/office/drawing/2014/main" id="{3F8BF61A-A699-8BCD-5302-755DB88C01B8}"/>
              </a:ext>
            </a:extLst>
          </p:cNvPr>
          <p:cNvSpPr>
            <a:spLocks noGrp="1"/>
          </p:cNvSpPr>
          <p:nvPr>
            <p:ph idx="1"/>
          </p:nvPr>
        </p:nvSpPr>
        <p:spPr/>
        <p:txBody>
          <a:bodyPr>
            <a:normAutofit/>
          </a:bodyPr>
          <a:lstStyle/>
          <a:p>
            <a:pPr marL="0" indent="0">
              <a:buNone/>
            </a:pPr>
            <a:r>
              <a:rPr lang="he-IL" sz="2000" dirty="0"/>
              <a:t>עבור הפרויקט הזה, השתמשתי במערך נתונים המורכב מכמה מדידות חשמליות שונות ממשק בית, כולל הספק פעיל גלובלי (</a:t>
            </a:r>
            <a:r>
              <a:rPr lang="en-US" sz="2000" dirty="0"/>
              <a:t>(global active power</a:t>
            </a:r>
            <a:r>
              <a:rPr lang="he-IL" sz="2000" dirty="0"/>
              <a:t>, מתח (</a:t>
            </a:r>
            <a:r>
              <a:rPr lang="en-US" sz="2000" dirty="0"/>
              <a:t>voltage</a:t>
            </a:r>
            <a:r>
              <a:rPr lang="he-IL" sz="2000" dirty="0"/>
              <a:t>), עוצמה גלובלית (</a:t>
            </a:r>
            <a:r>
              <a:rPr lang="en-US" sz="2000" dirty="0"/>
              <a:t>global intensity</a:t>
            </a:r>
            <a:r>
              <a:rPr lang="he-IL" sz="2000" dirty="0"/>
              <a:t>) ועוד.</a:t>
            </a:r>
          </a:p>
          <a:p>
            <a:pPr marL="0" indent="0">
              <a:buNone/>
            </a:pPr>
            <a:r>
              <a:rPr lang="he-IL" sz="2000" dirty="0"/>
              <a:t>מערך נתונים זה נבחר מכיוון שהוא מספק מבט מקיף על היבטים שונים של צריכת חשמל ומאפשר לנו לבצע תחזיות מדויקות. </a:t>
            </a:r>
          </a:p>
          <a:p>
            <a:pPr marL="0" indent="0">
              <a:buNone/>
            </a:pPr>
            <a:r>
              <a:rPr lang="he-IL" sz="2000" dirty="0"/>
              <a:t>הטכניקות העיקריות המופעלות בפרויקט זה הן מודלים של למידה עמוקה </a:t>
            </a:r>
            <a:r>
              <a:rPr lang="en-US" sz="2000" dirty="0"/>
              <a:t>(deep learning)</a:t>
            </a:r>
            <a:r>
              <a:rPr lang="he-IL" sz="2000" dirty="0"/>
              <a:t>, במיוחד מודלים של זיכרון לטווח קצר ארוך או </a:t>
            </a:r>
            <a:r>
              <a:rPr lang="en-US" sz="2000" dirty="0"/>
              <a:t>LSTM</a:t>
            </a:r>
            <a:r>
              <a:rPr lang="he-IL" sz="2000" dirty="0"/>
              <a:t> </a:t>
            </a:r>
            <a:r>
              <a:rPr lang="en-US" sz="2000" dirty="0"/>
              <a:t>(long short-term memory)</a:t>
            </a:r>
            <a:r>
              <a:rPr lang="he-IL" sz="2000" dirty="0"/>
              <a:t> בשל יכולתם ללכוד תלות זמנית, שהיא אידיאלית עבור נתונים של סדרות זמן כמו במקרה שלי. יישמתי שני סוגים של מודלים: מודל רב-משתני (</a:t>
            </a:r>
            <a:r>
              <a:rPr lang="en-US" sz="2000" dirty="0"/>
              <a:t>multivariate model</a:t>
            </a:r>
            <a:r>
              <a:rPr lang="he-IL" sz="2000" dirty="0"/>
              <a:t>), שמתחשב במספר תכונות לחיזוי, ומודל חד-משתני (</a:t>
            </a:r>
            <a:r>
              <a:rPr lang="en-US" sz="2000" dirty="0"/>
              <a:t>univariate model</a:t>
            </a:r>
            <a:r>
              <a:rPr lang="he-IL" sz="2000" dirty="0"/>
              <a:t>), המשתמש בתכונה אחת, במקרה שלנו, כוח אקטיבי גלובלי (</a:t>
            </a:r>
            <a:r>
              <a:rPr lang="en-US" sz="2000" dirty="0"/>
              <a:t>(global active power</a:t>
            </a:r>
            <a:r>
              <a:rPr lang="he-IL" sz="2000" dirty="0"/>
              <a:t>.</a:t>
            </a:r>
          </a:p>
        </p:txBody>
      </p:sp>
    </p:spTree>
    <p:extLst>
      <p:ext uri="{BB962C8B-B14F-4D97-AF65-F5344CB8AC3E}">
        <p14:creationId xmlns:p14="http://schemas.microsoft.com/office/powerpoint/2010/main" val="122415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5CBF000-3B52-87C8-109D-433F94B8DC2E}"/>
              </a:ext>
            </a:extLst>
          </p:cNvPr>
          <p:cNvSpPr>
            <a:spLocks noGrp="1"/>
          </p:cNvSpPr>
          <p:nvPr>
            <p:ph type="title"/>
          </p:nvPr>
        </p:nvSpPr>
        <p:spPr>
          <a:xfrm>
            <a:off x="556532" y="643467"/>
            <a:ext cx="11210925" cy="744836"/>
          </a:xfrm>
        </p:spPr>
        <p:txBody>
          <a:bodyPr>
            <a:normAutofit/>
          </a:bodyPr>
          <a:lstStyle/>
          <a:p>
            <a:pPr algn="ctr"/>
            <a:r>
              <a:rPr lang="he-IL" sz="1800">
                <a:solidFill>
                  <a:schemeClr val="bg1"/>
                </a:solidFill>
              </a:rPr>
              <a:t>קובץ הנתונים:</a:t>
            </a:r>
            <a:br>
              <a:rPr lang="he-IL" sz="1800">
                <a:solidFill>
                  <a:schemeClr val="bg1"/>
                </a:solidFill>
              </a:rPr>
            </a:br>
            <a:r>
              <a:rPr lang="he-IL" sz="1800">
                <a:solidFill>
                  <a:schemeClr val="bg1"/>
                </a:solidFill>
              </a:rPr>
              <a:t>המדידות בוצעו מדצמבר 2006 עד נובמבר 2010 בכל דקה. בקובץ הטקסט שניתן לקרוא אותו כקובץ </a:t>
            </a:r>
            <a:r>
              <a:rPr lang="en-US" sz="1800">
                <a:solidFill>
                  <a:schemeClr val="bg1"/>
                </a:solidFill>
              </a:rPr>
              <a:t>csv,</a:t>
            </a:r>
            <a:r>
              <a:rPr lang="he-IL" sz="1800">
                <a:solidFill>
                  <a:schemeClr val="bg1"/>
                </a:solidFill>
              </a:rPr>
              <a:t> ישנם מעל 2 מיליון מדידות</a:t>
            </a:r>
          </a:p>
        </p:txBody>
      </p:sp>
      <p:pic>
        <p:nvPicPr>
          <p:cNvPr id="4" name="תמונה 3" descr="תמונה שמכילה טקסט, צילום מסך, מספר, גופן&#10;&#10;התיאור נוצר באופן אוטומטי">
            <a:extLst>
              <a:ext uri="{FF2B5EF4-FFF2-40B4-BE49-F238E27FC236}">
                <a16:creationId xmlns:a16="http://schemas.microsoft.com/office/drawing/2014/main" id="{9837B7D1-0058-3CCA-3154-FD2927833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166692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0A5E2E8-8E4E-172F-6267-67885044B5AB}"/>
              </a:ext>
            </a:extLst>
          </p:cNvPr>
          <p:cNvSpPr>
            <a:spLocks noGrp="1"/>
          </p:cNvSpPr>
          <p:nvPr>
            <p:ph type="title"/>
          </p:nvPr>
        </p:nvSpPr>
        <p:spPr>
          <a:xfrm>
            <a:off x="1371599" y="294538"/>
            <a:ext cx="9895951" cy="1033669"/>
          </a:xfrm>
        </p:spPr>
        <p:txBody>
          <a:bodyPr>
            <a:normAutofit/>
          </a:bodyPr>
          <a:lstStyle/>
          <a:p>
            <a:r>
              <a:rPr lang="he-IL" sz="4000">
                <a:solidFill>
                  <a:srgbClr val="FFFFFF"/>
                </a:solidFill>
              </a:rPr>
              <a:t>פתרון ופרטים טכניים</a:t>
            </a:r>
          </a:p>
        </p:txBody>
      </p:sp>
      <p:sp>
        <p:nvSpPr>
          <p:cNvPr id="3" name="מציין מיקום תוכן 2">
            <a:extLst>
              <a:ext uri="{FF2B5EF4-FFF2-40B4-BE49-F238E27FC236}">
                <a16:creationId xmlns:a16="http://schemas.microsoft.com/office/drawing/2014/main" id="{1FCC64A0-16E4-0FF7-7141-980DC18997D0}"/>
              </a:ext>
            </a:extLst>
          </p:cNvPr>
          <p:cNvSpPr>
            <a:spLocks noGrp="1"/>
          </p:cNvSpPr>
          <p:nvPr>
            <p:ph idx="1"/>
          </p:nvPr>
        </p:nvSpPr>
        <p:spPr>
          <a:xfrm>
            <a:off x="1371599" y="2318197"/>
            <a:ext cx="9724031" cy="3683358"/>
          </a:xfrm>
        </p:spPr>
        <p:txBody>
          <a:bodyPr anchor="ctr">
            <a:normAutofit/>
          </a:bodyPr>
          <a:lstStyle/>
          <a:p>
            <a:r>
              <a:rPr lang="he-IL" sz="2000" dirty="0"/>
              <a:t>החל מעיבוד מקדים של נתונים (</a:t>
            </a:r>
            <a:r>
              <a:rPr lang="en-US" sz="2000" dirty="0"/>
              <a:t>data preprocessing</a:t>
            </a:r>
            <a:r>
              <a:rPr lang="he-IL" sz="2000" dirty="0"/>
              <a:t>), ערכים חסרים מולאו באמצעות </a:t>
            </a:r>
            <a:r>
              <a:rPr lang="en-US" sz="2000" dirty="0"/>
              <a:t>mean imputation</a:t>
            </a:r>
            <a:r>
              <a:rPr lang="he-IL" sz="2000" dirty="0"/>
              <a:t>, והנתונים נדגמו מחדש לתדירות שעתית כדי להפוך את סדרת הזמן לניתנת יותר לניהול וכדי להתאים אותה יותר עם מקרי שימוש בעולם האמיתי.  </a:t>
            </a:r>
          </a:p>
          <a:p>
            <a:r>
              <a:rPr lang="he-IL" sz="2000" dirty="0"/>
              <a:t>בעת אימון המודלים, השתמשתי במושג שנקרא </a:t>
            </a:r>
            <a:r>
              <a:rPr lang="en-US" sz="2000" dirty="0"/>
              <a:t>“windowing”</a:t>
            </a:r>
            <a:r>
              <a:rPr lang="he-IL" sz="2000" dirty="0"/>
              <a:t> שבו המודלים של </a:t>
            </a:r>
            <a:r>
              <a:rPr lang="en-US" sz="2000" dirty="0"/>
              <a:t> LSTM </a:t>
            </a:r>
            <a:r>
              <a:rPr lang="he-IL" sz="2000" dirty="0"/>
              <a:t>הוזנו ברצף של נקודות נתונים המובילות לנקודת יעד, שאותם ניסו לחזות. זה נעשה בנפרד הן עבור המודל הרב-משתני והן עבור המודל החד-משתני, בהתאם לדרישות הספציפיות שלהם.</a:t>
            </a:r>
          </a:p>
          <a:p>
            <a:r>
              <a:rPr lang="he-IL" sz="2000" dirty="0"/>
              <a:t>המודלים הוכשרו על 80% מהנתונים, כאשר 20% הנותרים שמורים לבדיקה (</a:t>
            </a:r>
            <a:r>
              <a:rPr lang="en-US" sz="2000" dirty="0"/>
              <a:t>(train</a:t>
            </a:r>
            <a:r>
              <a:rPr lang="he-IL" sz="2000" dirty="0"/>
              <a:t>. לאחר ההכשרה, המודלים הוערכו ב</a:t>
            </a:r>
            <a:r>
              <a:rPr lang="en-US" sz="2000" dirty="0"/>
              <a:t> train</a:t>
            </a:r>
            <a:r>
              <a:rPr lang="he-IL" sz="2000" dirty="0"/>
              <a:t>כדי להעריך את דיוק התחזית שלהם, תוך שימוש במדדים כגון שגיאה מוחלטת ממוצעת </a:t>
            </a:r>
            <a:r>
              <a:rPr lang="en-US" sz="2000" dirty="0"/>
              <a:t>(MAE)</a:t>
            </a:r>
            <a:r>
              <a:rPr lang="he-IL" sz="2000" dirty="0"/>
              <a:t>, שגיאת ריבוע ממוצעת </a:t>
            </a:r>
            <a:r>
              <a:rPr lang="en-US" sz="2000" dirty="0"/>
              <a:t>(RMSE)</a:t>
            </a:r>
            <a:r>
              <a:rPr lang="he-IL" sz="2000" dirty="0"/>
              <a:t> ושגיאת אחוז מוחלטת ממוצעת </a:t>
            </a:r>
            <a:r>
              <a:rPr lang="en-US" sz="2000" dirty="0"/>
              <a:t>(MAPE)</a:t>
            </a:r>
            <a:r>
              <a:rPr lang="he-IL" sz="2000" dirty="0"/>
              <a:t>.</a:t>
            </a:r>
          </a:p>
        </p:txBody>
      </p:sp>
    </p:spTree>
    <p:extLst>
      <p:ext uri="{BB962C8B-B14F-4D97-AF65-F5344CB8AC3E}">
        <p14:creationId xmlns:p14="http://schemas.microsoft.com/office/powerpoint/2010/main" val="327425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AF0860C-D9A5-7267-0B00-2DACCBB641B5}"/>
              </a:ext>
            </a:extLst>
          </p:cNvPr>
          <p:cNvSpPr>
            <a:spLocks noGrp="1"/>
          </p:cNvSpPr>
          <p:nvPr>
            <p:ph type="title"/>
          </p:nvPr>
        </p:nvSpPr>
        <p:spPr>
          <a:xfrm>
            <a:off x="1136396" y="878545"/>
            <a:ext cx="6230319" cy="1285106"/>
          </a:xfrm>
        </p:spPr>
        <p:txBody>
          <a:bodyPr anchor="t">
            <a:normAutofit/>
          </a:bodyPr>
          <a:lstStyle/>
          <a:p>
            <a:r>
              <a:rPr lang="he-IL" sz="4000" dirty="0"/>
              <a:t>תוצאות ה </a:t>
            </a:r>
            <a:r>
              <a:rPr lang="en-US" sz="4000" dirty="0"/>
              <a:t>TRAINING</a:t>
            </a:r>
            <a:endParaRPr lang="he-IL" sz="4000" dirty="0"/>
          </a:p>
        </p:txBody>
      </p:sp>
      <p:sp>
        <p:nvSpPr>
          <p:cNvPr id="3" name="מציין מיקום תוכן 2">
            <a:extLst>
              <a:ext uri="{FF2B5EF4-FFF2-40B4-BE49-F238E27FC236}">
                <a16:creationId xmlns:a16="http://schemas.microsoft.com/office/drawing/2014/main" id="{34BE9C8D-A381-3F83-169E-80B0E7890788}"/>
              </a:ext>
            </a:extLst>
          </p:cNvPr>
          <p:cNvSpPr>
            <a:spLocks noGrp="1"/>
          </p:cNvSpPr>
          <p:nvPr>
            <p:ph idx="1"/>
          </p:nvPr>
        </p:nvSpPr>
        <p:spPr>
          <a:xfrm>
            <a:off x="1136396" y="2369714"/>
            <a:ext cx="6230319" cy="3368478"/>
          </a:xfrm>
        </p:spPr>
        <p:txBody>
          <a:bodyPr>
            <a:normAutofit/>
          </a:bodyPr>
          <a:lstStyle/>
          <a:p>
            <a:pPr marL="0" indent="0">
              <a:buNone/>
            </a:pPr>
            <a:r>
              <a:rPr lang="he-IL" sz="2000" dirty="0"/>
              <a:t>לחיצה על הכפתור שעליו רשום </a:t>
            </a:r>
            <a:r>
              <a:rPr lang="en-US" sz="2000" dirty="0"/>
              <a:t> “model the Train“</a:t>
            </a:r>
            <a:r>
              <a:rPr lang="he-IL" sz="2000" dirty="0"/>
              <a:t>תתחיל את תהליך אימון המודל שהוגדר מראש ולאחר מכן תציג את ערך ה- </a:t>
            </a:r>
            <a:r>
              <a:rPr lang="en-US" sz="2000" dirty="0"/>
              <a:t> loss </a:t>
            </a:r>
            <a:r>
              <a:rPr lang="he-IL" sz="2000" dirty="0"/>
              <a:t>הסופי של המודל, וגרף של ערך ה-</a:t>
            </a:r>
            <a:r>
              <a:rPr lang="en-US" sz="2000" dirty="0"/>
              <a:t>loss </a:t>
            </a:r>
            <a:r>
              <a:rPr lang="he-IL" sz="2000" dirty="0"/>
              <a:t> כתלות ב</a:t>
            </a:r>
            <a:r>
              <a:rPr lang="en-US" sz="2000" dirty="0"/>
              <a:t> epochs </a:t>
            </a:r>
            <a:r>
              <a:rPr lang="he-IL" sz="2000" dirty="0"/>
              <a:t>במהלך אימון המודל.</a:t>
            </a:r>
          </a:p>
        </p:txBody>
      </p:sp>
      <p:pic>
        <p:nvPicPr>
          <p:cNvPr id="7" name="תמונה 6">
            <a:extLst>
              <a:ext uri="{FF2B5EF4-FFF2-40B4-BE49-F238E27FC236}">
                <a16:creationId xmlns:a16="http://schemas.microsoft.com/office/drawing/2014/main" id="{DE197490-2684-A942-74EA-0BE7892E5327}"/>
              </a:ext>
            </a:extLst>
          </p:cNvPr>
          <p:cNvPicPr>
            <a:picLocks noChangeAspect="1"/>
          </p:cNvPicPr>
          <p:nvPr/>
        </p:nvPicPr>
        <p:blipFill rotWithShape="1">
          <a:blip r:embed="rId2"/>
          <a:srcRect t="3602" r="-5" b="4256"/>
          <a:stretch/>
        </p:blipFill>
        <p:spPr>
          <a:xfrm>
            <a:off x="7707879" y="114222"/>
            <a:ext cx="4403256" cy="2768937"/>
          </a:xfrm>
          <a:prstGeom prst="rect">
            <a:avLst/>
          </a:prstGeom>
        </p:spPr>
      </p:pic>
      <p:pic>
        <p:nvPicPr>
          <p:cNvPr id="5" name="תמונה 4">
            <a:extLst>
              <a:ext uri="{FF2B5EF4-FFF2-40B4-BE49-F238E27FC236}">
                <a16:creationId xmlns:a16="http://schemas.microsoft.com/office/drawing/2014/main" id="{A05F0F86-215D-0212-6DC5-6121D90927AD}"/>
              </a:ext>
            </a:extLst>
          </p:cNvPr>
          <p:cNvPicPr>
            <a:picLocks noChangeAspect="1"/>
          </p:cNvPicPr>
          <p:nvPr/>
        </p:nvPicPr>
        <p:blipFill rotWithShape="1">
          <a:blip r:embed="rId3"/>
          <a:srcRect t="728" r="-2" b="-2"/>
          <a:stretch/>
        </p:blipFill>
        <p:spPr>
          <a:xfrm>
            <a:off x="7881870" y="3429000"/>
            <a:ext cx="3572978" cy="2246826"/>
          </a:xfrm>
          <a:prstGeom prst="rect">
            <a:avLst/>
          </a:prstGeom>
        </p:spPr>
      </p:pic>
      <p:sp>
        <p:nvSpPr>
          <p:cNvPr id="31" name="Rectangle 30">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75000"/>
                </a:schemeClr>
              </a:gs>
              <a:gs pos="100000">
                <a:srgbClr val="000000"/>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4038599" cy="456772"/>
          </a:xfrm>
          <a:prstGeom prst="rect">
            <a:avLst/>
          </a:prstGeom>
          <a:gradFill>
            <a:gsLst>
              <a:gs pos="0">
                <a:schemeClr val="accent1">
                  <a:lumMod val="5000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72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D4496B3-D334-1214-6788-2E1AC4D4D574}"/>
              </a:ext>
            </a:extLst>
          </p:cNvPr>
          <p:cNvSpPr>
            <a:spLocks noGrp="1"/>
          </p:cNvSpPr>
          <p:nvPr>
            <p:ph type="title"/>
          </p:nvPr>
        </p:nvSpPr>
        <p:spPr>
          <a:xfrm>
            <a:off x="838200" y="556337"/>
            <a:ext cx="6797405" cy="1651404"/>
          </a:xfrm>
        </p:spPr>
        <p:txBody>
          <a:bodyPr>
            <a:normAutofit/>
          </a:bodyPr>
          <a:lstStyle/>
          <a:p>
            <a:r>
              <a:rPr lang="he-IL" sz="4000"/>
              <a:t>תוצאות ה </a:t>
            </a:r>
            <a:r>
              <a:rPr lang="en-US" sz="4000"/>
              <a:t>TESTING</a:t>
            </a:r>
            <a:endParaRPr lang="he-IL" sz="4000"/>
          </a:p>
        </p:txBody>
      </p:sp>
      <p:sp>
        <p:nvSpPr>
          <p:cNvPr id="3" name="מציין מיקום תוכן 2">
            <a:extLst>
              <a:ext uri="{FF2B5EF4-FFF2-40B4-BE49-F238E27FC236}">
                <a16:creationId xmlns:a16="http://schemas.microsoft.com/office/drawing/2014/main" id="{DECF0692-EAD3-0FC6-4828-21503ADDB7B8}"/>
              </a:ext>
            </a:extLst>
          </p:cNvPr>
          <p:cNvSpPr>
            <a:spLocks noGrp="1"/>
          </p:cNvSpPr>
          <p:nvPr>
            <p:ph idx="1"/>
          </p:nvPr>
        </p:nvSpPr>
        <p:spPr>
          <a:xfrm>
            <a:off x="838200" y="2401330"/>
            <a:ext cx="6797405" cy="3719384"/>
          </a:xfrm>
        </p:spPr>
        <p:txBody>
          <a:bodyPr>
            <a:normAutofit/>
          </a:bodyPr>
          <a:lstStyle/>
          <a:p>
            <a:pPr marL="0" indent="0">
              <a:buNone/>
            </a:pPr>
            <a:r>
              <a:rPr lang="he-IL" sz="2000" dirty="0"/>
              <a:t>לחיצה על הכפתור שעליו רשום </a:t>
            </a:r>
            <a:r>
              <a:rPr lang="en-US" sz="2000" dirty="0"/>
              <a:t>“Test the model” </a:t>
            </a:r>
            <a:r>
              <a:rPr lang="he-IL" sz="2000" dirty="0"/>
              <a:t> תתחיל את תהליך בחינת ביצועי המודל המוכן על נתונים שלא היו חלק מהנתונים שעליהם הוא התאמן ולאחר מכן יציג את ממוצעי שגיאות המודל, וגרפים של החיזויים והערכים האמיתיים במערכת צירים אחת.</a:t>
            </a:r>
          </a:p>
        </p:txBody>
      </p:sp>
      <p:pic>
        <p:nvPicPr>
          <p:cNvPr id="5" name="תמונה 4">
            <a:extLst>
              <a:ext uri="{FF2B5EF4-FFF2-40B4-BE49-F238E27FC236}">
                <a16:creationId xmlns:a16="http://schemas.microsoft.com/office/drawing/2014/main" id="{D604ECC4-3988-490D-56F0-B7809E990E14}"/>
              </a:ext>
            </a:extLst>
          </p:cNvPr>
          <p:cNvPicPr>
            <a:picLocks noChangeAspect="1"/>
          </p:cNvPicPr>
          <p:nvPr/>
        </p:nvPicPr>
        <p:blipFill>
          <a:blip r:embed="rId2"/>
          <a:stretch>
            <a:fillRect/>
          </a:stretch>
        </p:blipFill>
        <p:spPr>
          <a:xfrm>
            <a:off x="8404634" y="168168"/>
            <a:ext cx="3181467" cy="3168155"/>
          </a:xfrm>
          <a:prstGeom prst="rect">
            <a:avLst/>
          </a:prstGeom>
        </p:spPr>
      </p:pic>
      <p:pic>
        <p:nvPicPr>
          <p:cNvPr id="7" name="תמונה 6">
            <a:extLst>
              <a:ext uri="{FF2B5EF4-FFF2-40B4-BE49-F238E27FC236}">
                <a16:creationId xmlns:a16="http://schemas.microsoft.com/office/drawing/2014/main" id="{E92667AF-646A-FE51-17E2-6660D144059F}"/>
              </a:ext>
            </a:extLst>
          </p:cNvPr>
          <p:cNvPicPr>
            <a:picLocks noChangeAspect="1"/>
          </p:cNvPicPr>
          <p:nvPr/>
        </p:nvPicPr>
        <p:blipFill>
          <a:blip r:embed="rId3"/>
          <a:stretch>
            <a:fillRect/>
          </a:stretch>
        </p:blipFill>
        <p:spPr>
          <a:xfrm>
            <a:off x="8214399" y="3504492"/>
            <a:ext cx="3561937" cy="2813930"/>
          </a:xfrm>
          <a:prstGeom prst="rect">
            <a:avLst/>
          </a:prstGeom>
        </p:spPr>
      </p:pic>
    </p:spTree>
    <p:extLst>
      <p:ext uri="{BB962C8B-B14F-4D97-AF65-F5344CB8AC3E}">
        <p14:creationId xmlns:p14="http://schemas.microsoft.com/office/powerpoint/2010/main" val="138329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כותרת 1">
            <a:extLst>
              <a:ext uri="{FF2B5EF4-FFF2-40B4-BE49-F238E27FC236}">
                <a16:creationId xmlns:a16="http://schemas.microsoft.com/office/drawing/2014/main" id="{EAACE7A4-EFB0-2299-EFF5-2531C3B2A45A}"/>
              </a:ext>
            </a:extLst>
          </p:cNvPr>
          <p:cNvSpPr>
            <a:spLocks noGrp="1"/>
          </p:cNvSpPr>
          <p:nvPr>
            <p:ph type="title"/>
          </p:nvPr>
        </p:nvSpPr>
        <p:spPr>
          <a:xfrm>
            <a:off x="6597016" y="905011"/>
            <a:ext cx="4589328" cy="1889135"/>
          </a:xfrm>
        </p:spPr>
        <p:txBody>
          <a:bodyPr anchor="b">
            <a:normAutofit/>
          </a:bodyPr>
          <a:lstStyle/>
          <a:p>
            <a:r>
              <a:rPr lang="he-IL" sz="4800"/>
              <a:t>תוצאות ה </a:t>
            </a:r>
            <a:r>
              <a:rPr lang="en-US" sz="4800"/>
              <a:t>FORECAST</a:t>
            </a:r>
            <a:endParaRPr lang="he-IL" sz="4800"/>
          </a:p>
        </p:txBody>
      </p:sp>
      <p:pic>
        <p:nvPicPr>
          <p:cNvPr id="5" name="תמונה 4">
            <a:extLst>
              <a:ext uri="{FF2B5EF4-FFF2-40B4-BE49-F238E27FC236}">
                <a16:creationId xmlns:a16="http://schemas.microsoft.com/office/drawing/2014/main" id="{8A50C2AB-1D06-3973-1E5E-EFC41F6795CF}"/>
              </a:ext>
            </a:extLst>
          </p:cNvPr>
          <p:cNvPicPr>
            <a:picLocks noChangeAspect="1"/>
          </p:cNvPicPr>
          <p:nvPr/>
        </p:nvPicPr>
        <p:blipFill>
          <a:blip r:embed="rId3"/>
          <a:stretch>
            <a:fillRect/>
          </a:stretch>
        </p:blipFill>
        <p:spPr>
          <a:xfrm>
            <a:off x="720807" y="970700"/>
            <a:ext cx="5468347" cy="4907840"/>
          </a:xfrm>
          <a:prstGeom prst="rect">
            <a:avLst/>
          </a:prstGeom>
        </p:spPr>
      </p:pic>
      <p:sp>
        <p:nvSpPr>
          <p:cNvPr id="3" name="מציין מיקום תוכן 2">
            <a:extLst>
              <a:ext uri="{FF2B5EF4-FFF2-40B4-BE49-F238E27FC236}">
                <a16:creationId xmlns:a16="http://schemas.microsoft.com/office/drawing/2014/main" id="{4B1AD81D-402C-970E-8421-E4EB91AAED63}"/>
              </a:ext>
            </a:extLst>
          </p:cNvPr>
          <p:cNvSpPr>
            <a:spLocks noGrp="1"/>
          </p:cNvSpPr>
          <p:nvPr>
            <p:ph idx="1"/>
          </p:nvPr>
        </p:nvSpPr>
        <p:spPr>
          <a:xfrm>
            <a:off x="6597016" y="2965592"/>
            <a:ext cx="4589328" cy="2987397"/>
          </a:xfrm>
        </p:spPr>
        <p:txBody>
          <a:bodyPr>
            <a:normAutofit/>
          </a:bodyPr>
          <a:lstStyle/>
          <a:p>
            <a:pPr marL="0" indent="0">
              <a:buNone/>
            </a:pPr>
            <a:r>
              <a:rPr lang="he-IL" sz="1800" dirty="0"/>
              <a:t>לחיצה על כפתור </a:t>
            </a:r>
            <a:r>
              <a:rPr lang="en-US" sz="1800" dirty="0"/>
              <a:t>"forecast-multi“</a:t>
            </a:r>
            <a:r>
              <a:rPr lang="he-IL" sz="1800" dirty="0"/>
              <a:t>, יפתח חלון שבו ניתן לבחור את אורך החיזוי הרקורסיבי שיבצע המודל, או במילים אחרות, מספר השעות בעתיד שהמודל יחזה את הנתונים בהם.</a:t>
            </a:r>
          </a:p>
        </p:txBody>
      </p:sp>
    </p:spTree>
    <p:extLst>
      <p:ext uri="{BB962C8B-B14F-4D97-AF65-F5344CB8AC3E}">
        <p14:creationId xmlns:p14="http://schemas.microsoft.com/office/powerpoint/2010/main" val="350227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Rectangle 6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56C44745-B015-0795-D77D-B3690C8D7469}"/>
              </a:ext>
            </a:extLst>
          </p:cNvPr>
          <p:cNvSpPr>
            <a:spLocks noGrp="1"/>
          </p:cNvSpPr>
          <p:nvPr>
            <p:ph type="title"/>
          </p:nvPr>
        </p:nvSpPr>
        <p:spPr>
          <a:xfrm>
            <a:off x="1115568" y="548640"/>
            <a:ext cx="10168128" cy="1179576"/>
          </a:xfrm>
        </p:spPr>
        <p:txBody>
          <a:bodyPr>
            <a:normAutofit/>
          </a:bodyPr>
          <a:lstStyle/>
          <a:p>
            <a:r>
              <a:rPr lang="he-IL" sz="4000" dirty="0"/>
              <a:t>תוצאות ה </a:t>
            </a:r>
            <a:r>
              <a:rPr lang="en-US" sz="4000" dirty="0"/>
              <a:t>FORECAST</a:t>
            </a:r>
            <a:endParaRPr lang="he-IL" sz="4000" dirty="0"/>
          </a:p>
        </p:txBody>
      </p:sp>
      <p:sp>
        <p:nvSpPr>
          <p:cNvPr id="69" name="Rectangle 6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מציין מיקום תוכן 2">
            <a:extLst>
              <a:ext uri="{FF2B5EF4-FFF2-40B4-BE49-F238E27FC236}">
                <a16:creationId xmlns:a16="http://schemas.microsoft.com/office/drawing/2014/main" id="{3DE80F81-168D-F663-86D0-222314A99450}"/>
              </a:ext>
            </a:extLst>
          </p:cNvPr>
          <p:cNvSpPr>
            <a:spLocks noGrp="1"/>
          </p:cNvSpPr>
          <p:nvPr>
            <p:ph idx="1"/>
          </p:nvPr>
        </p:nvSpPr>
        <p:spPr>
          <a:xfrm>
            <a:off x="1554480" y="2018806"/>
            <a:ext cx="10168128" cy="3695020"/>
          </a:xfrm>
        </p:spPr>
        <p:txBody>
          <a:bodyPr>
            <a:normAutofit/>
          </a:bodyPr>
          <a:lstStyle/>
          <a:p>
            <a:pPr marL="0" indent="0">
              <a:buNone/>
            </a:pPr>
            <a:r>
              <a:rPr lang="he-IL" sz="2200" dirty="0"/>
              <a:t>לחיצה על הכפתור שעליו רשום </a:t>
            </a:r>
            <a:r>
              <a:rPr lang="en-US" sz="2200" dirty="0"/>
              <a:t> “Forecast”</a:t>
            </a:r>
            <a:r>
              <a:rPr lang="he-IL" sz="2200" dirty="0"/>
              <a:t>תתחיל תהליך חיזוי רקורסיבי בעזרת המודל. כלומר, המודל ישתמש בחיזוי שלו על מנת לחזות שוב, ותהליך זה חוזר על עצמו כמה פעמים, לפי מספר השעות שרוצים לחזות. המודל מבצע 800 חיזויים עבור 800 חלונות עוקבים באינדקס אקראי בנתוני ה- </a:t>
            </a:r>
            <a:r>
              <a:rPr lang="en-US" sz="2200" dirty="0"/>
              <a:t>test</a:t>
            </a:r>
            <a:r>
              <a:rPr lang="he-IL" sz="2200" dirty="0"/>
              <a:t>.</a:t>
            </a:r>
          </a:p>
          <a:p>
            <a:pPr marL="0" indent="0">
              <a:buNone/>
            </a:pPr>
            <a:r>
              <a:rPr lang="he-IL" sz="2200" dirty="0"/>
              <a:t>ניתן לעקוב אחר תהליך החיזוי לאחר ההתחלה.</a:t>
            </a:r>
          </a:p>
          <a:p>
            <a:pPr marL="0" indent="0">
              <a:buNone/>
            </a:pPr>
            <a:endParaRPr lang="he-IL" sz="2200" dirty="0"/>
          </a:p>
          <a:p>
            <a:pPr marL="0" indent="0">
              <a:buNone/>
            </a:pPr>
            <a:endParaRPr lang="he-IL" sz="2200" dirty="0"/>
          </a:p>
          <a:p>
            <a:pPr marL="0" indent="0">
              <a:buNone/>
            </a:pPr>
            <a:r>
              <a:rPr lang="he-IL" sz="2200" dirty="0"/>
              <a:t>ובמהלך חישוב השגיאות תוכל לראות את השגיאה המוחלטת הממוצעת:</a:t>
            </a:r>
          </a:p>
        </p:txBody>
      </p:sp>
      <p:pic>
        <p:nvPicPr>
          <p:cNvPr id="9" name="תמונה 8">
            <a:extLst>
              <a:ext uri="{FF2B5EF4-FFF2-40B4-BE49-F238E27FC236}">
                <a16:creationId xmlns:a16="http://schemas.microsoft.com/office/drawing/2014/main" id="{4FD45E93-7B91-58DE-7069-59AB47361181}"/>
              </a:ext>
            </a:extLst>
          </p:cNvPr>
          <p:cNvPicPr>
            <a:picLocks noChangeAspect="1"/>
          </p:cNvPicPr>
          <p:nvPr/>
        </p:nvPicPr>
        <p:blipFill>
          <a:blip r:embed="rId2"/>
          <a:stretch>
            <a:fillRect/>
          </a:stretch>
        </p:blipFill>
        <p:spPr>
          <a:xfrm>
            <a:off x="1170888" y="2983156"/>
            <a:ext cx="4925112" cy="1619476"/>
          </a:xfrm>
          <a:prstGeom prst="rect">
            <a:avLst/>
          </a:prstGeom>
        </p:spPr>
      </p:pic>
      <p:pic>
        <p:nvPicPr>
          <p:cNvPr id="17" name="תמונה 16">
            <a:extLst>
              <a:ext uri="{FF2B5EF4-FFF2-40B4-BE49-F238E27FC236}">
                <a16:creationId xmlns:a16="http://schemas.microsoft.com/office/drawing/2014/main" id="{37EF3F87-4623-CDE9-AF22-92F3B4FA932C}"/>
              </a:ext>
            </a:extLst>
          </p:cNvPr>
          <p:cNvPicPr>
            <a:picLocks noChangeAspect="1"/>
          </p:cNvPicPr>
          <p:nvPr/>
        </p:nvPicPr>
        <p:blipFill>
          <a:blip r:embed="rId3"/>
          <a:stretch>
            <a:fillRect/>
          </a:stretch>
        </p:blipFill>
        <p:spPr>
          <a:xfrm>
            <a:off x="626850" y="4966823"/>
            <a:ext cx="6092312" cy="1619476"/>
          </a:xfrm>
          <a:prstGeom prst="rect">
            <a:avLst/>
          </a:prstGeom>
        </p:spPr>
      </p:pic>
    </p:spTree>
    <p:extLst>
      <p:ext uri="{BB962C8B-B14F-4D97-AF65-F5344CB8AC3E}">
        <p14:creationId xmlns:p14="http://schemas.microsoft.com/office/powerpoint/2010/main" val="257197348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609</Words>
  <Application>Microsoft Office PowerPoint</Application>
  <PresentationFormat>מסך רחב</PresentationFormat>
  <Paragraphs>29</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Calibri</vt:lpstr>
      <vt:lpstr>Calibri Light</vt:lpstr>
      <vt:lpstr>ערכת נושא Office</vt:lpstr>
      <vt:lpstr>ניתוח חזוי של צריכת חשמל ביתית באמצעות למידה עמוקה</vt:lpstr>
      <vt:lpstr>מטרות הפרוייקט</vt:lpstr>
      <vt:lpstr>סקירת פרויקט</vt:lpstr>
      <vt:lpstr>קובץ הנתונים: המדידות בוצעו מדצמבר 2006 עד נובמבר 2010 בכל דקה. בקובץ הטקסט שניתן לקרוא אותו כקובץ csv, ישנם מעל 2 מיליון מדידות</vt:lpstr>
      <vt:lpstr>פתרון ופרטים טכניים</vt:lpstr>
      <vt:lpstr>תוצאות ה TRAINING</vt:lpstr>
      <vt:lpstr>תוצאות ה TESTING</vt:lpstr>
      <vt:lpstr>תוצאות ה FORECAST</vt:lpstr>
      <vt:lpstr>תוצאות ה FORECAST</vt:lpstr>
      <vt:lpstr>תוצאות ה FORECAST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ניתוח חזוי של צריכת חשמל ביתית באמצעות למידה עמוקה</dc:title>
  <dc:creator>sagie zafarni</dc:creator>
  <cp:lastModifiedBy>sagie zafarni</cp:lastModifiedBy>
  <cp:revision>1</cp:revision>
  <dcterms:created xsi:type="dcterms:W3CDTF">2023-07-01T11:38:03Z</dcterms:created>
  <dcterms:modified xsi:type="dcterms:W3CDTF">2023-07-01T12:42:41Z</dcterms:modified>
</cp:coreProperties>
</file>